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tiff" ContentType="image/tif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1"/>
  </p:sldMasterIdLst>
  <p:notesMasterIdLst>
    <p:notesMasterId r:id="rId23"/>
  </p:notesMasterIdLst>
  <p:handoutMasterIdLst>
    <p:handoutMasterId r:id="rId24"/>
  </p:handoutMasterIdLst>
  <p:sldIdLst>
    <p:sldId id="258" r:id="rId2"/>
    <p:sldId id="821" r:id="rId3"/>
    <p:sldId id="865" r:id="rId4"/>
    <p:sldId id="929" r:id="rId5"/>
    <p:sldId id="877" r:id="rId6"/>
    <p:sldId id="845" r:id="rId7"/>
    <p:sldId id="847" r:id="rId8"/>
    <p:sldId id="930" r:id="rId9"/>
    <p:sldId id="893" r:id="rId10"/>
    <p:sldId id="902" r:id="rId11"/>
    <p:sldId id="931" r:id="rId12"/>
    <p:sldId id="932" r:id="rId13"/>
    <p:sldId id="933" r:id="rId14"/>
    <p:sldId id="934" r:id="rId15"/>
    <p:sldId id="935" r:id="rId16"/>
    <p:sldId id="936" r:id="rId17"/>
    <p:sldId id="937" r:id="rId18"/>
    <p:sldId id="938" r:id="rId19"/>
    <p:sldId id="907" r:id="rId20"/>
    <p:sldId id="908" r:id="rId21"/>
    <p:sldId id="862" r:id="rId22"/>
  </p:sldIdLst>
  <p:sldSz cx="9144000" cy="6858000" type="letter"/>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9">
          <p15:clr>
            <a:srgbClr val="A4A3A4"/>
          </p15:clr>
        </p15:guide>
        <p15:guide id="2" pos="54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1" clrIdx="0">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C55"/>
    <a:srgbClr val="BED1E2"/>
    <a:srgbClr val="C4D7EE"/>
    <a:srgbClr val="2A505A"/>
    <a:srgbClr val="4A2636"/>
    <a:srgbClr val="352629"/>
    <a:srgbClr val="59776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Estilo medio 3 - Énfasis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Estilo medio 3 - Énfasis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snapToObjects="1">
      <p:cViewPr varScale="1">
        <p:scale>
          <a:sx n="18" d="100"/>
          <a:sy n="18" d="100"/>
        </p:scale>
        <p:origin x="3402" y="36"/>
      </p:cViewPr>
      <p:guideLst>
        <p:guide orient="horz" pos="1019"/>
        <p:guide pos="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ES_tradnl" sz="2400" b="1" dirty="0">
                <a:latin typeface="+mj-lt"/>
              </a:rPr>
              <a:t>Título del gráfico</a:t>
            </a:r>
          </a:p>
        </c:rich>
      </c:tx>
      <c:layout>
        <c:manualLayout>
          <c:xMode val="edge"/>
          <c:yMode val="edge"/>
          <c:x val="0.31001033464566902"/>
          <c:y val="0"/>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s-CL"/>
        </a:p>
      </c:txPr>
    </c:title>
    <c:autoTitleDeleted val="0"/>
    <c:plotArea>
      <c:layout/>
      <c:barChart>
        <c:barDir val="col"/>
        <c:grouping val="clustered"/>
        <c:varyColors val="0"/>
        <c:ser>
          <c:idx val="0"/>
          <c:order val="0"/>
          <c:tx>
            <c:strRef>
              <c:f>Hoja1!$B$1</c:f>
              <c:strCache>
                <c:ptCount val="1"/>
                <c:pt idx="0">
                  <c:v>Serie 1</c:v>
                </c:pt>
              </c:strCache>
            </c:strRef>
          </c:tx>
          <c:spPr>
            <a:solidFill>
              <a:schemeClr val="accent1"/>
            </a:solidFill>
            <a:ln>
              <a:noFill/>
            </a:ln>
            <a:effectLst/>
          </c:spPr>
          <c:invertIfNegative val="0"/>
          <c:cat>
            <c:strRef>
              <c:f>Hoja1!$A$2:$A$5</c:f>
              <c:strCache>
                <c:ptCount val="4"/>
                <c:pt idx="0">
                  <c:v>Categoría 1</c:v>
                </c:pt>
                <c:pt idx="1">
                  <c:v>Categoría 2</c:v>
                </c:pt>
                <c:pt idx="2">
                  <c:v>Categoría 3</c:v>
                </c:pt>
                <c:pt idx="3">
                  <c:v>Categoría 4</c:v>
                </c:pt>
              </c:strCache>
            </c:strRef>
          </c:cat>
          <c:val>
            <c:numRef>
              <c:f>Hoja1!$B$2:$B$5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DD43-364F-9B29-CDD2B3E1D9DA}"/>
            </c:ext>
          </c:extLst>
        </c:ser>
        <c:ser>
          <c:idx val="1"/>
          <c:order val="1"/>
          <c:tx>
            <c:strRef>
              <c:f>Hoja1!$C$1</c:f>
              <c:strCache>
                <c:ptCount val="1"/>
                <c:pt idx="0">
                  <c:v>Serie 2</c:v>
                </c:pt>
              </c:strCache>
            </c:strRef>
          </c:tx>
          <c:spPr>
            <a:solidFill>
              <a:schemeClr val="accent3"/>
            </a:solidFill>
            <a:ln>
              <a:noFill/>
            </a:ln>
            <a:effectLst/>
          </c:spPr>
          <c:invertIfNegative val="0"/>
          <c:cat>
            <c:strRef>
              <c:f>Hoja1!$A$2:$A$5</c:f>
              <c:strCache>
                <c:ptCount val="4"/>
                <c:pt idx="0">
                  <c:v>Categoría 1</c:v>
                </c:pt>
                <c:pt idx="1">
                  <c:v>Categoría 2</c:v>
                </c:pt>
                <c:pt idx="2">
                  <c:v>Categoría 3</c:v>
                </c:pt>
                <c:pt idx="3">
                  <c:v>Categoría 4</c:v>
                </c:pt>
              </c:strCache>
            </c:strRef>
          </c:cat>
          <c:val>
            <c:numRef>
              <c:f>Hoja1!$C$2:$C$5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DD43-364F-9B29-CDD2B3E1D9DA}"/>
            </c:ext>
          </c:extLst>
        </c:ser>
        <c:ser>
          <c:idx val="2"/>
          <c:order val="2"/>
          <c:tx>
            <c:strRef>
              <c:f>Hoja1!$D$1</c:f>
              <c:strCache>
                <c:ptCount val="1"/>
                <c:pt idx="0">
                  <c:v>Serie 3</c:v>
                </c:pt>
              </c:strCache>
            </c:strRef>
          </c:tx>
          <c:spPr>
            <a:solidFill>
              <a:schemeClr val="accent5"/>
            </a:solidFill>
            <a:ln>
              <a:noFill/>
            </a:ln>
            <a:effectLst/>
          </c:spPr>
          <c:invertIfNegative val="0"/>
          <c:cat>
            <c:strRef>
              <c:f>Hoja1!$A$2:$A$5</c:f>
              <c:strCache>
                <c:ptCount val="4"/>
                <c:pt idx="0">
                  <c:v>Categoría 1</c:v>
                </c:pt>
                <c:pt idx="1">
                  <c:v>Categoría 2</c:v>
                </c:pt>
                <c:pt idx="2">
                  <c:v>Categoría 3</c:v>
                </c:pt>
                <c:pt idx="3">
                  <c:v>Categoría 4</c:v>
                </c:pt>
              </c:strCache>
            </c:strRef>
          </c:cat>
          <c:val>
            <c:numRef>
              <c:f>Hoja1!$D$2:$D$5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DD43-364F-9B29-CDD2B3E1D9DA}"/>
            </c:ext>
          </c:extLst>
        </c:ser>
        <c:dLbls>
          <c:showLegendKey val="0"/>
          <c:showVal val="0"/>
          <c:showCatName val="0"/>
          <c:showSerName val="0"/>
          <c:showPercent val="0"/>
          <c:showBubbleSize val="0"/>
        </c:dLbls>
        <c:gapWidth val="219"/>
        <c:overlap val="-27"/>
        <c:axId val="838050944"/>
        <c:axId val="838038512"/>
      </c:barChart>
      <c:catAx>
        <c:axId val="838050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CL"/>
          </a:p>
        </c:txPr>
        <c:crossAx val="838038512"/>
        <c:crosses val="autoZero"/>
        <c:auto val="1"/>
        <c:lblAlgn val="ctr"/>
        <c:lblOffset val="100"/>
        <c:noMultiLvlLbl val="0"/>
      </c:catAx>
      <c:valAx>
        <c:axId val="8380385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CL"/>
          </a:p>
        </c:txPr>
        <c:crossAx val="838050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 Id="rId5" Type="http://schemas.openxmlformats.org/officeDocument/2006/relationships/image" Target="../media/image14.jpeg"/><Relationship Id="rId4" Type="http://schemas.openxmlformats.org/officeDocument/2006/relationships/image" Target="../media/image13.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 Id="rId5" Type="http://schemas.openxmlformats.org/officeDocument/2006/relationships/image" Target="../media/image14.jpeg"/><Relationship Id="rId4" Type="http://schemas.openxmlformats.org/officeDocument/2006/relationships/image" Target="../media/image1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9D6B3C-D774-744B-84A0-C21DEC92B073}" type="doc">
      <dgm:prSet loTypeId="urn:microsoft.com/office/officeart/2005/8/layout/hList7" loCatId="" qsTypeId="urn:microsoft.com/office/officeart/2005/8/quickstyle/simple1" qsCatId="simple" csTypeId="urn:microsoft.com/office/officeart/2005/8/colors/accent1_2" csCatId="accent1" phldr="1"/>
      <dgm:spPr/>
      <dgm:t>
        <a:bodyPr/>
        <a:lstStyle/>
        <a:p>
          <a:endParaRPr lang="es-CL"/>
        </a:p>
      </dgm:t>
    </dgm:pt>
    <dgm:pt modelId="{EFC488EA-E293-804F-86E9-6D3FE133B0F1}">
      <dgm:prSet phldrT="[Text]" custT="1"/>
      <dgm:spPr/>
      <dgm:t>
        <a:bodyPr/>
        <a:lstStyle/>
        <a:p>
          <a:r>
            <a:rPr lang="es-CL" sz="2000" dirty="0"/>
            <a:t>Madurez</a:t>
          </a:r>
        </a:p>
      </dgm:t>
    </dgm:pt>
    <dgm:pt modelId="{C91A9FAC-6788-E24C-B7BB-20A12C3DD551}" type="parTrans" cxnId="{94A319DC-9CC4-7C4C-A463-681474F7C3EB}">
      <dgm:prSet/>
      <dgm:spPr/>
      <dgm:t>
        <a:bodyPr/>
        <a:lstStyle/>
        <a:p>
          <a:endParaRPr lang="es-CL"/>
        </a:p>
      </dgm:t>
    </dgm:pt>
    <dgm:pt modelId="{991FCDF5-13AC-C242-A190-104891040B58}" type="sibTrans" cxnId="{94A319DC-9CC4-7C4C-A463-681474F7C3EB}">
      <dgm:prSet/>
      <dgm:spPr/>
      <dgm:t>
        <a:bodyPr/>
        <a:lstStyle/>
        <a:p>
          <a:endParaRPr lang="es-CL"/>
        </a:p>
      </dgm:t>
    </dgm:pt>
    <dgm:pt modelId="{8A8AEF48-E3BD-BB4F-8515-FD2110B46198}">
      <dgm:prSet phldrT="[Text]" custT="1"/>
      <dgm:spPr/>
      <dgm:t>
        <a:bodyPr/>
        <a:lstStyle/>
        <a:p>
          <a:r>
            <a:rPr lang="es-CL" sz="2000" dirty="0"/>
            <a:t>Desarrollo neuro-cognitivo</a:t>
          </a:r>
        </a:p>
      </dgm:t>
    </dgm:pt>
    <dgm:pt modelId="{2D53B68A-FAAC-8841-95FF-FDF978CEB653}" type="parTrans" cxnId="{1236B80C-52D2-8541-9DE5-23D48E928F8E}">
      <dgm:prSet/>
      <dgm:spPr/>
      <dgm:t>
        <a:bodyPr/>
        <a:lstStyle/>
        <a:p>
          <a:endParaRPr lang="es-CL"/>
        </a:p>
      </dgm:t>
    </dgm:pt>
    <dgm:pt modelId="{9C370089-E7BC-784E-826D-BAC9C247AC24}" type="sibTrans" cxnId="{1236B80C-52D2-8541-9DE5-23D48E928F8E}">
      <dgm:prSet/>
      <dgm:spPr/>
      <dgm:t>
        <a:bodyPr/>
        <a:lstStyle/>
        <a:p>
          <a:endParaRPr lang="es-CL"/>
        </a:p>
      </dgm:t>
    </dgm:pt>
    <dgm:pt modelId="{8A7073F5-725F-C94B-88D8-D99D167E2DEF}">
      <dgm:prSet phldrT="[Text]" custT="1"/>
      <dgm:spPr/>
      <dgm:t>
        <a:bodyPr/>
        <a:lstStyle/>
        <a:p>
          <a:r>
            <a:rPr lang="es-CL" sz="2000" dirty="0"/>
            <a:t>Roles</a:t>
          </a:r>
        </a:p>
      </dgm:t>
    </dgm:pt>
    <dgm:pt modelId="{6188C16D-6D04-8647-8406-5FA8D552D940}" type="parTrans" cxnId="{40965025-E818-C541-B8B2-8BFC59A3F486}">
      <dgm:prSet/>
      <dgm:spPr/>
      <dgm:t>
        <a:bodyPr/>
        <a:lstStyle/>
        <a:p>
          <a:endParaRPr lang="es-CL"/>
        </a:p>
      </dgm:t>
    </dgm:pt>
    <dgm:pt modelId="{37B2E294-7703-6A42-A2DA-104ED9C50A18}" type="sibTrans" cxnId="{40965025-E818-C541-B8B2-8BFC59A3F486}">
      <dgm:prSet/>
      <dgm:spPr/>
      <dgm:t>
        <a:bodyPr/>
        <a:lstStyle/>
        <a:p>
          <a:endParaRPr lang="es-CL"/>
        </a:p>
      </dgm:t>
    </dgm:pt>
    <dgm:pt modelId="{2B2A0936-136E-CE4B-9B25-64A6EB5480E8}">
      <dgm:prSet phldrT="[Text]" custT="1"/>
      <dgm:spPr/>
      <dgm:t>
        <a:bodyPr/>
        <a:lstStyle/>
        <a:p>
          <a:r>
            <a:rPr lang="es-CL" sz="2000" dirty="0"/>
            <a:t>Identidad</a:t>
          </a:r>
        </a:p>
      </dgm:t>
    </dgm:pt>
    <dgm:pt modelId="{01BB01EE-70B1-3845-9897-537C6D2EE422}" type="parTrans" cxnId="{AB0B24CA-A496-5A48-B387-2F0D1A0797C4}">
      <dgm:prSet/>
      <dgm:spPr/>
      <dgm:t>
        <a:bodyPr/>
        <a:lstStyle/>
        <a:p>
          <a:endParaRPr lang="es-CL"/>
        </a:p>
      </dgm:t>
    </dgm:pt>
    <dgm:pt modelId="{A38FFB8D-FC9B-3F4B-9CD5-D5C5788AABB0}" type="sibTrans" cxnId="{AB0B24CA-A496-5A48-B387-2F0D1A0797C4}">
      <dgm:prSet/>
      <dgm:spPr/>
      <dgm:t>
        <a:bodyPr/>
        <a:lstStyle/>
        <a:p>
          <a:endParaRPr lang="es-CL"/>
        </a:p>
      </dgm:t>
    </dgm:pt>
    <dgm:pt modelId="{2C3981DB-ABBF-FB45-8F13-29ED09F4D006}">
      <dgm:prSet phldrT="[Text]" custT="1"/>
      <dgm:spPr/>
      <dgm:t>
        <a:bodyPr/>
        <a:lstStyle/>
        <a:p>
          <a:r>
            <a:rPr lang="es-CL" sz="2000" dirty="0"/>
            <a:t>Cambio en el estidlo de vida</a:t>
          </a:r>
        </a:p>
      </dgm:t>
    </dgm:pt>
    <dgm:pt modelId="{ADE1EFCA-A52D-5545-9279-AC1943F6175F}" type="parTrans" cxnId="{F014B2A1-80C6-9E45-A8D9-0DA55F7A16A1}">
      <dgm:prSet/>
      <dgm:spPr/>
      <dgm:t>
        <a:bodyPr/>
        <a:lstStyle/>
        <a:p>
          <a:endParaRPr lang="es-CL"/>
        </a:p>
      </dgm:t>
    </dgm:pt>
    <dgm:pt modelId="{7CBE73C8-4621-5843-AA0B-AE1108844992}" type="sibTrans" cxnId="{F014B2A1-80C6-9E45-A8D9-0DA55F7A16A1}">
      <dgm:prSet/>
      <dgm:spPr/>
      <dgm:t>
        <a:bodyPr/>
        <a:lstStyle/>
        <a:p>
          <a:endParaRPr lang="es-CL"/>
        </a:p>
      </dgm:t>
    </dgm:pt>
    <dgm:pt modelId="{0FA772EA-90EC-BC4D-AF10-B8E8082A901A}" type="pres">
      <dgm:prSet presAssocID="{F19D6B3C-D774-744B-84A0-C21DEC92B073}" presName="Name0" presStyleCnt="0">
        <dgm:presLayoutVars>
          <dgm:dir/>
          <dgm:resizeHandles val="exact"/>
        </dgm:presLayoutVars>
      </dgm:prSet>
      <dgm:spPr/>
    </dgm:pt>
    <dgm:pt modelId="{D0C8EF46-E985-BB40-B074-BAD87561D862}" type="pres">
      <dgm:prSet presAssocID="{F19D6B3C-D774-744B-84A0-C21DEC92B073}" presName="fgShape" presStyleLbl="fgShp" presStyleIdx="0" presStyleCnt="1"/>
      <dgm:spPr/>
    </dgm:pt>
    <dgm:pt modelId="{47CE980E-1C79-DD47-A0BC-325BA5873E0E}" type="pres">
      <dgm:prSet presAssocID="{F19D6B3C-D774-744B-84A0-C21DEC92B073}" presName="linComp" presStyleCnt="0"/>
      <dgm:spPr/>
    </dgm:pt>
    <dgm:pt modelId="{D314EBAC-BCFB-1549-9774-9BA112481E54}" type="pres">
      <dgm:prSet presAssocID="{EFC488EA-E293-804F-86E9-6D3FE133B0F1}" presName="compNode" presStyleCnt="0"/>
      <dgm:spPr/>
    </dgm:pt>
    <dgm:pt modelId="{ADD0F0E1-72C5-E840-8DA4-4CA9FD577BE0}" type="pres">
      <dgm:prSet presAssocID="{EFC488EA-E293-804F-86E9-6D3FE133B0F1}" presName="bkgdShape" presStyleLbl="node1" presStyleIdx="0" presStyleCnt="5"/>
      <dgm:spPr/>
    </dgm:pt>
    <dgm:pt modelId="{095666F7-BB32-C743-9727-B1FF761CAFA0}" type="pres">
      <dgm:prSet presAssocID="{EFC488EA-E293-804F-86E9-6D3FE133B0F1}" presName="nodeTx" presStyleLbl="node1" presStyleIdx="0" presStyleCnt="5">
        <dgm:presLayoutVars>
          <dgm:bulletEnabled val="1"/>
        </dgm:presLayoutVars>
      </dgm:prSet>
      <dgm:spPr/>
    </dgm:pt>
    <dgm:pt modelId="{B890917D-81FB-684F-9B5E-5F6F37B416E7}" type="pres">
      <dgm:prSet presAssocID="{EFC488EA-E293-804F-86E9-6D3FE133B0F1}" presName="invisiNode" presStyleLbl="node1" presStyleIdx="0" presStyleCnt="5"/>
      <dgm:spPr/>
    </dgm:pt>
    <dgm:pt modelId="{CB8DB41B-6964-204E-94D2-4657FDE4AC53}" type="pres">
      <dgm:prSet presAssocID="{EFC488EA-E293-804F-86E9-6D3FE133B0F1}" presName="imagNode" presStyleLbl="fgImgPlace1" presStyleIdx="0" presStyleCnt="5"/>
      <dgm:spPr>
        <a:blipFill>
          <a:blip xmlns:r="http://schemas.openxmlformats.org/officeDocument/2006/relationships" r:embed="rId1">
            <a:extLst>
              <a:ext uri="{28A0092B-C50C-407E-A947-70E740481C1C}">
                <a14:useLocalDpi xmlns:a14="http://schemas.microsoft.com/office/drawing/2010/main" val="0"/>
              </a:ext>
            </a:extLst>
          </a:blip>
          <a:srcRect/>
          <a:stretch>
            <a:fillRect l="-30000" r="-30000"/>
          </a:stretch>
        </a:blipFill>
      </dgm:spPr>
    </dgm:pt>
    <dgm:pt modelId="{5939A0DF-5920-C04B-8B50-E45377908D77}" type="pres">
      <dgm:prSet presAssocID="{991FCDF5-13AC-C242-A190-104891040B58}" presName="sibTrans" presStyleLbl="sibTrans2D1" presStyleIdx="0" presStyleCnt="0"/>
      <dgm:spPr/>
    </dgm:pt>
    <dgm:pt modelId="{40CE820A-B42D-3D43-B326-8866B56A7108}" type="pres">
      <dgm:prSet presAssocID="{8A8AEF48-E3BD-BB4F-8515-FD2110B46198}" presName="compNode" presStyleCnt="0"/>
      <dgm:spPr/>
    </dgm:pt>
    <dgm:pt modelId="{C421B29D-18F1-0348-9CD7-1582981D9B7A}" type="pres">
      <dgm:prSet presAssocID="{8A8AEF48-E3BD-BB4F-8515-FD2110B46198}" presName="bkgdShape" presStyleLbl="node1" presStyleIdx="1" presStyleCnt="5"/>
      <dgm:spPr/>
    </dgm:pt>
    <dgm:pt modelId="{C0F1E867-0A4A-DC48-9F12-CC5280175C5E}" type="pres">
      <dgm:prSet presAssocID="{8A8AEF48-E3BD-BB4F-8515-FD2110B46198}" presName="nodeTx" presStyleLbl="node1" presStyleIdx="1" presStyleCnt="5">
        <dgm:presLayoutVars>
          <dgm:bulletEnabled val="1"/>
        </dgm:presLayoutVars>
      </dgm:prSet>
      <dgm:spPr/>
    </dgm:pt>
    <dgm:pt modelId="{CFE5024F-6479-D641-9E6B-D3F4DB0BBE2F}" type="pres">
      <dgm:prSet presAssocID="{8A8AEF48-E3BD-BB4F-8515-FD2110B46198}" presName="invisiNode" presStyleLbl="node1" presStyleIdx="1" presStyleCnt="5"/>
      <dgm:spPr/>
    </dgm:pt>
    <dgm:pt modelId="{14A6F764-56B8-074D-A395-DF463C4980D4}" type="pres">
      <dgm:prSet presAssocID="{8A8AEF48-E3BD-BB4F-8515-FD2110B46198}" presName="imagNode" presStyleLbl="fgImgPlace1" presStyleIdx="1" presStyleCnt="5"/>
      <dgm:spPr>
        <a:blipFill>
          <a:blip xmlns:r="http://schemas.openxmlformats.org/officeDocument/2006/relationships" r:embed="rId2">
            <a:extLst>
              <a:ext uri="{28A0092B-C50C-407E-A947-70E740481C1C}">
                <a14:useLocalDpi xmlns:a14="http://schemas.microsoft.com/office/drawing/2010/main" val="0"/>
              </a:ext>
            </a:extLst>
          </a:blip>
          <a:srcRect/>
          <a:stretch>
            <a:fillRect l="-68000" r="-68000"/>
          </a:stretch>
        </a:blipFill>
      </dgm:spPr>
    </dgm:pt>
    <dgm:pt modelId="{07844563-9196-204B-BC8E-626EA6810339}" type="pres">
      <dgm:prSet presAssocID="{9C370089-E7BC-784E-826D-BAC9C247AC24}" presName="sibTrans" presStyleLbl="sibTrans2D1" presStyleIdx="0" presStyleCnt="0"/>
      <dgm:spPr/>
    </dgm:pt>
    <dgm:pt modelId="{49B5C688-1177-1B48-BD9A-779232035669}" type="pres">
      <dgm:prSet presAssocID="{8A7073F5-725F-C94B-88D8-D99D167E2DEF}" presName="compNode" presStyleCnt="0"/>
      <dgm:spPr/>
    </dgm:pt>
    <dgm:pt modelId="{72232CA8-3226-9248-A673-7565A8AC93EC}" type="pres">
      <dgm:prSet presAssocID="{8A7073F5-725F-C94B-88D8-D99D167E2DEF}" presName="bkgdShape" presStyleLbl="node1" presStyleIdx="2" presStyleCnt="5"/>
      <dgm:spPr/>
    </dgm:pt>
    <dgm:pt modelId="{6EB737D9-F6E4-D94A-AFAA-B4B2075A6E49}" type="pres">
      <dgm:prSet presAssocID="{8A7073F5-725F-C94B-88D8-D99D167E2DEF}" presName="nodeTx" presStyleLbl="node1" presStyleIdx="2" presStyleCnt="5">
        <dgm:presLayoutVars>
          <dgm:bulletEnabled val="1"/>
        </dgm:presLayoutVars>
      </dgm:prSet>
      <dgm:spPr/>
    </dgm:pt>
    <dgm:pt modelId="{3849A572-F12C-424A-AFC2-BE05765ACF1A}" type="pres">
      <dgm:prSet presAssocID="{8A7073F5-725F-C94B-88D8-D99D167E2DEF}" presName="invisiNode" presStyleLbl="node1" presStyleIdx="2" presStyleCnt="5"/>
      <dgm:spPr/>
    </dgm:pt>
    <dgm:pt modelId="{BA611F4E-1BB8-B745-9695-24AB3FB5DCCB}" type="pres">
      <dgm:prSet presAssocID="{8A7073F5-725F-C94B-88D8-D99D167E2DEF}" presName="imagNode" presStyleLbl="fgImgPlace1" presStyleIdx="2" presStyleCnt="5"/>
      <dgm:spPr>
        <a:blipFill>
          <a:blip xmlns:r="http://schemas.openxmlformats.org/officeDocument/2006/relationships" r:embed="rId3">
            <a:extLst>
              <a:ext uri="{28A0092B-C50C-407E-A947-70E740481C1C}">
                <a14:useLocalDpi xmlns:a14="http://schemas.microsoft.com/office/drawing/2010/main" val="0"/>
              </a:ext>
            </a:extLst>
          </a:blip>
          <a:srcRect/>
          <a:stretch>
            <a:fillRect l="-13000" r="-13000"/>
          </a:stretch>
        </a:blipFill>
      </dgm:spPr>
    </dgm:pt>
    <dgm:pt modelId="{10017FE6-C12A-C243-9F6D-190FC805A5A6}" type="pres">
      <dgm:prSet presAssocID="{37B2E294-7703-6A42-A2DA-104ED9C50A18}" presName="sibTrans" presStyleLbl="sibTrans2D1" presStyleIdx="0" presStyleCnt="0"/>
      <dgm:spPr/>
    </dgm:pt>
    <dgm:pt modelId="{D8C2C7C8-44BC-8E4C-A7E8-6D966EC87091}" type="pres">
      <dgm:prSet presAssocID="{2B2A0936-136E-CE4B-9B25-64A6EB5480E8}" presName="compNode" presStyleCnt="0"/>
      <dgm:spPr/>
    </dgm:pt>
    <dgm:pt modelId="{EBF9E39E-EEDD-054A-BA8A-47DF8C62ED89}" type="pres">
      <dgm:prSet presAssocID="{2B2A0936-136E-CE4B-9B25-64A6EB5480E8}" presName="bkgdShape" presStyleLbl="node1" presStyleIdx="3" presStyleCnt="5"/>
      <dgm:spPr/>
    </dgm:pt>
    <dgm:pt modelId="{FE16B7AE-AD41-1840-8F8B-17C56001433A}" type="pres">
      <dgm:prSet presAssocID="{2B2A0936-136E-CE4B-9B25-64A6EB5480E8}" presName="nodeTx" presStyleLbl="node1" presStyleIdx="3" presStyleCnt="5">
        <dgm:presLayoutVars>
          <dgm:bulletEnabled val="1"/>
        </dgm:presLayoutVars>
      </dgm:prSet>
      <dgm:spPr/>
    </dgm:pt>
    <dgm:pt modelId="{CDEB07C1-3911-7B4F-9419-62F2F5F25043}" type="pres">
      <dgm:prSet presAssocID="{2B2A0936-136E-CE4B-9B25-64A6EB5480E8}" presName="invisiNode" presStyleLbl="node1" presStyleIdx="3" presStyleCnt="5"/>
      <dgm:spPr/>
    </dgm:pt>
    <dgm:pt modelId="{A4C50980-9585-9340-9C04-AA11033B332A}" type="pres">
      <dgm:prSet presAssocID="{2B2A0936-136E-CE4B-9B25-64A6EB5480E8}" presName="imagNode" presStyleLbl="fgImgPlace1" presStyleIdx="3" presStyleCnt="5"/>
      <dgm:spPr>
        <a:blipFill>
          <a:blip xmlns:r="http://schemas.openxmlformats.org/officeDocument/2006/relationships" r:embed="rId4">
            <a:extLst>
              <a:ext uri="{28A0092B-C50C-407E-A947-70E740481C1C}">
                <a14:useLocalDpi xmlns:a14="http://schemas.microsoft.com/office/drawing/2010/main" val="0"/>
              </a:ext>
            </a:extLst>
          </a:blip>
          <a:srcRect/>
          <a:stretch>
            <a:fillRect l="-36000" r="-36000"/>
          </a:stretch>
        </a:blipFill>
      </dgm:spPr>
    </dgm:pt>
    <dgm:pt modelId="{10735FD5-9406-FF43-82BC-03206A29E497}" type="pres">
      <dgm:prSet presAssocID="{A38FFB8D-FC9B-3F4B-9CD5-D5C5788AABB0}" presName="sibTrans" presStyleLbl="sibTrans2D1" presStyleIdx="0" presStyleCnt="0"/>
      <dgm:spPr/>
    </dgm:pt>
    <dgm:pt modelId="{85F89BE1-0015-B54C-B1D4-6C3DD8E31801}" type="pres">
      <dgm:prSet presAssocID="{2C3981DB-ABBF-FB45-8F13-29ED09F4D006}" presName="compNode" presStyleCnt="0"/>
      <dgm:spPr/>
    </dgm:pt>
    <dgm:pt modelId="{99EEEA11-4E49-E54E-B205-98B6D1DBA96B}" type="pres">
      <dgm:prSet presAssocID="{2C3981DB-ABBF-FB45-8F13-29ED09F4D006}" presName="bkgdShape" presStyleLbl="node1" presStyleIdx="4" presStyleCnt="5"/>
      <dgm:spPr/>
    </dgm:pt>
    <dgm:pt modelId="{F0040BAF-86DD-7D40-8C64-A07BEB5017C7}" type="pres">
      <dgm:prSet presAssocID="{2C3981DB-ABBF-FB45-8F13-29ED09F4D006}" presName="nodeTx" presStyleLbl="node1" presStyleIdx="4" presStyleCnt="5">
        <dgm:presLayoutVars>
          <dgm:bulletEnabled val="1"/>
        </dgm:presLayoutVars>
      </dgm:prSet>
      <dgm:spPr/>
    </dgm:pt>
    <dgm:pt modelId="{B4B6471B-2BA5-D248-BB70-1605B66D8BCD}" type="pres">
      <dgm:prSet presAssocID="{2C3981DB-ABBF-FB45-8F13-29ED09F4D006}" presName="invisiNode" presStyleLbl="node1" presStyleIdx="4" presStyleCnt="5"/>
      <dgm:spPr/>
    </dgm:pt>
    <dgm:pt modelId="{D1D2E992-4CEE-F448-96F6-514AB614BCBA}" type="pres">
      <dgm:prSet presAssocID="{2C3981DB-ABBF-FB45-8F13-29ED09F4D006}" presName="imagNode" presStyleLbl="fgImgPlace1" presStyleIdx="4" presStyleCnt="5"/>
      <dgm:spPr>
        <a:blipFill>
          <a:blip xmlns:r="http://schemas.openxmlformats.org/officeDocument/2006/relationships" r:embed="rId5">
            <a:extLst>
              <a:ext uri="{28A0092B-C50C-407E-A947-70E740481C1C}">
                <a14:useLocalDpi xmlns:a14="http://schemas.microsoft.com/office/drawing/2010/main" val="0"/>
              </a:ext>
            </a:extLst>
          </a:blip>
          <a:srcRect/>
          <a:stretch>
            <a:fillRect l="-70000" r="-70000"/>
          </a:stretch>
        </a:blipFill>
      </dgm:spPr>
    </dgm:pt>
  </dgm:ptLst>
  <dgm:cxnLst>
    <dgm:cxn modelId="{1236B80C-52D2-8541-9DE5-23D48E928F8E}" srcId="{F19D6B3C-D774-744B-84A0-C21DEC92B073}" destId="{8A8AEF48-E3BD-BB4F-8515-FD2110B46198}" srcOrd="1" destOrd="0" parTransId="{2D53B68A-FAAC-8841-95FF-FDF978CEB653}" sibTransId="{9C370089-E7BC-784E-826D-BAC9C247AC24}"/>
    <dgm:cxn modelId="{268C710D-E789-2B49-93A3-354F4AC9D4BE}" type="presOf" srcId="{37B2E294-7703-6A42-A2DA-104ED9C50A18}" destId="{10017FE6-C12A-C243-9F6D-190FC805A5A6}" srcOrd="0" destOrd="0" presId="urn:microsoft.com/office/officeart/2005/8/layout/hList7"/>
    <dgm:cxn modelId="{4693C317-8E29-D546-A8D6-44621EB944AE}" type="presOf" srcId="{9C370089-E7BC-784E-826D-BAC9C247AC24}" destId="{07844563-9196-204B-BC8E-626EA6810339}" srcOrd="0" destOrd="0" presId="urn:microsoft.com/office/officeart/2005/8/layout/hList7"/>
    <dgm:cxn modelId="{40965025-E818-C541-B8B2-8BFC59A3F486}" srcId="{F19D6B3C-D774-744B-84A0-C21DEC92B073}" destId="{8A7073F5-725F-C94B-88D8-D99D167E2DEF}" srcOrd="2" destOrd="0" parTransId="{6188C16D-6D04-8647-8406-5FA8D552D940}" sibTransId="{37B2E294-7703-6A42-A2DA-104ED9C50A18}"/>
    <dgm:cxn modelId="{99DAB033-BCF2-BC46-93A1-34D0E5D275A5}" type="presOf" srcId="{8A8AEF48-E3BD-BB4F-8515-FD2110B46198}" destId="{C0F1E867-0A4A-DC48-9F12-CC5280175C5E}" srcOrd="1" destOrd="0" presId="urn:microsoft.com/office/officeart/2005/8/layout/hList7"/>
    <dgm:cxn modelId="{5187DE37-C2CB-3C40-9BC0-B219740E635F}" type="presOf" srcId="{8A7073F5-725F-C94B-88D8-D99D167E2DEF}" destId="{6EB737D9-F6E4-D94A-AFAA-B4B2075A6E49}" srcOrd="1" destOrd="0" presId="urn:microsoft.com/office/officeart/2005/8/layout/hList7"/>
    <dgm:cxn modelId="{4217353B-2D32-194F-920D-B917C7F81E25}" type="presOf" srcId="{8A7073F5-725F-C94B-88D8-D99D167E2DEF}" destId="{72232CA8-3226-9248-A673-7565A8AC93EC}" srcOrd="0" destOrd="0" presId="urn:microsoft.com/office/officeart/2005/8/layout/hList7"/>
    <dgm:cxn modelId="{FA20295E-99D2-EB48-8E7E-5A225FA1DF4B}" type="presOf" srcId="{2B2A0936-136E-CE4B-9B25-64A6EB5480E8}" destId="{EBF9E39E-EEDD-054A-BA8A-47DF8C62ED89}" srcOrd="0" destOrd="0" presId="urn:microsoft.com/office/officeart/2005/8/layout/hList7"/>
    <dgm:cxn modelId="{C9B7F54A-1E3C-0A48-804E-5DA6BE1BB3D0}" type="presOf" srcId="{A38FFB8D-FC9B-3F4B-9CD5-D5C5788AABB0}" destId="{10735FD5-9406-FF43-82BC-03206A29E497}" srcOrd="0" destOrd="0" presId="urn:microsoft.com/office/officeart/2005/8/layout/hList7"/>
    <dgm:cxn modelId="{79994188-D5D1-E241-BE6D-A18012E3F487}" type="presOf" srcId="{8A8AEF48-E3BD-BB4F-8515-FD2110B46198}" destId="{C421B29D-18F1-0348-9CD7-1582981D9B7A}" srcOrd="0" destOrd="0" presId="urn:microsoft.com/office/officeart/2005/8/layout/hList7"/>
    <dgm:cxn modelId="{E0B8418C-805B-034D-AD4A-52F4CF80E781}" type="presOf" srcId="{EFC488EA-E293-804F-86E9-6D3FE133B0F1}" destId="{095666F7-BB32-C743-9727-B1FF761CAFA0}" srcOrd="1" destOrd="0" presId="urn:microsoft.com/office/officeart/2005/8/layout/hList7"/>
    <dgm:cxn modelId="{F014B2A1-80C6-9E45-A8D9-0DA55F7A16A1}" srcId="{F19D6B3C-D774-744B-84A0-C21DEC92B073}" destId="{2C3981DB-ABBF-FB45-8F13-29ED09F4D006}" srcOrd="4" destOrd="0" parTransId="{ADE1EFCA-A52D-5545-9279-AC1943F6175F}" sibTransId="{7CBE73C8-4621-5843-AA0B-AE1108844992}"/>
    <dgm:cxn modelId="{070058B0-1137-A649-BAC6-E2AD542EF583}" type="presOf" srcId="{2C3981DB-ABBF-FB45-8F13-29ED09F4D006}" destId="{F0040BAF-86DD-7D40-8C64-A07BEB5017C7}" srcOrd="1" destOrd="0" presId="urn:microsoft.com/office/officeart/2005/8/layout/hList7"/>
    <dgm:cxn modelId="{2839C9C6-B6F6-2948-8676-D5ACCBAFE6BF}" type="presOf" srcId="{EFC488EA-E293-804F-86E9-6D3FE133B0F1}" destId="{ADD0F0E1-72C5-E840-8DA4-4CA9FD577BE0}" srcOrd="0" destOrd="0" presId="urn:microsoft.com/office/officeart/2005/8/layout/hList7"/>
    <dgm:cxn modelId="{AB0B24CA-A496-5A48-B387-2F0D1A0797C4}" srcId="{F19D6B3C-D774-744B-84A0-C21DEC92B073}" destId="{2B2A0936-136E-CE4B-9B25-64A6EB5480E8}" srcOrd="3" destOrd="0" parTransId="{01BB01EE-70B1-3845-9897-537C6D2EE422}" sibTransId="{A38FFB8D-FC9B-3F4B-9CD5-D5C5788AABB0}"/>
    <dgm:cxn modelId="{94A319DC-9CC4-7C4C-A463-681474F7C3EB}" srcId="{F19D6B3C-D774-744B-84A0-C21DEC92B073}" destId="{EFC488EA-E293-804F-86E9-6D3FE133B0F1}" srcOrd="0" destOrd="0" parTransId="{C91A9FAC-6788-E24C-B7BB-20A12C3DD551}" sibTransId="{991FCDF5-13AC-C242-A190-104891040B58}"/>
    <dgm:cxn modelId="{77407CF0-1CFD-9645-B89A-9AC72AC9B51D}" type="presOf" srcId="{2C3981DB-ABBF-FB45-8F13-29ED09F4D006}" destId="{99EEEA11-4E49-E54E-B205-98B6D1DBA96B}" srcOrd="0" destOrd="0" presId="urn:microsoft.com/office/officeart/2005/8/layout/hList7"/>
    <dgm:cxn modelId="{74CBA9FA-62CE-C845-B11D-17822DC4C24C}" type="presOf" srcId="{F19D6B3C-D774-744B-84A0-C21DEC92B073}" destId="{0FA772EA-90EC-BC4D-AF10-B8E8082A901A}" srcOrd="0" destOrd="0" presId="urn:microsoft.com/office/officeart/2005/8/layout/hList7"/>
    <dgm:cxn modelId="{FECD31FB-97B9-B541-BB14-EBEC95311EBC}" type="presOf" srcId="{991FCDF5-13AC-C242-A190-104891040B58}" destId="{5939A0DF-5920-C04B-8B50-E45377908D77}" srcOrd="0" destOrd="0" presId="urn:microsoft.com/office/officeart/2005/8/layout/hList7"/>
    <dgm:cxn modelId="{FB3FE5FF-C8D0-D848-8070-DF7DED9BDE37}" type="presOf" srcId="{2B2A0936-136E-CE4B-9B25-64A6EB5480E8}" destId="{FE16B7AE-AD41-1840-8F8B-17C56001433A}" srcOrd="1" destOrd="0" presId="urn:microsoft.com/office/officeart/2005/8/layout/hList7"/>
    <dgm:cxn modelId="{D8DDB50F-A168-3D4C-BB67-9DADFF6A6051}" type="presParOf" srcId="{0FA772EA-90EC-BC4D-AF10-B8E8082A901A}" destId="{D0C8EF46-E985-BB40-B074-BAD87561D862}" srcOrd="0" destOrd="0" presId="urn:microsoft.com/office/officeart/2005/8/layout/hList7"/>
    <dgm:cxn modelId="{8AB2F00A-45E1-1347-80F5-E56BEA126F8D}" type="presParOf" srcId="{0FA772EA-90EC-BC4D-AF10-B8E8082A901A}" destId="{47CE980E-1C79-DD47-A0BC-325BA5873E0E}" srcOrd="1" destOrd="0" presId="urn:microsoft.com/office/officeart/2005/8/layout/hList7"/>
    <dgm:cxn modelId="{5A1D5199-7207-6E46-9336-31987D430E0C}" type="presParOf" srcId="{47CE980E-1C79-DD47-A0BC-325BA5873E0E}" destId="{D314EBAC-BCFB-1549-9774-9BA112481E54}" srcOrd="0" destOrd="0" presId="urn:microsoft.com/office/officeart/2005/8/layout/hList7"/>
    <dgm:cxn modelId="{4B6BD21E-2B42-AB4F-8479-F3964F06F96E}" type="presParOf" srcId="{D314EBAC-BCFB-1549-9774-9BA112481E54}" destId="{ADD0F0E1-72C5-E840-8DA4-4CA9FD577BE0}" srcOrd="0" destOrd="0" presId="urn:microsoft.com/office/officeart/2005/8/layout/hList7"/>
    <dgm:cxn modelId="{A325A50B-A915-4447-94FB-4345644B975C}" type="presParOf" srcId="{D314EBAC-BCFB-1549-9774-9BA112481E54}" destId="{095666F7-BB32-C743-9727-B1FF761CAFA0}" srcOrd="1" destOrd="0" presId="urn:microsoft.com/office/officeart/2005/8/layout/hList7"/>
    <dgm:cxn modelId="{74AB27DC-42F0-5749-958B-EB6B79D43669}" type="presParOf" srcId="{D314EBAC-BCFB-1549-9774-9BA112481E54}" destId="{B890917D-81FB-684F-9B5E-5F6F37B416E7}" srcOrd="2" destOrd="0" presId="urn:microsoft.com/office/officeart/2005/8/layout/hList7"/>
    <dgm:cxn modelId="{F7C9A03A-78C4-5543-AFB3-ACA4F9A48805}" type="presParOf" srcId="{D314EBAC-BCFB-1549-9774-9BA112481E54}" destId="{CB8DB41B-6964-204E-94D2-4657FDE4AC53}" srcOrd="3" destOrd="0" presId="urn:microsoft.com/office/officeart/2005/8/layout/hList7"/>
    <dgm:cxn modelId="{E4717EA1-5E36-5141-9E6D-FB82512FEB34}" type="presParOf" srcId="{47CE980E-1C79-DD47-A0BC-325BA5873E0E}" destId="{5939A0DF-5920-C04B-8B50-E45377908D77}" srcOrd="1" destOrd="0" presId="urn:microsoft.com/office/officeart/2005/8/layout/hList7"/>
    <dgm:cxn modelId="{60E45770-761D-E344-A2A2-BB5CD9D0D484}" type="presParOf" srcId="{47CE980E-1C79-DD47-A0BC-325BA5873E0E}" destId="{40CE820A-B42D-3D43-B326-8866B56A7108}" srcOrd="2" destOrd="0" presId="urn:microsoft.com/office/officeart/2005/8/layout/hList7"/>
    <dgm:cxn modelId="{5F8D833D-C265-564F-91E3-9678508E7FB7}" type="presParOf" srcId="{40CE820A-B42D-3D43-B326-8866B56A7108}" destId="{C421B29D-18F1-0348-9CD7-1582981D9B7A}" srcOrd="0" destOrd="0" presId="urn:microsoft.com/office/officeart/2005/8/layout/hList7"/>
    <dgm:cxn modelId="{09141A67-FF64-CE48-B82A-74A2D423FA62}" type="presParOf" srcId="{40CE820A-B42D-3D43-B326-8866B56A7108}" destId="{C0F1E867-0A4A-DC48-9F12-CC5280175C5E}" srcOrd="1" destOrd="0" presId="urn:microsoft.com/office/officeart/2005/8/layout/hList7"/>
    <dgm:cxn modelId="{356C8140-D014-4246-A40D-25E01EA13794}" type="presParOf" srcId="{40CE820A-B42D-3D43-B326-8866B56A7108}" destId="{CFE5024F-6479-D641-9E6B-D3F4DB0BBE2F}" srcOrd="2" destOrd="0" presId="urn:microsoft.com/office/officeart/2005/8/layout/hList7"/>
    <dgm:cxn modelId="{CD87CA93-4032-0448-BAEE-9E06E0CF25AA}" type="presParOf" srcId="{40CE820A-B42D-3D43-B326-8866B56A7108}" destId="{14A6F764-56B8-074D-A395-DF463C4980D4}" srcOrd="3" destOrd="0" presId="urn:microsoft.com/office/officeart/2005/8/layout/hList7"/>
    <dgm:cxn modelId="{5A15223D-A638-EB43-94EE-027062AA84B9}" type="presParOf" srcId="{47CE980E-1C79-DD47-A0BC-325BA5873E0E}" destId="{07844563-9196-204B-BC8E-626EA6810339}" srcOrd="3" destOrd="0" presId="urn:microsoft.com/office/officeart/2005/8/layout/hList7"/>
    <dgm:cxn modelId="{DEE2CE62-7556-EA4A-91F9-C4480060E068}" type="presParOf" srcId="{47CE980E-1C79-DD47-A0BC-325BA5873E0E}" destId="{49B5C688-1177-1B48-BD9A-779232035669}" srcOrd="4" destOrd="0" presId="urn:microsoft.com/office/officeart/2005/8/layout/hList7"/>
    <dgm:cxn modelId="{DC8415DA-0479-8748-B8B8-760834A8C902}" type="presParOf" srcId="{49B5C688-1177-1B48-BD9A-779232035669}" destId="{72232CA8-3226-9248-A673-7565A8AC93EC}" srcOrd="0" destOrd="0" presId="urn:microsoft.com/office/officeart/2005/8/layout/hList7"/>
    <dgm:cxn modelId="{B21C9C8A-B07C-A041-B28B-63C3F9508640}" type="presParOf" srcId="{49B5C688-1177-1B48-BD9A-779232035669}" destId="{6EB737D9-F6E4-D94A-AFAA-B4B2075A6E49}" srcOrd="1" destOrd="0" presId="urn:microsoft.com/office/officeart/2005/8/layout/hList7"/>
    <dgm:cxn modelId="{916C100D-6304-B040-8CCB-2FEDEC7D4BDB}" type="presParOf" srcId="{49B5C688-1177-1B48-BD9A-779232035669}" destId="{3849A572-F12C-424A-AFC2-BE05765ACF1A}" srcOrd="2" destOrd="0" presId="urn:microsoft.com/office/officeart/2005/8/layout/hList7"/>
    <dgm:cxn modelId="{D9A965E9-79BE-DE46-B142-32A9C975BB6D}" type="presParOf" srcId="{49B5C688-1177-1B48-BD9A-779232035669}" destId="{BA611F4E-1BB8-B745-9695-24AB3FB5DCCB}" srcOrd="3" destOrd="0" presId="urn:microsoft.com/office/officeart/2005/8/layout/hList7"/>
    <dgm:cxn modelId="{DED30BA1-4070-C747-9EE1-9C887A558AB5}" type="presParOf" srcId="{47CE980E-1C79-DD47-A0BC-325BA5873E0E}" destId="{10017FE6-C12A-C243-9F6D-190FC805A5A6}" srcOrd="5" destOrd="0" presId="urn:microsoft.com/office/officeart/2005/8/layout/hList7"/>
    <dgm:cxn modelId="{AC413ADC-E95D-EB4D-81CA-6A9952136E16}" type="presParOf" srcId="{47CE980E-1C79-DD47-A0BC-325BA5873E0E}" destId="{D8C2C7C8-44BC-8E4C-A7E8-6D966EC87091}" srcOrd="6" destOrd="0" presId="urn:microsoft.com/office/officeart/2005/8/layout/hList7"/>
    <dgm:cxn modelId="{1352817F-E0B3-4E4E-89BF-B5387288F6C5}" type="presParOf" srcId="{D8C2C7C8-44BC-8E4C-A7E8-6D966EC87091}" destId="{EBF9E39E-EEDD-054A-BA8A-47DF8C62ED89}" srcOrd="0" destOrd="0" presId="urn:microsoft.com/office/officeart/2005/8/layout/hList7"/>
    <dgm:cxn modelId="{A8E411EE-8A3D-F049-B74D-9FD39361371E}" type="presParOf" srcId="{D8C2C7C8-44BC-8E4C-A7E8-6D966EC87091}" destId="{FE16B7AE-AD41-1840-8F8B-17C56001433A}" srcOrd="1" destOrd="0" presId="urn:microsoft.com/office/officeart/2005/8/layout/hList7"/>
    <dgm:cxn modelId="{842F496D-A712-E04A-BEB8-E37C671329FE}" type="presParOf" srcId="{D8C2C7C8-44BC-8E4C-A7E8-6D966EC87091}" destId="{CDEB07C1-3911-7B4F-9419-62F2F5F25043}" srcOrd="2" destOrd="0" presId="urn:microsoft.com/office/officeart/2005/8/layout/hList7"/>
    <dgm:cxn modelId="{3E9BDEFF-9201-754F-A0AA-D7AE64F73A94}" type="presParOf" srcId="{D8C2C7C8-44BC-8E4C-A7E8-6D966EC87091}" destId="{A4C50980-9585-9340-9C04-AA11033B332A}" srcOrd="3" destOrd="0" presId="urn:microsoft.com/office/officeart/2005/8/layout/hList7"/>
    <dgm:cxn modelId="{039CA300-443C-1645-BE01-2EF969872119}" type="presParOf" srcId="{47CE980E-1C79-DD47-A0BC-325BA5873E0E}" destId="{10735FD5-9406-FF43-82BC-03206A29E497}" srcOrd="7" destOrd="0" presId="urn:microsoft.com/office/officeart/2005/8/layout/hList7"/>
    <dgm:cxn modelId="{089CC3B5-9E81-414F-833A-7D3E07E672AB}" type="presParOf" srcId="{47CE980E-1C79-DD47-A0BC-325BA5873E0E}" destId="{85F89BE1-0015-B54C-B1D4-6C3DD8E31801}" srcOrd="8" destOrd="0" presId="urn:microsoft.com/office/officeart/2005/8/layout/hList7"/>
    <dgm:cxn modelId="{C65B7248-3847-3748-9867-789448D28D35}" type="presParOf" srcId="{85F89BE1-0015-B54C-B1D4-6C3DD8E31801}" destId="{99EEEA11-4E49-E54E-B205-98B6D1DBA96B}" srcOrd="0" destOrd="0" presId="urn:microsoft.com/office/officeart/2005/8/layout/hList7"/>
    <dgm:cxn modelId="{915E4440-483B-C842-A886-F8E7E4E55BF0}" type="presParOf" srcId="{85F89BE1-0015-B54C-B1D4-6C3DD8E31801}" destId="{F0040BAF-86DD-7D40-8C64-A07BEB5017C7}" srcOrd="1" destOrd="0" presId="urn:microsoft.com/office/officeart/2005/8/layout/hList7"/>
    <dgm:cxn modelId="{D9E38733-8FB1-594F-9A0A-0214D82446E7}" type="presParOf" srcId="{85F89BE1-0015-B54C-B1D4-6C3DD8E31801}" destId="{B4B6471B-2BA5-D248-BB70-1605B66D8BCD}" srcOrd="2" destOrd="0" presId="urn:microsoft.com/office/officeart/2005/8/layout/hList7"/>
    <dgm:cxn modelId="{7B2220A2-150C-E743-94E3-345599CA7988}" type="presParOf" srcId="{85F89BE1-0015-B54C-B1D4-6C3DD8E31801}" destId="{D1D2E992-4CEE-F448-96F6-514AB614BCBA}"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793BF5-0450-6E4D-8988-8DD726024F2E}" type="doc">
      <dgm:prSet loTypeId="urn:microsoft.com/office/officeart/2005/8/layout/cycle2" loCatId="" qsTypeId="urn:microsoft.com/office/officeart/2005/8/quickstyle/simple1" qsCatId="simple" csTypeId="urn:microsoft.com/office/officeart/2005/8/colors/accent1_2" csCatId="accent1" phldr="1"/>
      <dgm:spPr/>
      <dgm:t>
        <a:bodyPr/>
        <a:lstStyle/>
        <a:p>
          <a:endParaRPr lang="en-GB"/>
        </a:p>
      </dgm:t>
    </dgm:pt>
    <dgm:pt modelId="{274668DF-868B-D747-A3BA-E6B29FDCB342}">
      <dgm:prSet phldrT="[Text]" custT="1"/>
      <dgm:spPr/>
      <dgm:t>
        <a:bodyPr/>
        <a:lstStyle/>
        <a:p>
          <a:r>
            <a:rPr lang="es-ES" sz="1200" noProof="0" dirty="0"/>
            <a:t>Apertura al cambio</a:t>
          </a:r>
        </a:p>
      </dgm:t>
    </dgm:pt>
    <dgm:pt modelId="{B29E8D1A-CEBB-734E-86B6-8945C5588D37}" type="parTrans" cxnId="{BE028DD7-31BE-7848-9370-3AA07E51C8A2}">
      <dgm:prSet/>
      <dgm:spPr/>
      <dgm:t>
        <a:bodyPr/>
        <a:lstStyle/>
        <a:p>
          <a:endParaRPr lang="en-GB"/>
        </a:p>
      </dgm:t>
    </dgm:pt>
    <dgm:pt modelId="{DD6410D7-35D3-EE4F-8A65-293AC2A340DD}" type="sibTrans" cxnId="{BE028DD7-31BE-7848-9370-3AA07E51C8A2}">
      <dgm:prSet/>
      <dgm:spPr/>
      <dgm:t>
        <a:bodyPr/>
        <a:lstStyle/>
        <a:p>
          <a:endParaRPr lang="en-GB"/>
        </a:p>
      </dgm:t>
    </dgm:pt>
    <dgm:pt modelId="{2D2C222C-DD04-CD40-B8A8-C36299CDF245}">
      <dgm:prSet phldrT="[Text]" custT="1"/>
      <dgm:spPr/>
      <dgm:t>
        <a:bodyPr/>
        <a:lstStyle/>
        <a:p>
          <a:r>
            <a:rPr lang="es-ES" sz="1200" noProof="0"/>
            <a:t>Transformaciñon de la identidad</a:t>
          </a:r>
        </a:p>
      </dgm:t>
    </dgm:pt>
    <dgm:pt modelId="{ED43235D-85A8-0B45-99EB-90C370811257}" type="parTrans" cxnId="{D28CBC99-1F02-5D4D-B790-E0BB4C1D8F7B}">
      <dgm:prSet/>
      <dgm:spPr/>
      <dgm:t>
        <a:bodyPr/>
        <a:lstStyle/>
        <a:p>
          <a:endParaRPr lang="en-GB"/>
        </a:p>
      </dgm:t>
    </dgm:pt>
    <dgm:pt modelId="{827439BF-039A-B643-A067-66D037A5629F}" type="sibTrans" cxnId="{D28CBC99-1F02-5D4D-B790-E0BB4C1D8F7B}">
      <dgm:prSet/>
      <dgm:spPr/>
      <dgm:t>
        <a:bodyPr/>
        <a:lstStyle/>
        <a:p>
          <a:endParaRPr lang="en-GB"/>
        </a:p>
      </dgm:t>
    </dgm:pt>
    <dgm:pt modelId="{46BB9E75-9C6B-C44B-87CD-219522524AFD}">
      <dgm:prSet phldrT="[Text]" custT="1"/>
      <dgm:spPr/>
      <dgm:t>
        <a:bodyPr/>
        <a:lstStyle/>
        <a:p>
          <a:r>
            <a:rPr lang="es-ES" sz="1200" noProof="0" dirty="0"/>
            <a:t>Cambios de significados y de comportamiento</a:t>
          </a:r>
        </a:p>
      </dgm:t>
    </dgm:pt>
    <dgm:pt modelId="{4B95D526-0ACD-BC4F-81B3-3BBF8BE93258}" type="parTrans" cxnId="{5E29C9F7-6D83-A24F-845C-0F92D303A78E}">
      <dgm:prSet/>
      <dgm:spPr/>
      <dgm:t>
        <a:bodyPr/>
        <a:lstStyle/>
        <a:p>
          <a:endParaRPr lang="en-GB"/>
        </a:p>
      </dgm:t>
    </dgm:pt>
    <dgm:pt modelId="{03AE8068-7C91-034B-8226-D97D9F883AD7}" type="sibTrans" cxnId="{5E29C9F7-6D83-A24F-845C-0F92D303A78E}">
      <dgm:prSet/>
      <dgm:spPr/>
      <dgm:t>
        <a:bodyPr/>
        <a:lstStyle/>
        <a:p>
          <a:endParaRPr lang="en-GB"/>
        </a:p>
      </dgm:t>
    </dgm:pt>
    <dgm:pt modelId="{A3EFDD98-A5B9-7E4B-85E0-30BAEF92CCB1}">
      <dgm:prSet phldrT="[Text]" custT="1"/>
      <dgm:spPr/>
      <dgm:t>
        <a:bodyPr/>
        <a:lstStyle/>
        <a:p>
          <a:r>
            <a:rPr lang="es-ES" sz="1200" noProof="0"/>
            <a:t>Apertura a hooks of change</a:t>
          </a:r>
        </a:p>
      </dgm:t>
    </dgm:pt>
    <dgm:pt modelId="{8A4CDAFE-12AE-1744-AA22-B774F2245EF4}" type="sibTrans" cxnId="{C088FE26-2EA6-1249-8509-B976501C46F1}">
      <dgm:prSet/>
      <dgm:spPr/>
      <dgm:t>
        <a:bodyPr/>
        <a:lstStyle/>
        <a:p>
          <a:endParaRPr lang="en-GB"/>
        </a:p>
      </dgm:t>
    </dgm:pt>
    <dgm:pt modelId="{AC977C61-84FB-D44D-B8A7-161D283C5750}" type="parTrans" cxnId="{C088FE26-2EA6-1249-8509-B976501C46F1}">
      <dgm:prSet/>
      <dgm:spPr/>
      <dgm:t>
        <a:bodyPr/>
        <a:lstStyle/>
        <a:p>
          <a:endParaRPr lang="en-GB"/>
        </a:p>
      </dgm:t>
    </dgm:pt>
    <dgm:pt modelId="{9F2F9FE4-3F06-884D-AD73-93A401061497}" type="pres">
      <dgm:prSet presAssocID="{28793BF5-0450-6E4D-8988-8DD726024F2E}" presName="cycle" presStyleCnt="0">
        <dgm:presLayoutVars>
          <dgm:dir/>
          <dgm:resizeHandles val="exact"/>
        </dgm:presLayoutVars>
      </dgm:prSet>
      <dgm:spPr/>
    </dgm:pt>
    <dgm:pt modelId="{0FC3D0D2-487F-124B-B853-55E041949638}" type="pres">
      <dgm:prSet presAssocID="{274668DF-868B-D747-A3BA-E6B29FDCB342}" presName="node" presStyleLbl="node1" presStyleIdx="0" presStyleCnt="4">
        <dgm:presLayoutVars>
          <dgm:bulletEnabled val="1"/>
        </dgm:presLayoutVars>
      </dgm:prSet>
      <dgm:spPr/>
    </dgm:pt>
    <dgm:pt modelId="{4AF040B9-96B6-D44D-9882-1EEA385D35ED}" type="pres">
      <dgm:prSet presAssocID="{DD6410D7-35D3-EE4F-8A65-293AC2A340DD}" presName="sibTrans" presStyleLbl="sibTrans2D1" presStyleIdx="0" presStyleCnt="4"/>
      <dgm:spPr/>
    </dgm:pt>
    <dgm:pt modelId="{3743F1B2-453A-7D4B-A2C6-215FFADBE006}" type="pres">
      <dgm:prSet presAssocID="{DD6410D7-35D3-EE4F-8A65-293AC2A340DD}" presName="connectorText" presStyleLbl="sibTrans2D1" presStyleIdx="0" presStyleCnt="4"/>
      <dgm:spPr/>
    </dgm:pt>
    <dgm:pt modelId="{B8154551-67D3-2148-A1B5-CE5646A4D870}" type="pres">
      <dgm:prSet presAssocID="{A3EFDD98-A5B9-7E4B-85E0-30BAEF92CCB1}" presName="node" presStyleLbl="node1" presStyleIdx="1" presStyleCnt="4">
        <dgm:presLayoutVars>
          <dgm:bulletEnabled val="1"/>
        </dgm:presLayoutVars>
      </dgm:prSet>
      <dgm:spPr/>
    </dgm:pt>
    <dgm:pt modelId="{6289E755-D5E7-3343-BAA8-AC0E44275A32}" type="pres">
      <dgm:prSet presAssocID="{8A4CDAFE-12AE-1744-AA22-B774F2245EF4}" presName="sibTrans" presStyleLbl="sibTrans2D1" presStyleIdx="1" presStyleCnt="4"/>
      <dgm:spPr/>
    </dgm:pt>
    <dgm:pt modelId="{271DA9D9-2655-DF48-949C-B3EA4C4C5717}" type="pres">
      <dgm:prSet presAssocID="{8A4CDAFE-12AE-1744-AA22-B774F2245EF4}" presName="connectorText" presStyleLbl="sibTrans2D1" presStyleIdx="1" presStyleCnt="4"/>
      <dgm:spPr/>
    </dgm:pt>
    <dgm:pt modelId="{91DF8007-5281-C249-965B-58640EF2FBA7}" type="pres">
      <dgm:prSet presAssocID="{2D2C222C-DD04-CD40-B8A8-C36299CDF245}" presName="node" presStyleLbl="node1" presStyleIdx="2" presStyleCnt="4">
        <dgm:presLayoutVars>
          <dgm:bulletEnabled val="1"/>
        </dgm:presLayoutVars>
      </dgm:prSet>
      <dgm:spPr/>
    </dgm:pt>
    <dgm:pt modelId="{D183FCB8-968B-E940-8915-676B5E8279C9}" type="pres">
      <dgm:prSet presAssocID="{827439BF-039A-B643-A067-66D037A5629F}" presName="sibTrans" presStyleLbl="sibTrans2D1" presStyleIdx="2" presStyleCnt="4"/>
      <dgm:spPr/>
    </dgm:pt>
    <dgm:pt modelId="{1BF3F325-F1FA-F744-B5EB-7BFDD48B0DF8}" type="pres">
      <dgm:prSet presAssocID="{827439BF-039A-B643-A067-66D037A5629F}" presName="connectorText" presStyleLbl="sibTrans2D1" presStyleIdx="2" presStyleCnt="4"/>
      <dgm:spPr/>
    </dgm:pt>
    <dgm:pt modelId="{60858337-2F3A-014A-B7B1-7789286785B2}" type="pres">
      <dgm:prSet presAssocID="{46BB9E75-9C6B-C44B-87CD-219522524AFD}" presName="node" presStyleLbl="node1" presStyleIdx="3" presStyleCnt="4">
        <dgm:presLayoutVars>
          <dgm:bulletEnabled val="1"/>
        </dgm:presLayoutVars>
      </dgm:prSet>
      <dgm:spPr/>
    </dgm:pt>
    <dgm:pt modelId="{76F42A3B-5DF4-AD4B-B0E6-62BB119A332A}" type="pres">
      <dgm:prSet presAssocID="{03AE8068-7C91-034B-8226-D97D9F883AD7}" presName="sibTrans" presStyleLbl="sibTrans2D1" presStyleIdx="3" presStyleCnt="4"/>
      <dgm:spPr/>
    </dgm:pt>
    <dgm:pt modelId="{2C545B4B-DFB8-5A4B-AC06-62C9C6197BBC}" type="pres">
      <dgm:prSet presAssocID="{03AE8068-7C91-034B-8226-D97D9F883AD7}" presName="connectorText" presStyleLbl="sibTrans2D1" presStyleIdx="3" presStyleCnt="4"/>
      <dgm:spPr/>
    </dgm:pt>
  </dgm:ptLst>
  <dgm:cxnLst>
    <dgm:cxn modelId="{21E4270A-5B04-B04B-8ECA-098D68269BD7}" type="presOf" srcId="{8A4CDAFE-12AE-1744-AA22-B774F2245EF4}" destId="{271DA9D9-2655-DF48-949C-B3EA4C4C5717}" srcOrd="1" destOrd="0" presId="urn:microsoft.com/office/officeart/2005/8/layout/cycle2"/>
    <dgm:cxn modelId="{25E4740B-EEE2-1147-9B0E-1277FC567E82}" type="presOf" srcId="{274668DF-868B-D747-A3BA-E6B29FDCB342}" destId="{0FC3D0D2-487F-124B-B853-55E041949638}" srcOrd="0" destOrd="0" presId="urn:microsoft.com/office/officeart/2005/8/layout/cycle2"/>
    <dgm:cxn modelId="{2A94CD1C-D3B2-144A-B2B3-13B694F393FF}" type="presOf" srcId="{03AE8068-7C91-034B-8226-D97D9F883AD7}" destId="{2C545B4B-DFB8-5A4B-AC06-62C9C6197BBC}" srcOrd="1" destOrd="0" presId="urn:microsoft.com/office/officeart/2005/8/layout/cycle2"/>
    <dgm:cxn modelId="{C088FE26-2EA6-1249-8509-B976501C46F1}" srcId="{28793BF5-0450-6E4D-8988-8DD726024F2E}" destId="{A3EFDD98-A5B9-7E4B-85E0-30BAEF92CCB1}" srcOrd="1" destOrd="0" parTransId="{AC977C61-84FB-D44D-B8A7-161D283C5750}" sibTransId="{8A4CDAFE-12AE-1744-AA22-B774F2245EF4}"/>
    <dgm:cxn modelId="{F79FF22A-F058-974C-AF38-541538BBC472}" type="presOf" srcId="{03AE8068-7C91-034B-8226-D97D9F883AD7}" destId="{76F42A3B-5DF4-AD4B-B0E6-62BB119A332A}" srcOrd="0" destOrd="0" presId="urn:microsoft.com/office/officeart/2005/8/layout/cycle2"/>
    <dgm:cxn modelId="{E2289761-91EB-B84F-A0D5-4C353069D2B0}" type="presOf" srcId="{8A4CDAFE-12AE-1744-AA22-B774F2245EF4}" destId="{6289E755-D5E7-3343-BAA8-AC0E44275A32}" srcOrd="0" destOrd="0" presId="urn:microsoft.com/office/officeart/2005/8/layout/cycle2"/>
    <dgm:cxn modelId="{A269F046-1D8C-0648-946A-8ADAEDD3D843}" type="presOf" srcId="{DD6410D7-35D3-EE4F-8A65-293AC2A340DD}" destId="{4AF040B9-96B6-D44D-9882-1EEA385D35ED}" srcOrd="0" destOrd="0" presId="urn:microsoft.com/office/officeart/2005/8/layout/cycle2"/>
    <dgm:cxn modelId="{B9F6BA49-01C2-1F48-B060-B4FA66328CC4}" type="presOf" srcId="{46BB9E75-9C6B-C44B-87CD-219522524AFD}" destId="{60858337-2F3A-014A-B7B1-7789286785B2}" srcOrd="0" destOrd="0" presId="urn:microsoft.com/office/officeart/2005/8/layout/cycle2"/>
    <dgm:cxn modelId="{264B7B6A-F10E-0942-9947-1FE73D644E67}" type="presOf" srcId="{DD6410D7-35D3-EE4F-8A65-293AC2A340DD}" destId="{3743F1B2-453A-7D4B-A2C6-215FFADBE006}" srcOrd="1" destOrd="0" presId="urn:microsoft.com/office/officeart/2005/8/layout/cycle2"/>
    <dgm:cxn modelId="{9ABD604F-44B9-CF40-8748-96144481B105}" type="presOf" srcId="{28793BF5-0450-6E4D-8988-8DD726024F2E}" destId="{9F2F9FE4-3F06-884D-AD73-93A401061497}" srcOrd="0" destOrd="0" presId="urn:microsoft.com/office/officeart/2005/8/layout/cycle2"/>
    <dgm:cxn modelId="{D28CBC99-1F02-5D4D-B790-E0BB4C1D8F7B}" srcId="{28793BF5-0450-6E4D-8988-8DD726024F2E}" destId="{2D2C222C-DD04-CD40-B8A8-C36299CDF245}" srcOrd="2" destOrd="0" parTransId="{ED43235D-85A8-0B45-99EB-90C370811257}" sibTransId="{827439BF-039A-B643-A067-66D037A5629F}"/>
    <dgm:cxn modelId="{2F127CBC-124A-4E4C-97F5-CA670A7FBD35}" type="presOf" srcId="{A3EFDD98-A5B9-7E4B-85E0-30BAEF92CCB1}" destId="{B8154551-67D3-2148-A1B5-CE5646A4D870}" srcOrd="0" destOrd="0" presId="urn:microsoft.com/office/officeart/2005/8/layout/cycle2"/>
    <dgm:cxn modelId="{D66E3EBE-B489-804D-AA32-31F6FAFDA13B}" type="presOf" srcId="{2D2C222C-DD04-CD40-B8A8-C36299CDF245}" destId="{91DF8007-5281-C249-965B-58640EF2FBA7}" srcOrd="0" destOrd="0" presId="urn:microsoft.com/office/officeart/2005/8/layout/cycle2"/>
    <dgm:cxn modelId="{BE028DD7-31BE-7848-9370-3AA07E51C8A2}" srcId="{28793BF5-0450-6E4D-8988-8DD726024F2E}" destId="{274668DF-868B-D747-A3BA-E6B29FDCB342}" srcOrd="0" destOrd="0" parTransId="{B29E8D1A-CEBB-734E-86B6-8945C5588D37}" sibTransId="{DD6410D7-35D3-EE4F-8A65-293AC2A340DD}"/>
    <dgm:cxn modelId="{740512E3-DC8E-3D41-B642-2E0A8003C4ED}" type="presOf" srcId="{827439BF-039A-B643-A067-66D037A5629F}" destId="{1BF3F325-F1FA-F744-B5EB-7BFDD48B0DF8}" srcOrd="1" destOrd="0" presId="urn:microsoft.com/office/officeart/2005/8/layout/cycle2"/>
    <dgm:cxn modelId="{5E29C9F7-6D83-A24F-845C-0F92D303A78E}" srcId="{28793BF5-0450-6E4D-8988-8DD726024F2E}" destId="{46BB9E75-9C6B-C44B-87CD-219522524AFD}" srcOrd="3" destOrd="0" parTransId="{4B95D526-0ACD-BC4F-81B3-3BBF8BE93258}" sibTransId="{03AE8068-7C91-034B-8226-D97D9F883AD7}"/>
    <dgm:cxn modelId="{CA82D6F8-F4AF-3B43-836D-0DBD4A68C5D0}" type="presOf" srcId="{827439BF-039A-B643-A067-66D037A5629F}" destId="{D183FCB8-968B-E940-8915-676B5E8279C9}" srcOrd="0" destOrd="0" presId="urn:microsoft.com/office/officeart/2005/8/layout/cycle2"/>
    <dgm:cxn modelId="{98F194DE-445B-F343-8DBA-10D9D31192E1}" type="presParOf" srcId="{9F2F9FE4-3F06-884D-AD73-93A401061497}" destId="{0FC3D0D2-487F-124B-B853-55E041949638}" srcOrd="0" destOrd="0" presId="urn:microsoft.com/office/officeart/2005/8/layout/cycle2"/>
    <dgm:cxn modelId="{B966B713-5166-C040-B857-E8DEB341AFBD}" type="presParOf" srcId="{9F2F9FE4-3F06-884D-AD73-93A401061497}" destId="{4AF040B9-96B6-D44D-9882-1EEA385D35ED}" srcOrd="1" destOrd="0" presId="urn:microsoft.com/office/officeart/2005/8/layout/cycle2"/>
    <dgm:cxn modelId="{C0C89FB6-CAA2-7D4E-BD7F-B277D8EE8188}" type="presParOf" srcId="{4AF040B9-96B6-D44D-9882-1EEA385D35ED}" destId="{3743F1B2-453A-7D4B-A2C6-215FFADBE006}" srcOrd="0" destOrd="0" presId="urn:microsoft.com/office/officeart/2005/8/layout/cycle2"/>
    <dgm:cxn modelId="{F8451BC2-8D37-6F4F-ADE1-E1791A2EBC15}" type="presParOf" srcId="{9F2F9FE4-3F06-884D-AD73-93A401061497}" destId="{B8154551-67D3-2148-A1B5-CE5646A4D870}" srcOrd="2" destOrd="0" presId="urn:microsoft.com/office/officeart/2005/8/layout/cycle2"/>
    <dgm:cxn modelId="{C3CE5FC2-3A9E-FD4C-9D92-A170CE8F166E}" type="presParOf" srcId="{9F2F9FE4-3F06-884D-AD73-93A401061497}" destId="{6289E755-D5E7-3343-BAA8-AC0E44275A32}" srcOrd="3" destOrd="0" presId="urn:microsoft.com/office/officeart/2005/8/layout/cycle2"/>
    <dgm:cxn modelId="{EE9B4602-61EC-9744-B590-4A3CA24826D8}" type="presParOf" srcId="{6289E755-D5E7-3343-BAA8-AC0E44275A32}" destId="{271DA9D9-2655-DF48-949C-B3EA4C4C5717}" srcOrd="0" destOrd="0" presId="urn:microsoft.com/office/officeart/2005/8/layout/cycle2"/>
    <dgm:cxn modelId="{8C1CE5E5-681A-C242-8157-1B50DE680946}" type="presParOf" srcId="{9F2F9FE4-3F06-884D-AD73-93A401061497}" destId="{91DF8007-5281-C249-965B-58640EF2FBA7}" srcOrd="4" destOrd="0" presId="urn:microsoft.com/office/officeart/2005/8/layout/cycle2"/>
    <dgm:cxn modelId="{B60751A0-77F0-7740-8157-654BF8126AB8}" type="presParOf" srcId="{9F2F9FE4-3F06-884D-AD73-93A401061497}" destId="{D183FCB8-968B-E940-8915-676B5E8279C9}" srcOrd="5" destOrd="0" presId="urn:microsoft.com/office/officeart/2005/8/layout/cycle2"/>
    <dgm:cxn modelId="{E2512F3A-6AD1-CA40-9B01-60B7527AC030}" type="presParOf" srcId="{D183FCB8-968B-E940-8915-676B5E8279C9}" destId="{1BF3F325-F1FA-F744-B5EB-7BFDD48B0DF8}" srcOrd="0" destOrd="0" presId="urn:microsoft.com/office/officeart/2005/8/layout/cycle2"/>
    <dgm:cxn modelId="{F3EE6F24-2B54-6E4E-B61D-3E64897C9936}" type="presParOf" srcId="{9F2F9FE4-3F06-884D-AD73-93A401061497}" destId="{60858337-2F3A-014A-B7B1-7789286785B2}" srcOrd="6" destOrd="0" presId="urn:microsoft.com/office/officeart/2005/8/layout/cycle2"/>
    <dgm:cxn modelId="{13D68C89-E630-C449-96C8-C12759A9A98C}" type="presParOf" srcId="{9F2F9FE4-3F06-884D-AD73-93A401061497}" destId="{76F42A3B-5DF4-AD4B-B0E6-62BB119A332A}" srcOrd="7" destOrd="0" presId="urn:microsoft.com/office/officeart/2005/8/layout/cycle2"/>
    <dgm:cxn modelId="{3904CA08-88B7-EB4A-B85A-709EF2AC8DA8}" type="presParOf" srcId="{76F42A3B-5DF4-AD4B-B0E6-62BB119A332A}" destId="{2C545B4B-DFB8-5A4B-AC06-62C9C6197BBC}"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D0F0E1-72C5-E840-8DA4-4CA9FD577BE0}">
      <dsp:nvSpPr>
        <dsp:cNvPr id="0" name=""/>
        <dsp:cNvSpPr/>
      </dsp:nvSpPr>
      <dsp:spPr>
        <a:xfrm>
          <a:off x="0" y="0"/>
          <a:ext cx="1785937" cy="48496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CL" sz="2000" kern="1200" dirty="0"/>
            <a:t>Madurez</a:t>
          </a:r>
        </a:p>
      </dsp:txBody>
      <dsp:txXfrm>
        <a:off x="0" y="1939854"/>
        <a:ext cx="1785937" cy="1939854"/>
      </dsp:txXfrm>
    </dsp:sp>
    <dsp:sp modelId="{CB8DB41B-6964-204E-94D2-4657FDE4AC53}">
      <dsp:nvSpPr>
        <dsp:cNvPr id="0" name=""/>
        <dsp:cNvSpPr/>
      </dsp:nvSpPr>
      <dsp:spPr>
        <a:xfrm>
          <a:off x="85504" y="290978"/>
          <a:ext cx="1614928" cy="1614928"/>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30000" r="-3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21B29D-18F1-0348-9CD7-1582981D9B7A}">
      <dsp:nvSpPr>
        <dsp:cNvPr id="0" name=""/>
        <dsp:cNvSpPr/>
      </dsp:nvSpPr>
      <dsp:spPr>
        <a:xfrm>
          <a:off x="1839515" y="0"/>
          <a:ext cx="1785937" cy="48496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CL" sz="2000" kern="1200" dirty="0"/>
            <a:t>Desarrollo neuro-cognitivo</a:t>
          </a:r>
        </a:p>
      </dsp:txBody>
      <dsp:txXfrm>
        <a:off x="1839515" y="1939854"/>
        <a:ext cx="1785937" cy="1939854"/>
      </dsp:txXfrm>
    </dsp:sp>
    <dsp:sp modelId="{14A6F764-56B8-074D-A395-DF463C4980D4}">
      <dsp:nvSpPr>
        <dsp:cNvPr id="0" name=""/>
        <dsp:cNvSpPr/>
      </dsp:nvSpPr>
      <dsp:spPr>
        <a:xfrm>
          <a:off x="1925019" y="290978"/>
          <a:ext cx="1614928" cy="1614928"/>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68000" r="-68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232CA8-3226-9248-A673-7565A8AC93EC}">
      <dsp:nvSpPr>
        <dsp:cNvPr id="0" name=""/>
        <dsp:cNvSpPr/>
      </dsp:nvSpPr>
      <dsp:spPr>
        <a:xfrm>
          <a:off x="3679030" y="0"/>
          <a:ext cx="1785937" cy="48496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CL" sz="2000" kern="1200" dirty="0"/>
            <a:t>Roles</a:t>
          </a:r>
        </a:p>
      </dsp:txBody>
      <dsp:txXfrm>
        <a:off x="3679030" y="1939854"/>
        <a:ext cx="1785937" cy="1939854"/>
      </dsp:txXfrm>
    </dsp:sp>
    <dsp:sp modelId="{BA611F4E-1BB8-B745-9695-24AB3FB5DCCB}">
      <dsp:nvSpPr>
        <dsp:cNvPr id="0" name=""/>
        <dsp:cNvSpPr/>
      </dsp:nvSpPr>
      <dsp:spPr>
        <a:xfrm>
          <a:off x="3764535" y="290978"/>
          <a:ext cx="1614928" cy="1614928"/>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13000" r="-1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F9E39E-EEDD-054A-BA8A-47DF8C62ED89}">
      <dsp:nvSpPr>
        <dsp:cNvPr id="0" name=""/>
        <dsp:cNvSpPr/>
      </dsp:nvSpPr>
      <dsp:spPr>
        <a:xfrm>
          <a:off x="5518546" y="0"/>
          <a:ext cx="1785937" cy="48496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CL" sz="2000" kern="1200" dirty="0"/>
            <a:t>Identidad</a:t>
          </a:r>
        </a:p>
      </dsp:txBody>
      <dsp:txXfrm>
        <a:off x="5518546" y="1939854"/>
        <a:ext cx="1785937" cy="1939854"/>
      </dsp:txXfrm>
    </dsp:sp>
    <dsp:sp modelId="{A4C50980-9585-9340-9C04-AA11033B332A}">
      <dsp:nvSpPr>
        <dsp:cNvPr id="0" name=""/>
        <dsp:cNvSpPr/>
      </dsp:nvSpPr>
      <dsp:spPr>
        <a:xfrm>
          <a:off x="5604050" y="290978"/>
          <a:ext cx="1614928" cy="1614928"/>
        </a:xfrm>
        <a:prstGeom prst="ellipse">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36000" r="-36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EEEA11-4E49-E54E-B205-98B6D1DBA96B}">
      <dsp:nvSpPr>
        <dsp:cNvPr id="0" name=""/>
        <dsp:cNvSpPr/>
      </dsp:nvSpPr>
      <dsp:spPr>
        <a:xfrm>
          <a:off x="7358061" y="0"/>
          <a:ext cx="1785937" cy="48496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CL" sz="2000" kern="1200" dirty="0"/>
            <a:t>Cambio en el estidlo de vida</a:t>
          </a:r>
        </a:p>
      </dsp:txBody>
      <dsp:txXfrm>
        <a:off x="7358061" y="1939854"/>
        <a:ext cx="1785937" cy="1939854"/>
      </dsp:txXfrm>
    </dsp:sp>
    <dsp:sp modelId="{D1D2E992-4CEE-F448-96F6-514AB614BCBA}">
      <dsp:nvSpPr>
        <dsp:cNvPr id="0" name=""/>
        <dsp:cNvSpPr/>
      </dsp:nvSpPr>
      <dsp:spPr>
        <a:xfrm>
          <a:off x="7443565" y="290978"/>
          <a:ext cx="1614928" cy="1614928"/>
        </a:xfrm>
        <a:prstGeom prst="ellipse">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l="-70000" r="-7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0C8EF46-E985-BB40-B074-BAD87561D862}">
      <dsp:nvSpPr>
        <dsp:cNvPr id="0" name=""/>
        <dsp:cNvSpPr/>
      </dsp:nvSpPr>
      <dsp:spPr>
        <a:xfrm>
          <a:off x="365759" y="3879708"/>
          <a:ext cx="8412479" cy="727445"/>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C3D0D2-487F-124B-B853-55E041949638}">
      <dsp:nvSpPr>
        <dsp:cNvPr id="0" name=""/>
        <dsp:cNvSpPr/>
      </dsp:nvSpPr>
      <dsp:spPr>
        <a:xfrm>
          <a:off x="2832532" y="525"/>
          <a:ext cx="1379290" cy="13792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ES" sz="1200" kern="1200" noProof="0" dirty="0"/>
            <a:t>Apertura al cambio</a:t>
          </a:r>
        </a:p>
      </dsp:txBody>
      <dsp:txXfrm>
        <a:off x="3034524" y="202517"/>
        <a:ext cx="975306" cy="975306"/>
      </dsp:txXfrm>
    </dsp:sp>
    <dsp:sp modelId="{4AF040B9-96B6-D44D-9882-1EEA385D35ED}">
      <dsp:nvSpPr>
        <dsp:cNvPr id="0" name=""/>
        <dsp:cNvSpPr/>
      </dsp:nvSpPr>
      <dsp:spPr>
        <a:xfrm rot="2700000">
          <a:off x="4063767" y="1182374"/>
          <a:ext cx="366740" cy="4655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GB" sz="2100" kern="1200"/>
        </a:p>
      </dsp:txBody>
      <dsp:txXfrm>
        <a:off x="4079879" y="1236577"/>
        <a:ext cx="256718" cy="279306"/>
      </dsp:txXfrm>
    </dsp:sp>
    <dsp:sp modelId="{B8154551-67D3-2148-A1B5-CE5646A4D870}">
      <dsp:nvSpPr>
        <dsp:cNvPr id="0" name=""/>
        <dsp:cNvSpPr/>
      </dsp:nvSpPr>
      <dsp:spPr>
        <a:xfrm>
          <a:off x="4297130" y="1465122"/>
          <a:ext cx="1379290" cy="13792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ES" sz="1200" kern="1200" noProof="0"/>
            <a:t>Apertura a hooks of change</a:t>
          </a:r>
        </a:p>
      </dsp:txBody>
      <dsp:txXfrm>
        <a:off x="4499122" y="1667114"/>
        <a:ext cx="975306" cy="975306"/>
      </dsp:txXfrm>
    </dsp:sp>
    <dsp:sp modelId="{6289E755-D5E7-3343-BAA8-AC0E44275A32}">
      <dsp:nvSpPr>
        <dsp:cNvPr id="0" name=""/>
        <dsp:cNvSpPr/>
      </dsp:nvSpPr>
      <dsp:spPr>
        <a:xfrm rot="8100000">
          <a:off x="4078445" y="2646972"/>
          <a:ext cx="366740" cy="4655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GB" sz="2100" kern="1200"/>
        </a:p>
      </dsp:txBody>
      <dsp:txXfrm rot="10800000">
        <a:off x="4172355" y="2701175"/>
        <a:ext cx="256718" cy="279306"/>
      </dsp:txXfrm>
    </dsp:sp>
    <dsp:sp modelId="{91DF8007-5281-C249-965B-58640EF2FBA7}">
      <dsp:nvSpPr>
        <dsp:cNvPr id="0" name=""/>
        <dsp:cNvSpPr/>
      </dsp:nvSpPr>
      <dsp:spPr>
        <a:xfrm>
          <a:off x="2832532" y="2929720"/>
          <a:ext cx="1379290" cy="13792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ES" sz="1200" kern="1200" noProof="0"/>
            <a:t>Transformaciñon de la identidad</a:t>
          </a:r>
        </a:p>
      </dsp:txBody>
      <dsp:txXfrm>
        <a:off x="3034524" y="3131712"/>
        <a:ext cx="975306" cy="975306"/>
      </dsp:txXfrm>
    </dsp:sp>
    <dsp:sp modelId="{D183FCB8-968B-E940-8915-676B5E8279C9}">
      <dsp:nvSpPr>
        <dsp:cNvPr id="0" name=""/>
        <dsp:cNvSpPr/>
      </dsp:nvSpPr>
      <dsp:spPr>
        <a:xfrm rot="13500000">
          <a:off x="2613848" y="2661650"/>
          <a:ext cx="366740" cy="4655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GB" sz="2100" kern="1200"/>
        </a:p>
      </dsp:txBody>
      <dsp:txXfrm rot="10800000">
        <a:off x="2707758" y="2793651"/>
        <a:ext cx="256718" cy="279306"/>
      </dsp:txXfrm>
    </dsp:sp>
    <dsp:sp modelId="{60858337-2F3A-014A-B7B1-7789286785B2}">
      <dsp:nvSpPr>
        <dsp:cNvPr id="0" name=""/>
        <dsp:cNvSpPr/>
      </dsp:nvSpPr>
      <dsp:spPr>
        <a:xfrm>
          <a:off x="1367935" y="1465122"/>
          <a:ext cx="1379290" cy="13792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ES" sz="1200" kern="1200" noProof="0" dirty="0"/>
            <a:t>Cambios de significados y de comportamiento</a:t>
          </a:r>
        </a:p>
      </dsp:txBody>
      <dsp:txXfrm>
        <a:off x="1569927" y="1667114"/>
        <a:ext cx="975306" cy="975306"/>
      </dsp:txXfrm>
    </dsp:sp>
    <dsp:sp modelId="{76F42A3B-5DF4-AD4B-B0E6-62BB119A332A}">
      <dsp:nvSpPr>
        <dsp:cNvPr id="0" name=""/>
        <dsp:cNvSpPr/>
      </dsp:nvSpPr>
      <dsp:spPr>
        <a:xfrm rot="18900000">
          <a:off x="2599169" y="1197053"/>
          <a:ext cx="366740" cy="4655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GB" sz="2100" kern="1200"/>
        </a:p>
      </dsp:txBody>
      <dsp:txXfrm>
        <a:off x="2615281" y="1329054"/>
        <a:ext cx="256718" cy="279306"/>
      </dsp:txXfrm>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B05D078-5E7F-1D40-AF1F-4EB1F47F5138}" type="datetime1">
              <a:rPr lang="es-CL" smtClean="0"/>
              <a:t>25-07-2023</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13CCBDB-73A5-B54B-84C1-99DED4D416A6}" type="slidenum">
              <a:rPr lang="es-ES" smtClean="0"/>
              <a:t>‹Nº›</a:t>
            </a:fld>
            <a:endParaRPr lang="es-ES"/>
          </a:p>
        </p:txBody>
      </p:sp>
    </p:spTree>
    <p:extLst>
      <p:ext uri="{BB962C8B-B14F-4D97-AF65-F5344CB8AC3E}">
        <p14:creationId xmlns:p14="http://schemas.microsoft.com/office/powerpoint/2010/main" val="21361416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B93136-A899-AC4F-9864-C657E192C7A6}" type="datetime1">
              <a:rPr lang="es-CL" smtClean="0"/>
              <a:t>25-07-2023</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921674-D80E-CB45-8420-BE24CDCFA77E}" type="slidenum">
              <a:rPr lang="es-ES" smtClean="0"/>
              <a:t>‹Nº›</a:t>
            </a:fld>
            <a:endParaRPr lang="es-ES"/>
          </a:p>
        </p:txBody>
      </p:sp>
    </p:spTree>
    <p:extLst>
      <p:ext uri="{BB962C8B-B14F-4D97-AF65-F5344CB8AC3E}">
        <p14:creationId xmlns:p14="http://schemas.microsoft.com/office/powerpoint/2010/main" val="95759977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_tradnl" dirty="0"/>
          </a:p>
        </p:txBody>
      </p:sp>
      <p:sp>
        <p:nvSpPr>
          <p:cNvPr id="4" name="Slide Number Placeholder 3"/>
          <p:cNvSpPr>
            <a:spLocks noGrp="1"/>
          </p:cNvSpPr>
          <p:nvPr>
            <p:ph type="sldNum" sz="quarter" idx="5"/>
          </p:nvPr>
        </p:nvSpPr>
        <p:spPr/>
        <p:txBody>
          <a:bodyPr/>
          <a:lstStyle/>
          <a:p>
            <a:fld id="{12921674-D80E-CB45-8420-BE24CDCFA77E}" type="slidenum">
              <a:rPr lang="es-ES" smtClean="0"/>
              <a:t>2</a:t>
            </a:fld>
            <a:endParaRPr lang="es-ES"/>
          </a:p>
        </p:txBody>
      </p:sp>
    </p:spTree>
    <p:extLst>
      <p:ext uri="{BB962C8B-B14F-4D97-AF65-F5344CB8AC3E}">
        <p14:creationId xmlns:p14="http://schemas.microsoft.com/office/powerpoint/2010/main" val="2516355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Before embarking on the discussion of partial changes towards conformity, the concept of </a:t>
            </a:r>
            <a:r>
              <a:rPr lang="en-GB" sz="1200" i="1" kern="1200" dirty="0">
                <a:solidFill>
                  <a:schemeClr val="tx1"/>
                </a:solidFill>
                <a:effectLst/>
                <a:latin typeface="+mn-lt"/>
                <a:ea typeface="+mn-ea"/>
                <a:cs typeface="+mn-cs"/>
              </a:rPr>
              <a:t>liminal place </a:t>
            </a:r>
            <a:r>
              <a:rPr lang="en-GB" sz="1200" kern="1200" dirty="0">
                <a:solidFill>
                  <a:schemeClr val="tx1"/>
                </a:solidFill>
                <a:effectLst/>
                <a:latin typeface="+mn-lt"/>
                <a:ea typeface="+mn-ea"/>
                <a:cs typeface="+mn-cs"/>
              </a:rPr>
              <a:t>deserves some consideration. </a:t>
            </a:r>
            <a:r>
              <a:rPr lang="en-GB" sz="1200" i="1" kern="1200" dirty="0">
                <a:solidFill>
                  <a:schemeClr val="tx1"/>
                </a:solidFill>
                <a:effectLst/>
                <a:latin typeface="+mn-lt"/>
                <a:ea typeface="+mn-ea"/>
                <a:cs typeface="+mn-cs"/>
              </a:rPr>
              <a:t>Liminality</a:t>
            </a:r>
            <a:r>
              <a:rPr lang="en-GB" sz="1200" kern="1200" dirty="0">
                <a:solidFill>
                  <a:schemeClr val="tx1"/>
                </a:solidFill>
                <a:effectLst/>
                <a:latin typeface="+mn-lt"/>
                <a:ea typeface="+mn-ea"/>
                <a:cs typeface="+mn-cs"/>
              </a:rPr>
              <a:t> comes from the Latin word </a:t>
            </a:r>
            <a:r>
              <a:rPr lang="en-GB" sz="1200" i="1" kern="1200" dirty="0">
                <a:solidFill>
                  <a:schemeClr val="tx1"/>
                </a:solidFill>
                <a:effectLst/>
                <a:latin typeface="+mn-lt"/>
                <a:ea typeface="+mn-ea"/>
                <a:cs typeface="+mn-cs"/>
              </a:rPr>
              <a:t>limen</a:t>
            </a:r>
            <a:r>
              <a:rPr lang="en-GB" sz="1200" kern="1200" dirty="0">
                <a:solidFill>
                  <a:schemeClr val="tx1"/>
                </a:solidFill>
                <a:effectLst/>
                <a:latin typeface="+mn-lt"/>
                <a:ea typeface="+mn-ea"/>
                <a:cs typeface="+mn-cs"/>
              </a:rPr>
              <a:t>, meaning </a:t>
            </a:r>
            <a:r>
              <a:rPr lang="en-GB" sz="1200" i="1" kern="1200" dirty="0">
                <a:solidFill>
                  <a:schemeClr val="tx1"/>
                </a:solidFill>
                <a:effectLst/>
                <a:latin typeface="+mn-lt"/>
                <a:ea typeface="+mn-ea"/>
                <a:cs typeface="+mn-cs"/>
              </a:rPr>
              <a:t>a threshold</a:t>
            </a:r>
            <a:r>
              <a:rPr lang="en-GB" sz="1200" kern="1200" dirty="0">
                <a:solidFill>
                  <a:schemeClr val="tx1"/>
                </a:solidFill>
                <a:effectLst/>
                <a:latin typeface="+mn-lt"/>
                <a:ea typeface="+mn-ea"/>
                <a:cs typeface="+mn-cs"/>
              </a:rPr>
              <a:t>. In anthropology, it was firstly introduced by Van </a:t>
            </a:r>
            <a:r>
              <a:rPr lang="en-GB" sz="1200" kern="1200" dirty="0" err="1">
                <a:solidFill>
                  <a:schemeClr val="tx1"/>
                </a:solidFill>
                <a:effectLst/>
                <a:latin typeface="+mn-lt"/>
                <a:ea typeface="+mn-ea"/>
                <a:cs typeface="+mn-cs"/>
              </a:rPr>
              <a:t>Gennep</a:t>
            </a:r>
            <a:r>
              <a:rPr lang="en-GB" sz="1200" kern="1200" dirty="0">
                <a:solidFill>
                  <a:schemeClr val="tx1"/>
                </a:solidFill>
                <a:effectLst/>
                <a:latin typeface="+mn-lt"/>
                <a:ea typeface="+mn-ea"/>
                <a:cs typeface="+mn-cs"/>
              </a:rPr>
              <a:t> (1960), who used it to described rites of passages of individuals or social groups from one state to another (e.g. from childhood to adolescence in the case of individuals, or from peace to war in the case of societies). According to Van </a:t>
            </a:r>
            <a:r>
              <a:rPr lang="en-GB" sz="1200" kern="1200" dirty="0" err="1">
                <a:solidFill>
                  <a:schemeClr val="tx1"/>
                </a:solidFill>
                <a:effectLst/>
                <a:latin typeface="+mn-lt"/>
                <a:ea typeface="+mn-ea"/>
                <a:cs typeface="+mn-cs"/>
              </a:rPr>
              <a:t>Gannep</a:t>
            </a:r>
            <a:r>
              <a:rPr lang="en-GB" sz="1200" kern="1200" dirty="0">
                <a:solidFill>
                  <a:schemeClr val="tx1"/>
                </a:solidFill>
                <a:effectLst/>
                <a:latin typeface="+mn-lt"/>
                <a:ea typeface="+mn-ea"/>
                <a:cs typeface="+mn-cs"/>
              </a:rPr>
              <a:t> (1960),</a:t>
            </a:r>
            <a:r>
              <a:rPr lang="en-GB" sz="1200" i="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these rites are divided in three main phases: separation, </a:t>
            </a:r>
            <a:r>
              <a:rPr lang="en-GB" sz="1200" i="1" kern="1200" dirty="0">
                <a:solidFill>
                  <a:schemeClr val="tx1"/>
                </a:solidFill>
                <a:effectLst/>
                <a:latin typeface="+mn-lt"/>
                <a:ea typeface="+mn-ea"/>
                <a:cs typeface="+mn-cs"/>
              </a:rPr>
              <a:t>limen</a:t>
            </a:r>
            <a:r>
              <a:rPr lang="en-GB" sz="1200" kern="1200" dirty="0">
                <a:solidFill>
                  <a:schemeClr val="tx1"/>
                </a:solidFill>
                <a:effectLst/>
                <a:latin typeface="+mn-lt"/>
                <a:ea typeface="+mn-ea"/>
                <a:cs typeface="+mn-cs"/>
              </a:rPr>
              <a:t> and segregation. In the </a:t>
            </a:r>
            <a:r>
              <a:rPr lang="en-GB" sz="1200" i="1" kern="1200" dirty="0">
                <a:solidFill>
                  <a:schemeClr val="tx1"/>
                </a:solidFill>
                <a:effectLst/>
                <a:latin typeface="+mn-lt"/>
                <a:ea typeface="+mn-ea"/>
                <a:cs typeface="+mn-cs"/>
              </a:rPr>
              <a:t>liminal</a:t>
            </a:r>
            <a:r>
              <a:rPr lang="en-GB" sz="1200" kern="1200" dirty="0">
                <a:solidFill>
                  <a:schemeClr val="tx1"/>
                </a:solidFill>
                <a:effectLst/>
                <a:latin typeface="+mn-lt"/>
                <a:ea typeface="+mn-ea"/>
                <a:cs typeface="+mn-cs"/>
              </a:rPr>
              <a:t> phase, the individual is in an ambiguous state between the separation with previous practices and routines from their former group of reference, and the incorporation into a new group with a new identity and sense of being. In this space, social rules are suspended, because the individual does not belong to the </a:t>
            </a:r>
            <a:r>
              <a:rPr lang="en-GB" sz="1200" i="1" kern="1200" dirty="0">
                <a:solidFill>
                  <a:schemeClr val="tx1"/>
                </a:solidFill>
                <a:effectLst/>
                <a:latin typeface="+mn-lt"/>
                <a:ea typeface="+mn-ea"/>
                <a:cs typeface="+mn-cs"/>
              </a:rPr>
              <a:t>old world</a:t>
            </a:r>
            <a:r>
              <a:rPr lang="en-GB" sz="1200" kern="1200" dirty="0">
                <a:solidFill>
                  <a:schemeClr val="tx1"/>
                </a:solidFill>
                <a:effectLst/>
                <a:latin typeface="+mn-lt"/>
                <a:ea typeface="+mn-ea"/>
                <a:cs typeface="+mn-cs"/>
              </a:rPr>
              <a:t> and its not part of the </a:t>
            </a:r>
            <a:r>
              <a:rPr lang="en-GB" sz="1200" i="1" kern="1200" dirty="0">
                <a:solidFill>
                  <a:schemeClr val="tx1"/>
                </a:solidFill>
                <a:effectLst/>
                <a:latin typeface="+mn-lt"/>
                <a:ea typeface="+mn-ea"/>
                <a:cs typeface="+mn-cs"/>
              </a:rPr>
              <a:t>new world</a:t>
            </a:r>
            <a:r>
              <a:rPr lang="en-GB" sz="1200" kern="1200" dirty="0">
                <a:solidFill>
                  <a:schemeClr val="tx1"/>
                </a:solidFill>
                <a:effectLst/>
                <a:latin typeface="+mn-lt"/>
                <a:ea typeface="+mn-ea"/>
                <a:cs typeface="+mn-cs"/>
              </a:rPr>
              <a:t> yet. This concept was widely used by Turner (1967) in his studies with aboriginals, through which he observed that there are some rites of passages that have well developed liminal periods. This could be the case of the transition from crime to conformity, in which the individual may be in an ambiguous state that combines characteristics from the previous criminal stage with a number of practices from the coming conformity status. </a:t>
            </a:r>
          </a:p>
          <a:p>
            <a:endParaRPr lang="es-ES_tradnl" dirty="0"/>
          </a:p>
        </p:txBody>
      </p:sp>
      <p:sp>
        <p:nvSpPr>
          <p:cNvPr id="4" name="Slide Number Placeholder 3"/>
          <p:cNvSpPr>
            <a:spLocks noGrp="1"/>
          </p:cNvSpPr>
          <p:nvPr>
            <p:ph type="sldNum" sz="quarter" idx="5"/>
          </p:nvPr>
        </p:nvSpPr>
        <p:spPr/>
        <p:txBody>
          <a:bodyPr/>
          <a:lstStyle/>
          <a:p>
            <a:fld id="{12921674-D80E-CB45-8420-BE24CDCFA77E}" type="slidenum">
              <a:rPr lang="es-ES" smtClean="0"/>
              <a:t>6</a:t>
            </a:fld>
            <a:endParaRPr lang="es-ES"/>
          </a:p>
        </p:txBody>
      </p:sp>
    </p:spTree>
    <p:extLst>
      <p:ext uri="{BB962C8B-B14F-4D97-AF65-F5344CB8AC3E}">
        <p14:creationId xmlns:p14="http://schemas.microsoft.com/office/powerpoint/2010/main" val="2181259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_tradnl"/>
          </a:p>
        </p:txBody>
      </p:sp>
      <p:sp>
        <p:nvSpPr>
          <p:cNvPr id="4" name="Slide Number Placeholder 3"/>
          <p:cNvSpPr>
            <a:spLocks noGrp="1"/>
          </p:cNvSpPr>
          <p:nvPr>
            <p:ph type="sldNum" sz="quarter" idx="5"/>
          </p:nvPr>
        </p:nvSpPr>
        <p:spPr/>
        <p:txBody>
          <a:bodyPr/>
          <a:lstStyle/>
          <a:p>
            <a:fld id="{12921674-D80E-CB45-8420-BE24CDCFA77E}" type="slidenum">
              <a:rPr lang="es-ES" smtClean="0"/>
              <a:t>10</a:t>
            </a:fld>
            <a:endParaRPr lang="es-ES"/>
          </a:p>
        </p:txBody>
      </p:sp>
    </p:spTree>
    <p:extLst>
      <p:ext uri="{BB962C8B-B14F-4D97-AF65-F5344CB8AC3E}">
        <p14:creationId xmlns:p14="http://schemas.microsoft.com/office/powerpoint/2010/main" val="738032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_tradnl"/>
          </a:p>
        </p:txBody>
      </p:sp>
      <p:sp>
        <p:nvSpPr>
          <p:cNvPr id="4" name="Slide Number Placeholder 3"/>
          <p:cNvSpPr>
            <a:spLocks noGrp="1"/>
          </p:cNvSpPr>
          <p:nvPr>
            <p:ph type="sldNum" sz="quarter" idx="5"/>
          </p:nvPr>
        </p:nvSpPr>
        <p:spPr/>
        <p:txBody>
          <a:bodyPr/>
          <a:lstStyle/>
          <a:p>
            <a:fld id="{12921674-D80E-CB45-8420-BE24CDCFA77E}" type="slidenum">
              <a:rPr lang="es-ES" smtClean="0"/>
              <a:t>11</a:t>
            </a:fld>
            <a:endParaRPr lang="es-ES"/>
          </a:p>
        </p:txBody>
      </p:sp>
    </p:spTree>
    <p:extLst>
      <p:ext uri="{BB962C8B-B14F-4D97-AF65-F5344CB8AC3E}">
        <p14:creationId xmlns:p14="http://schemas.microsoft.com/office/powerpoint/2010/main" val="19243199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0_Logo inicial">
    <p:bg>
      <p:bgPr>
        <a:solidFill>
          <a:srgbClr val="BED1E2"/>
        </a:solidFill>
        <a:effectLst/>
      </p:bgPr>
    </p:bg>
    <p:spTree>
      <p:nvGrpSpPr>
        <p:cNvPr id="1" name=""/>
        <p:cNvGrpSpPr/>
        <p:nvPr/>
      </p:nvGrpSpPr>
      <p:grpSpPr>
        <a:xfrm>
          <a:off x="0" y="0"/>
          <a:ext cx="0" cy="0"/>
          <a:chOff x="0" y="0"/>
          <a:chExt cx="0" cy="0"/>
        </a:xfrm>
      </p:grpSpPr>
      <p:pic>
        <p:nvPicPr>
          <p:cNvPr id="6" name="Imagen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06242" y="2595995"/>
            <a:ext cx="3531515" cy="1462809"/>
          </a:xfrm>
          <a:prstGeom prst="rect">
            <a:avLst/>
          </a:prstGeom>
        </p:spPr>
      </p:pic>
    </p:spTree>
    <p:extLst>
      <p:ext uri="{BB962C8B-B14F-4D97-AF65-F5344CB8AC3E}">
        <p14:creationId xmlns:p14="http://schemas.microsoft.com/office/powerpoint/2010/main" val="414091660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4_Portadilla ">
    <p:bg>
      <p:bgPr>
        <a:solidFill>
          <a:srgbClr val="59776B"/>
        </a:solidFill>
        <a:effectLst/>
      </p:bgPr>
    </p:bg>
    <p:spTree>
      <p:nvGrpSpPr>
        <p:cNvPr id="1" name=""/>
        <p:cNvGrpSpPr/>
        <p:nvPr/>
      </p:nvGrpSpPr>
      <p:grpSpPr>
        <a:xfrm>
          <a:off x="0" y="0"/>
          <a:ext cx="0" cy="0"/>
          <a:chOff x="0" y="0"/>
          <a:chExt cx="0" cy="0"/>
        </a:xfrm>
      </p:grpSpPr>
      <p:sp>
        <p:nvSpPr>
          <p:cNvPr id="4" name="Rectángulo 3"/>
          <p:cNvSpPr/>
          <p:nvPr userDrawn="1"/>
        </p:nvSpPr>
        <p:spPr>
          <a:xfrm>
            <a:off x="4215803" y="1183431"/>
            <a:ext cx="800668" cy="707886"/>
          </a:xfrm>
          <a:prstGeom prst="rect">
            <a:avLst/>
          </a:prstGeom>
        </p:spPr>
        <p:txBody>
          <a:bodyPr wrap="none">
            <a:spAutoFit/>
          </a:bodyPr>
          <a:lstStyle/>
          <a:p>
            <a:r>
              <a:rPr lang="es-ES_tradnl" sz="4000" b="1" dirty="0">
                <a:solidFill>
                  <a:srgbClr val="2A505A"/>
                </a:solidFill>
              </a:rPr>
              <a:t>IV.</a:t>
            </a:r>
            <a:endParaRPr lang="es-ES_tradnl" dirty="0">
              <a:solidFill>
                <a:srgbClr val="2A505A"/>
              </a:solidFill>
            </a:endParaRPr>
          </a:p>
        </p:txBody>
      </p:sp>
      <p:pic>
        <p:nvPicPr>
          <p:cNvPr id="5" name="Imagen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51712" y="1250061"/>
            <a:ext cx="170254" cy="627812"/>
          </a:xfrm>
          <a:prstGeom prst="rect">
            <a:avLst/>
          </a:prstGeom>
        </p:spPr>
      </p:pic>
      <p:pic>
        <p:nvPicPr>
          <p:cNvPr id="6" name="Imagen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a:off x="4968166" y="1259631"/>
            <a:ext cx="170254" cy="627812"/>
          </a:xfrm>
          <a:prstGeom prst="rect">
            <a:avLst/>
          </a:prstGeom>
        </p:spPr>
      </p:pic>
      <p:sp>
        <p:nvSpPr>
          <p:cNvPr id="8" name="Título 1"/>
          <p:cNvSpPr>
            <a:spLocks noGrp="1"/>
          </p:cNvSpPr>
          <p:nvPr>
            <p:ph type="title" hasCustomPrompt="1"/>
          </p:nvPr>
        </p:nvSpPr>
        <p:spPr>
          <a:xfrm>
            <a:off x="1769161" y="2260599"/>
            <a:ext cx="5689599" cy="2654301"/>
          </a:xfrm>
          <a:noFill/>
          <a:ln>
            <a:noFill/>
          </a:ln>
        </p:spPr>
        <p:txBody>
          <a:bodyPr anchor="ctr">
            <a:normAutofit/>
          </a:bodyPr>
          <a:lstStyle>
            <a:lvl1pPr algn="ctr">
              <a:lnSpc>
                <a:spcPct val="100000"/>
              </a:lnSpc>
              <a:defRPr sz="3600" b="0" baseline="0">
                <a:solidFill>
                  <a:srgbClr val="2A505A"/>
                </a:solidFill>
              </a:defRPr>
            </a:lvl1pPr>
          </a:lstStyle>
          <a:p>
            <a:r>
              <a:rPr lang="es-ES_tradnl" dirty="0"/>
              <a:t>Aquí va el nombre del tercer tema a tratar en la presentación tal como sale en el índice</a:t>
            </a:r>
            <a:endParaRPr lang="es-ES" dirty="0"/>
          </a:p>
        </p:txBody>
      </p:sp>
    </p:spTree>
    <p:extLst>
      <p:ext uri="{BB962C8B-B14F-4D97-AF65-F5344CB8AC3E}">
        <p14:creationId xmlns:p14="http://schemas.microsoft.com/office/powerpoint/2010/main" val="1097517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04_Diapositiva de título ">
    <p:spTree>
      <p:nvGrpSpPr>
        <p:cNvPr id="1" name=""/>
        <p:cNvGrpSpPr/>
        <p:nvPr/>
      </p:nvGrpSpPr>
      <p:grpSpPr>
        <a:xfrm>
          <a:off x="0" y="0"/>
          <a:ext cx="0" cy="0"/>
          <a:chOff x="0" y="0"/>
          <a:chExt cx="0" cy="0"/>
        </a:xfrm>
      </p:grpSpPr>
      <p:cxnSp>
        <p:nvCxnSpPr>
          <p:cNvPr id="8" name="Conector recto 7"/>
          <p:cNvCxnSpPr/>
          <p:nvPr userDrawn="1"/>
        </p:nvCxnSpPr>
        <p:spPr>
          <a:xfrm>
            <a:off x="874712" y="1871663"/>
            <a:ext cx="3353829" cy="0"/>
          </a:xfrm>
          <a:prstGeom prst="line">
            <a:avLst/>
          </a:prstGeom>
          <a:ln w="38100" cap="flat" cmpd="sng">
            <a:solidFill>
              <a:schemeClr val="accent3"/>
            </a:solidFill>
            <a:prstDash val="solid"/>
            <a:miter lim="800000"/>
            <a:headEnd type="none"/>
          </a:ln>
          <a:effectLst/>
        </p:spPr>
        <p:style>
          <a:lnRef idx="2">
            <a:schemeClr val="accent1"/>
          </a:lnRef>
          <a:fillRef idx="0">
            <a:schemeClr val="accent1"/>
          </a:fillRef>
          <a:effectRef idx="1">
            <a:schemeClr val="accent1"/>
          </a:effectRef>
          <a:fontRef idx="minor">
            <a:schemeClr val="tx1"/>
          </a:fontRef>
        </p:style>
      </p:cxnSp>
      <p:sp>
        <p:nvSpPr>
          <p:cNvPr id="5" name="Marcador de texto 2"/>
          <p:cNvSpPr>
            <a:spLocks noGrp="1"/>
          </p:cNvSpPr>
          <p:nvPr>
            <p:ph idx="1" hasCustomPrompt="1"/>
          </p:nvPr>
        </p:nvSpPr>
        <p:spPr>
          <a:xfrm>
            <a:off x="812800" y="2235199"/>
            <a:ext cx="7416800" cy="3683001"/>
          </a:xfrm>
          <a:prstGeom prst="rect">
            <a:avLst/>
          </a:prstGeom>
        </p:spPr>
        <p:txBody>
          <a:bodyPr vert="horz" lIns="91440" tIns="45720" rIns="91440" bIns="45720" rtlCol="0">
            <a:normAutofit/>
          </a:bodyPr>
          <a:lstStyle>
            <a:lvl1pPr marL="342900" indent="-342900">
              <a:lnSpc>
                <a:spcPct val="150000"/>
              </a:lnSpc>
              <a:buFont typeface="Arial" charset="0"/>
              <a:buChar char="•"/>
              <a:defRPr sz="2000" baseline="0"/>
            </a:lvl1pPr>
            <a:lvl2pPr marL="800100" indent="-342900">
              <a:lnSpc>
                <a:spcPct val="150000"/>
              </a:lnSpc>
              <a:buFont typeface="Arial" charset="0"/>
              <a:buChar char="•"/>
              <a:defRPr sz="2000"/>
            </a:lvl2pPr>
            <a:lvl3pPr marL="1257300" indent="-342900">
              <a:lnSpc>
                <a:spcPct val="150000"/>
              </a:lnSpc>
              <a:buFont typeface="Arial" charset="0"/>
              <a:buChar char="•"/>
              <a:defRPr sz="2000"/>
            </a:lvl3pPr>
            <a:lvl4pPr marL="1714500" indent="-342900">
              <a:lnSpc>
                <a:spcPct val="150000"/>
              </a:lnSpc>
              <a:buFont typeface="Arial" charset="0"/>
              <a:buChar char="•"/>
              <a:defRPr sz="2000"/>
            </a:lvl4pPr>
            <a:lvl5pPr marL="2171700" indent="-342900">
              <a:lnSpc>
                <a:spcPct val="150000"/>
              </a:lnSpc>
              <a:buFont typeface="Arial" charset="0"/>
              <a:buChar char="•"/>
              <a:defRPr sz="2000" baseline="0"/>
            </a:lvl5pPr>
          </a:lstStyle>
          <a:p>
            <a:pPr lvl="0"/>
            <a:r>
              <a:rPr lang="es-ES_tradnl" dirty="0"/>
              <a:t>Recuerda que las presentaciones son mejores para el espectador cuando usan poco texto. Intenta ser preciso y conciso(a).</a:t>
            </a:r>
          </a:p>
          <a:p>
            <a:pPr lvl="1"/>
            <a:r>
              <a:rPr lang="es-ES_tradnl" dirty="0"/>
              <a:t>Siempre podrán leer el documento si necesitan más </a:t>
            </a:r>
            <a:r>
              <a:rPr lang="es-ES_tradnl" dirty="0" err="1"/>
              <a:t>info</a:t>
            </a:r>
            <a:endParaRPr lang="es-ES_tradnl" dirty="0"/>
          </a:p>
          <a:p>
            <a:pPr lvl="2"/>
            <a:r>
              <a:rPr lang="es-ES_tradnl" dirty="0"/>
              <a:t>Menos es más</a:t>
            </a:r>
          </a:p>
          <a:p>
            <a:pPr lvl="3"/>
            <a:r>
              <a:rPr lang="es-ES_tradnl" dirty="0"/>
              <a:t>Sintetiza</a:t>
            </a:r>
          </a:p>
          <a:p>
            <a:pPr lvl="4"/>
            <a:r>
              <a:rPr lang="es-ES_tradnl" dirty="0"/>
              <a:t>Así la información queda.</a:t>
            </a:r>
          </a:p>
        </p:txBody>
      </p:sp>
      <p:sp>
        <p:nvSpPr>
          <p:cNvPr id="6" name="Título 1"/>
          <p:cNvSpPr>
            <a:spLocks noGrp="1"/>
          </p:cNvSpPr>
          <p:nvPr>
            <p:ph type="title" hasCustomPrompt="1"/>
          </p:nvPr>
        </p:nvSpPr>
        <p:spPr>
          <a:xfrm>
            <a:off x="812800" y="431800"/>
            <a:ext cx="7416800" cy="1358900"/>
          </a:xfrm>
        </p:spPr>
        <p:txBody>
          <a:bodyPr>
            <a:noAutofit/>
          </a:bodyPr>
          <a:lstStyle>
            <a:lvl1pPr>
              <a:defRPr sz="4000"/>
            </a:lvl1pPr>
          </a:lstStyle>
          <a:p>
            <a:r>
              <a:rPr lang="es-ES_tradnl" dirty="0">
                <a:solidFill>
                  <a:srgbClr val="352629"/>
                </a:solidFill>
              </a:rPr>
              <a:t>Aquí va el titulo de</a:t>
            </a:r>
            <a:r>
              <a:rPr lang="es-ES_tradnl" baseline="0" dirty="0">
                <a:solidFill>
                  <a:srgbClr val="352629"/>
                </a:solidFill>
              </a:rPr>
              <a:t> la lámina del cuarto tema</a:t>
            </a:r>
            <a:endParaRPr lang="es-ES" dirty="0">
              <a:solidFill>
                <a:srgbClr val="352629"/>
              </a:solidFill>
            </a:endParaRPr>
          </a:p>
        </p:txBody>
      </p:sp>
      <p:sp>
        <p:nvSpPr>
          <p:cNvPr id="9" name="Marcador de número de diapositiva 2"/>
          <p:cNvSpPr>
            <a:spLocks noGrp="1"/>
          </p:cNvSpPr>
          <p:nvPr>
            <p:ph type="sldNum" sz="quarter" idx="11"/>
          </p:nvPr>
        </p:nvSpPr>
        <p:spPr>
          <a:xfrm>
            <a:off x="6146800" y="6356350"/>
            <a:ext cx="2133600" cy="365125"/>
          </a:xfrm>
        </p:spPr>
        <p:txBody>
          <a:bodyPr/>
          <a:lstStyle/>
          <a:p>
            <a:fld id="{CB7CC8B1-1AD0-954F-971D-B9A620CA311B}" type="slidenum">
              <a:rPr lang="es-ES" smtClean="0"/>
              <a:pPr/>
              <a:t>‹Nº›</a:t>
            </a:fld>
            <a:endParaRPr lang="es-ES" dirty="0"/>
          </a:p>
        </p:txBody>
      </p:sp>
      <p:pic>
        <p:nvPicPr>
          <p:cNvPr id="10" name="Imagen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16508" y="6420622"/>
            <a:ext cx="1710984" cy="249519"/>
          </a:xfrm>
          <a:prstGeom prst="rect">
            <a:avLst/>
          </a:prstGeom>
        </p:spPr>
      </p:pic>
      <p:sp>
        <p:nvSpPr>
          <p:cNvPr id="11" name="Rectángulo 10"/>
          <p:cNvSpPr/>
          <p:nvPr userDrawn="1"/>
        </p:nvSpPr>
        <p:spPr>
          <a:xfrm>
            <a:off x="812800" y="6364309"/>
            <a:ext cx="2159000" cy="369332"/>
          </a:xfrm>
          <a:prstGeom prst="rect">
            <a:avLst/>
          </a:prstGeom>
        </p:spPr>
        <p:txBody>
          <a:bodyPr wrap="square">
            <a:spAutoFit/>
          </a:bodyPr>
          <a:lstStyle/>
          <a:p>
            <a:r>
              <a:rPr lang="es-ES_tradnl" sz="1800" b="1" dirty="0">
                <a:solidFill>
                  <a:srgbClr val="BED1E2"/>
                </a:solidFill>
              </a:rPr>
              <a:t>I	II	III	</a:t>
            </a:r>
            <a:r>
              <a:rPr lang="es-ES_tradnl" sz="1800" b="1" dirty="0">
                <a:solidFill>
                  <a:srgbClr val="414C55"/>
                </a:solidFill>
              </a:rPr>
              <a:t>IV</a:t>
            </a:r>
            <a:endParaRPr lang="es-ES_tradnl" sz="1800" dirty="0">
              <a:solidFill>
                <a:srgbClr val="414C55"/>
              </a:solidFill>
            </a:endParaRPr>
          </a:p>
        </p:txBody>
      </p:sp>
    </p:spTree>
    <p:extLst>
      <p:ext uri="{BB962C8B-B14F-4D97-AF65-F5344CB8AC3E}">
        <p14:creationId xmlns:p14="http://schemas.microsoft.com/office/powerpoint/2010/main" val="1350065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n">
    <p:spTree>
      <p:nvGrpSpPr>
        <p:cNvPr id="1" name=""/>
        <p:cNvGrpSpPr/>
        <p:nvPr/>
      </p:nvGrpSpPr>
      <p:grpSpPr>
        <a:xfrm>
          <a:off x="0" y="0"/>
          <a:ext cx="0" cy="0"/>
          <a:chOff x="0" y="0"/>
          <a:chExt cx="0" cy="0"/>
        </a:xfrm>
      </p:grpSpPr>
      <p:sp>
        <p:nvSpPr>
          <p:cNvPr id="3" name="Marcador de posición de imagen 2"/>
          <p:cNvSpPr>
            <a:spLocks noGrp="1"/>
          </p:cNvSpPr>
          <p:nvPr>
            <p:ph type="pic" sz="quarter" idx="12"/>
          </p:nvPr>
        </p:nvSpPr>
        <p:spPr>
          <a:xfrm>
            <a:off x="812800" y="584198"/>
            <a:ext cx="7416800" cy="4724402"/>
          </a:xfrm>
        </p:spPr>
        <p:txBody>
          <a:bodyPr anchor="ctr"/>
          <a:lstStyle>
            <a:lvl1pPr marL="0" indent="0" algn="ctr">
              <a:buNone/>
              <a:defRPr/>
            </a:lvl1pPr>
          </a:lstStyle>
          <a:p>
            <a:r>
              <a:rPr lang="es-ES"/>
              <a:t>Haga clic en el icono para agregar una imagen</a:t>
            </a:r>
            <a:endParaRPr lang="es-ES" dirty="0"/>
          </a:p>
        </p:txBody>
      </p:sp>
      <p:sp>
        <p:nvSpPr>
          <p:cNvPr id="10" name="Marcador de contenido 11"/>
          <p:cNvSpPr>
            <a:spLocks noGrp="1"/>
          </p:cNvSpPr>
          <p:nvPr>
            <p:ph sz="quarter" idx="13" hasCustomPrompt="1"/>
          </p:nvPr>
        </p:nvSpPr>
        <p:spPr>
          <a:xfrm>
            <a:off x="2679700" y="5575300"/>
            <a:ext cx="3784600" cy="342900"/>
          </a:xfrm>
        </p:spPr>
        <p:txBody>
          <a:bodyPr anchor="b">
            <a:noAutofit/>
          </a:bodyPr>
          <a:lstStyle>
            <a:lvl1pPr marL="0" indent="0" algn="ctr">
              <a:buFont typeface="Lucida Grande"/>
              <a:buNone/>
              <a:defRPr sz="1400" b="0" i="0" baseline="0">
                <a:solidFill>
                  <a:srgbClr val="2A505A"/>
                </a:solidFill>
                <a:latin typeface="Garamond Premier Pro Display" charset="0"/>
                <a:ea typeface="Garamond Premier Pro Display" charset="0"/>
                <a:cs typeface="Garamond Premier Pro Display" charset="0"/>
              </a:defRPr>
            </a:lvl1pPr>
            <a:lvl2pPr marL="355600" indent="0">
              <a:buFont typeface="Lucida Grande"/>
              <a:buNone/>
              <a:defRPr sz="1400" b="0" i="0">
                <a:solidFill>
                  <a:schemeClr val="tx1">
                    <a:lumMod val="75000"/>
                    <a:lumOff val="25000"/>
                  </a:schemeClr>
                </a:solidFill>
                <a:latin typeface="Franklin Gothic Medium"/>
                <a:cs typeface="Franklin Gothic Medium"/>
              </a:defRPr>
            </a:lvl2pPr>
            <a:lvl3pPr marL="533400" indent="0">
              <a:buFont typeface="Lucida Grande"/>
              <a:buNone/>
              <a:defRPr sz="1400" b="0" i="0">
                <a:solidFill>
                  <a:schemeClr val="tx1">
                    <a:lumMod val="75000"/>
                    <a:lumOff val="25000"/>
                  </a:schemeClr>
                </a:solidFill>
                <a:latin typeface="Franklin Gothic Medium"/>
                <a:cs typeface="Franklin Gothic Medium"/>
              </a:defRPr>
            </a:lvl3pPr>
            <a:lvl4pPr marL="723900" indent="0">
              <a:buFont typeface="Lucida Grande"/>
              <a:buNone/>
              <a:defRPr sz="1400" b="0" i="0">
                <a:solidFill>
                  <a:schemeClr val="tx1">
                    <a:lumMod val="75000"/>
                    <a:lumOff val="25000"/>
                  </a:schemeClr>
                </a:solidFill>
                <a:latin typeface="Franklin Gothic Medium"/>
                <a:cs typeface="Franklin Gothic Medium"/>
              </a:defRPr>
            </a:lvl4pPr>
            <a:lvl5pPr marL="901700" indent="0">
              <a:buFont typeface="Lucida Grande"/>
              <a:buNone/>
              <a:defRPr sz="1400" b="0" i="0">
                <a:solidFill>
                  <a:schemeClr val="tx1">
                    <a:lumMod val="75000"/>
                    <a:lumOff val="25000"/>
                  </a:schemeClr>
                </a:solidFill>
                <a:latin typeface="Franklin Gothic Medium"/>
                <a:cs typeface="Franklin Gothic Medium"/>
              </a:defRPr>
            </a:lvl5pPr>
          </a:lstStyle>
          <a:p>
            <a:pPr lvl="0"/>
            <a:r>
              <a:rPr lang="es-ES_tradnl" dirty="0"/>
              <a:t>Breve descripción de la imagen y/o créditos y/o fuente</a:t>
            </a:r>
            <a:endParaRPr lang="es-ES" dirty="0"/>
          </a:p>
        </p:txBody>
      </p:sp>
      <p:sp>
        <p:nvSpPr>
          <p:cNvPr id="7" name="Marcador de número de diapositiva 2"/>
          <p:cNvSpPr>
            <a:spLocks noGrp="1"/>
          </p:cNvSpPr>
          <p:nvPr>
            <p:ph type="sldNum" sz="quarter" idx="11"/>
          </p:nvPr>
        </p:nvSpPr>
        <p:spPr>
          <a:xfrm>
            <a:off x="6146800" y="6356350"/>
            <a:ext cx="2133600" cy="365125"/>
          </a:xfrm>
        </p:spPr>
        <p:txBody>
          <a:bodyPr/>
          <a:lstStyle/>
          <a:p>
            <a:fld id="{CB7CC8B1-1AD0-954F-971D-B9A620CA311B}" type="slidenum">
              <a:rPr lang="es-ES" smtClean="0"/>
              <a:pPr/>
              <a:t>‹Nº›</a:t>
            </a:fld>
            <a:endParaRPr lang="es-ES" dirty="0"/>
          </a:p>
        </p:txBody>
      </p:sp>
      <p:pic>
        <p:nvPicPr>
          <p:cNvPr id="8" name="Imagen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16508" y="6420622"/>
            <a:ext cx="1710984" cy="249519"/>
          </a:xfrm>
          <a:prstGeom prst="rect">
            <a:avLst/>
          </a:prstGeom>
        </p:spPr>
      </p:pic>
      <p:sp>
        <p:nvSpPr>
          <p:cNvPr id="11" name="Rectángulo 10"/>
          <p:cNvSpPr/>
          <p:nvPr userDrawn="1"/>
        </p:nvSpPr>
        <p:spPr>
          <a:xfrm>
            <a:off x="812800" y="6364309"/>
            <a:ext cx="2159000" cy="369332"/>
          </a:xfrm>
          <a:prstGeom prst="rect">
            <a:avLst/>
          </a:prstGeom>
        </p:spPr>
        <p:txBody>
          <a:bodyPr wrap="square">
            <a:spAutoFit/>
          </a:bodyPr>
          <a:lstStyle/>
          <a:p>
            <a:r>
              <a:rPr lang="es-ES_tradnl" sz="1800" b="1" dirty="0"/>
              <a:t>I	</a:t>
            </a:r>
            <a:r>
              <a:rPr lang="es-ES_tradnl" sz="1800" b="1" dirty="0">
                <a:solidFill>
                  <a:srgbClr val="BED1E2"/>
                </a:solidFill>
              </a:rPr>
              <a:t>II	III	IV</a:t>
            </a:r>
            <a:endParaRPr lang="es-ES_tradnl" sz="1800" dirty="0">
              <a:solidFill>
                <a:srgbClr val="BED1E2"/>
              </a:solidFill>
            </a:endParaRPr>
          </a:p>
        </p:txBody>
      </p:sp>
    </p:spTree>
    <p:extLst>
      <p:ext uri="{BB962C8B-B14F-4D97-AF65-F5344CB8AC3E}">
        <p14:creationId xmlns:p14="http://schemas.microsoft.com/office/powerpoint/2010/main" val="2771303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a">
    <p:spTree>
      <p:nvGrpSpPr>
        <p:cNvPr id="1" name=""/>
        <p:cNvGrpSpPr/>
        <p:nvPr/>
      </p:nvGrpSpPr>
      <p:grpSpPr>
        <a:xfrm>
          <a:off x="0" y="0"/>
          <a:ext cx="0" cy="0"/>
          <a:chOff x="0" y="0"/>
          <a:chExt cx="0" cy="0"/>
        </a:xfrm>
      </p:grpSpPr>
      <p:sp>
        <p:nvSpPr>
          <p:cNvPr id="10" name="Marcador de contenido 11"/>
          <p:cNvSpPr>
            <a:spLocks noGrp="1"/>
          </p:cNvSpPr>
          <p:nvPr>
            <p:ph sz="quarter" idx="13" hasCustomPrompt="1"/>
          </p:nvPr>
        </p:nvSpPr>
        <p:spPr>
          <a:xfrm>
            <a:off x="2679700" y="5365750"/>
            <a:ext cx="3784600" cy="342900"/>
          </a:xfrm>
        </p:spPr>
        <p:txBody>
          <a:bodyPr anchor="b">
            <a:noAutofit/>
          </a:bodyPr>
          <a:lstStyle>
            <a:lvl1pPr marL="0" indent="0" algn="ctr">
              <a:buFont typeface="Lucida Grande"/>
              <a:buNone/>
              <a:defRPr sz="1400" b="0" i="0" baseline="0">
                <a:solidFill>
                  <a:srgbClr val="2A505A"/>
                </a:solidFill>
                <a:latin typeface="Garamond Premier Pro Display" charset="0"/>
                <a:ea typeface="Garamond Premier Pro Display" charset="0"/>
                <a:cs typeface="Garamond Premier Pro Display" charset="0"/>
              </a:defRPr>
            </a:lvl1pPr>
            <a:lvl2pPr marL="355600" indent="0">
              <a:buFont typeface="Lucida Grande"/>
              <a:buNone/>
              <a:defRPr sz="1400" b="0" i="0">
                <a:solidFill>
                  <a:schemeClr val="tx1">
                    <a:lumMod val="75000"/>
                    <a:lumOff val="25000"/>
                  </a:schemeClr>
                </a:solidFill>
                <a:latin typeface="Franklin Gothic Medium"/>
                <a:cs typeface="Franklin Gothic Medium"/>
              </a:defRPr>
            </a:lvl2pPr>
            <a:lvl3pPr marL="533400" indent="0">
              <a:buFont typeface="Lucida Grande"/>
              <a:buNone/>
              <a:defRPr sz="1400" b="0" i="0">
                <a:solidFill>
                  <a:schemeClr val="tx1">
                    <a:lumMod val="75000"/>
                    <a:lumOff val="25000"/>
                  </a:schemeClr>
                </a:solidFill>
                <a:latin typeface="Franklin Gothic Medium"/>
                <a:cs typeface="Franklin Gothic Medium"/>
              </a:defRPr>
            </a:lvl3pPr>
            <a:lvl4pPr marL="723900" indent="0">
              <a:buFont typeface="Lucida Grande"/>
              <a:buNone/>
              <a:defRPr sz="1400" b="0" i="0">
                <a:solidFill>
                  <a:schemeClr val="tx1">
                    <a:lumMod val="75000"/>
                    <a:lumOff val="25000"/>
                  </a:schemeClr>
                </a:solidFill>
                <a:latin typeface="Franklin Gothic Medium"/>
                <a:cs typeface="Franklin Gothic Medium"/>
              </a:defRPr>
            </a:lvl4pPr>
            <a:lvl5pPr marL="901700" indent="0">
              <a:buFont typeface="Lucida Grande"/>
              <a:buNone/>
              <a:defRPr sz="1400" b="0" i="0">
                <a:solidFill>
                  <a:schemeClr val="tx1">
                    <a:lumMod val="75000"/>
                    <a:lumOff val="25000"/>
                  </a:schemeClr>
                </a:solidFill>
                <a:latin typeface="Franklin Gothic Medium"/>
                <a:cs typeface="Franklin Gothic Medium"/>
              </a:defRPr>
            </a:lvl5pPr>
          </a:lstStyle>
          <a:p>
            <a:pPr lvl="0"/>
            <a:r>
              <a:rPr lang="es-ES_tradnl" dirty="0"/>
              <a:t>Fuente y año</a:t>
            </a:r>
            <a:endParaRPr lang="es-ES" dirty="0"/>
          </a:p>
        </p:txBody>
      </p:sp>
      <p:sp>
        <p:nvSpPr>
          <p:cNvPr id="7" name="Marcador de número de diapositiva 2"/>
          <p:cNvSpPr>
            <a:spLocks noGrp="1"/>
          </p:cNvSpPr>
          <p:nvPr>
            <p:ph type="sldNum" sz="quarter" idx="11"/>
          </p:nvPr>
        </p:nvSpPr>
        <p:spPr>
          <a:xfrm>
            <a:off x="6146800" y="6356350"/>
            <a:ext cx="2133600" cy="365125"/>
          </a:xfrm>
        </p:spPr>
        <p:txBody>
          <a:bodyPr/>
          <a:lstStyle/>
          <a:p>
            <a:fld id="{CB7CC8B1-1AD0-954F-971D-B9A620CA311B}" type="slidenum">
              <a:rPr lang="es-ES" smtClean="0"/>
              <a:pPr/>
              <a:t>‹Nº›</a:t>
            </a:fld>
            <a:endParaRPr lang="es-ES" dirty="0"/>
          </a:p>
        </p:txBody>
      </p:sp>
      <p:pic>
        <p:nvPicPr>
          <p:cNvPr id="8" name="Imagen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16508" y="6420622"/>
            <a:ext cx="1710984" cy="249519"/>
          </a:xfrm>
          <a:prstGeom prst="rect">
            <a:avLst/>
          </a:prstGeom>
        </p:spPr>
      </p:pic>
      <p:graphicFrame>
        <p:nvGraphicFramePr>
          <p:cNvPr id="55" name="Tabla 54"/>
          <p:cNvGraphicFramePr>
            <a:graphicFrameLocks noGrp="1"/>
          </p:cNvGraphicFramePr>
          <p:nvPr userDrawn="1">
            <p:extLst>
              <p:ext uri="{D42A27DB-BD31-4B8C-83A1-F6EECF244321}">
                <p14:modId xmlns:p14="http://schemas.microsoft.com/office/powerpoint/2010/main" val="1254633987"/>
              </p:ext>
            </p:extLst>
          </p:nvPr>
        </p:nvGraphicFramePr>
        <p:xfrm>
          <a:off x="819150" y="1616897"/>
          <a:ext cx="7505700" cy="1926403"/>
        </p:xfrm>
        <a:graphic>
          <a:graphicData uri="http://schemas.openxmlformats.org/drawingml/2006/table">
            <a:tbl>
              <a:tblPr firstRow="1" firstCol="1" bandRow="1">
                <a:tableStyleId>{00A15C55-8517-42AA-B614-E9B94910E393}</a:tableStyleId>
              </a:tblPr>
              <a:tblGrid>
                <a:gridCol w="2501900">
                  <a:extLst>
                    <a:ext uri="{9D8B030D-6E8A-4147-A177-3AD203B41FA5}">
                      <a16:colId xmlns:a16="http://schemas.microsoft.com/office/drawing/2014/main" val="20000"/>
                    </a:ext>
                  </a:extLst>
                </a:gridCol>
                <a:gridCol w="2501900">
                  <a:extLst>
                    <a:ext uri="{9D8B030D-6E8A-4147-A177-3AD203B41FA5}">
                      <a16:colId xmlns:a16="http://schemas.microsoft.com/office/drawing/2014/main" val="20001"/>
                    </a:ext>
                  </a:extLst>
                </a:gridCol>
                <a:gridCol w="2501900">
                  <a:extLst>
                    <a:ext uri="{9D8B030D-6E8A-4147-A177-3AD203B41FA5}">
                      <a16:colId xmlns:a16="http://schemas.microsoft.com/office/drawing/2014/main" val="20002"/>
                    </a:ext>
                  </a:extLst>
                </a:gridCol>
              </a:tblGrid>
              <a:tr h="468117">
                <a:tc>
                  <a:txBody>
                    <a:bodyPr/>
                    <a:lstStyle/>
                    <a:p>
                      <a:pPr algn="ctr"/>
                      <a:r>
                        <a:rPr lang="es-ES_tradnl" dirty="0"/>
                        <a:t>Tema</a:t>
                      </a:r>
                      <a:r>
                        <a:rPr lang="es-ES_tradnl" baseline="0" dirty="0"/>
                        <a:t> 1</a:t>
                      </a:r>
                      <a:endParaRPr lang="es-ES_tradnl" dirty="0"/>
                    </a:p>
                  </a:txBody>
                  <a:tcPr anchor="ctr"/>
                </a:tc>
                <a:tc>
                  <a:txBody>
                    <a:bodyPr/>
                    <a:lstStyle/>
                    <a:p>
                      <a:pPr algn="ctr"/>
                      <a:r>
                        <a:rPr lang="es-ES_tradnl" dirty="0"/>
                        <a:t>Titulo</a:t>
                      </a:r>
                      <a:r>
                        <a:rPr lang="es-ES_tradnl" baseline="0" dirty="0"/>
                        <a:t> fila</a:t>
                      </a:r>
                      <a:endParaRPr lang="es-ES_tradnl" dirty="0"/>
                    </a:p>
                  </a:txBody>
                  <a:tcPr anchor="ctr"/>
                </a:tc>
                <a:tc>
                  <a:txBody>
                    <a:bodyPr/>
                    <a:lstStyle/>
                    <a:p>
                      <a:pPr algn="ctr"/>
                      <a:r>
                        <a:rPr lang="es-ES_tradnl" dirty="0"/>
                        <a:t>Titulo fila</a:t>
                      </a:r>
                    </a:p>
                  </a:txBody>
                  <a:tcPr anchor="ctr"/>
                </a:tc>
                <a:extLst>
                  <a:ext uri="{0D108BD9-81ED-4DB2-BD59-A6C34878D82A}">
                    <a16:rowId xmlns:a16="http://schemas.microsoft.com/office/drawing/2014/main" val="10000"/>
                  </a:ext>
                </a:extLst>
              </a:tr>
              <a:tr h="729143">
                <a:tc>
                  <a:txBody>
                    <a:bodyPr/>
                    <a:lstStyle/>
                    <a:p>
                      <a:pPr algn="ctr"/>
                      <a:r>
                        <a:rPr lang="es-ES_tradnl" dirty="0"/>
                        <a:t>Tema 2</a:t>
                      </a:r>
                    </a:p>
                  </a:txBody>
                  <a:tcPr anchor="ctr"/>
                </a:tc>
                <a:tc>
                  <a:txBody>
                    <a:bodyPr/>
                    <a:lstStyle/>
                    <a:p>
                      <a:pPr algn="ctr"/>
                      <a:r>
                        <a:rPr lang="es-ES_tradnl" dirty="0"/>
                        <a:t>Texto breve</a:t>
                      </a:r>
                    </a:p>
                  </a:txBody>
                  <a:tcPr anchor="ctr"/>
                </a:tc>
                <a:tc>
                  <a:txBody>
                    <a:bodyPr/>
                    <a:lstStyle/>
                    <a:p>
                      <a:pPr algn="ctr"/>
                      <a:r>
                        <a:rPr lang="es-ES_tradnl" dirty="0"/>
                        <a:t>Texto breve</a:t>
                      </a:r>
                    </a:p>
                  </a:txBody>
                  <a:tcPr anchor="ctr"/>
                </a:tc>
                <a:extLst>
                  <a:ext uri="{0D108BD9-81ED-4DB2-BD59-A6C34878D82A}">
                    <a16:rowId xmlns:a16="http://schemas.microsoft.com/office/drawing/2014/main" val="10001"/>
                  </a:ext>
                </a:extLst>
              </a:tr>
              <a:tr h="72914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_tradnl" dirty="0"/>
                        <a:t>Tema</a:t>
                      </a:r>
                      <a:r>
                        <a:rPr lang="es-ES_tradnl" baseline="0" dirty="0"/>
                        <a:t> 1</a:t>
                      </a:r>
                      <a:endParaRPr lang="es-ES_tradnl" dirty="0"/>
                    </a:p>
                    <a:p>
                      <a:pPr algn="ctr"/>
                      <a:endParaRPr lang="es-ES_tradnl" dirty="0"/>
                    </a:p>
                  </a:txBody>
                  <a:tcPr anchor="b"/>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_tradnl" dirty="0"/>
                        <a:t>Texto breve</a:t>
                      </a:r>
                    </a:p>
                    <a:p>
                      <a:pPr algn="ctr"/>
                      <a:endParaRPr lang="es-ES_tradnl" dirty="0"/>
                    </a:p>
                  </a:txBody>
                  <a:tcPr anchor="b"/>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_tradnl" dirty="0"/>
                        <a:t>Texto breve</a:t>
                      </a:r>
                    </a:p>
                    <a:p>
                      <a:pPr algn="ctr"/>
                      <a:endParaRPr lang="es-ES_tradnl" dirty="0"/>
                    </a:p>
                  </a:txBody>
                  <a:tcPr anchor="b"/>
                </a:tc>
                <a:extLst>
                  <a:ext uri="{0D108BD9-81ED-4DB2-BD59-A6C34878D82A}">
                    <a16:rowId xmlns:a16="http://schemas.microsoft.com/office/drawing/2014/main" val="10002"/>
                  </a:ext>
                </a:extLst>
              </a:tr>
            </a:tbl>
          </a:graphicData>
        </a:graphic>
      </p:graphicFrame>
      <p:sp>
        <p:nvSpPr>
          <p:cNvPr id="60" name="Rectángulo 59"/>
          <p:cNvSpPr/>
          <p:nvPr userDrawn="1"/>
        </p:nvSpPr>
        <p:spPr>
          <a:xfrm>
            <a:off x="3373306" y="729734"/>
            <a:ext cx="2397388" cy="461665"/>
          </a:xfrm>
          <a:prstGeom prst="rect">
            <a:avLst/>
          </a:prstGeom>
        </p:spPr>
        <p:txBody>
          <a:bodyPr wrap="none">
            <a:spAutoFit/>
          </a:bodyPr>
          <a:lstStyle/>
          <a:p>
            <a:pPr algn="ctr" rtl="0">
              <a:defRPr sz="1862" b="0" i="0" u="none" strike="noStrike" kern="1200" spc="0" baseline="0">
                <a:solidFill>
                  <a:srgbClr val="3C4449">
                    <a:lumMod val="65000"/>
                    <a:lumOff val="35000"/>
                  </a:srgbClr>
                </a:solidFill>
                <a:latin typeface="+mn-lt"/>
                <a:ea typeface="+mn-ea"/>
                <a:cs typeface="+mn-cs"/>
              </a:defRPr>
            </a:pPr>
            <a:r>
              <a:rPr lang="es-ES_tradnl" sz="2400" b="1" dirty="0">
                <a:latin typeface="+mj-lt"/>
              </a:rPr>
              <a:t>Título de</a:t>
            </a:r>
            <a:r>
              <a:rPr lang="es-ES_tradnl" sz="2400" b="1" baseline="0" dirty="0">
                <a:latin typeface="+mj-lt"/>
              </a:rPr>
              <a:t> la tabla</a:t>
            </a:r>
            <a:endParaRPr lang="es-ES_tradnl" sz="2400" b="1" dirty="0">
              <a:latin typeface="+mj-lt"/>
            </a:endParaRPr>
          </a:p>
        </p:txBody>
      </p:sp>
      <p:sp>
        <p:nvSpPr>
          <p:cNvPr id="9" name="Rectángulo 8"/>
          <p:cNvSpPr/>
          <p:nvPr userDrawn="1"/>
        </p:nvSpPr>
        <p:spPr>
          <a:xfrm>
            <a:off x="812800" y="6364309"/>
            <a:ext cx="2159000" cy="369332"/>
          </a:xfrm>
          <a:prstGeom prst="rect">
            <a:avLst/>
          </a:prstGeom>
        </p:spPr>
        <p:txBody>
          <a:bodyPr wrap="square">
            <a:spAutoFit/>
          </a:bodyPr>
          <a:lstStyle/>
          <a:p>
            <a:r>
              <a:rPr lang="es-ES_tradnl" sz="1800" b="1" dirty="0"/>
              <a:t>I	</a:t>
            </a:r>
            <a:r>
              <a:rPr lang="es-ES_tradnl" sz="1800" b="1" dirty="0">
                <a:solidFill>
                  <a:srgbClr val="BED1E2"/>
                </a:solidFill>
              </a:rPr>
              <a:t>II	III	IV</a:t>
            </a:r>
            <a:endParaRPr lang="es-ES_tradnl" sz="1800" dirty="0">
              <a:solidFill>
                <a:srgbClr val="BED1E2"/>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Gráfico">
    <p:spTree>
      <p:nvGrpSpPr>
        <p:cNvPr id="1" name=""/>
        <p:cNvGrpSpPr/>
        <p:nvPr/>
      </p:nvGrpSpPr>
      <p:grpSpPr>
        <a:xfrm>
          <a:off x="0" y="0"/>
          <a:ext cx="0" cy="0"/>
          <a:chOff x="0" y="0"/>
          <a:chExt cx="0" cy="0"/>
        </a:xfrm>
      </p:grpSpPr>
      <p:sp>
        <p:nvSpPr>
          <p:cNvPr id="10" name="Marcador de contenido 11"/>
          <p:cNvSpPr>
            <a:spLocks noGrp="1"/>
          </p:cNvSpPr>
          <p:nvPr>
            <p:ph sz="quarter" idx="13" hasCustomPrompt="1"/>
          </p:nvPr>
        </p:nvSpPr>
        <p:spPr>
          <a:xfrm>
            <a:off x="2679700" y="5365750"/>
            <a:ext cx="3784600" cy="342900"/>
          </a:xfrm>
        </p:spPr>
        <p:txBody>
          <a:bodyPr anchor="b">
            <a:noAutofit/>
          </a:bodyPr>
          <a:lstStyle>
            <a:lvl1pPr marL="0" indent="0" algn="ctr">
              <a:buFont typeface="Lucida Grande"/>
              <a:buNone/>
              <a:defRPr sz="1400" b="0" i="0" baseline="0">
                <a:solidFill>
                  <a:srgbClr val="2A505A"/>
                </a:solidFill>
                <a:latin typeface="Garamond Premier Pro Display" charset="0"/>
                <a:ea typeface="Garamond Premier Pro Display" charset="0"/>
                <a:cs typeface="Garamond Premier Pro Display" charset="0"/>
              </a:defRPr>
            </a:lvl1pPr>
            <a:lvl2pPr marL="355600" indent="0">
              <a:buFont typeface="Lucida Grande"/>
              <a:buNone/>
              <a:defRPr sz="1400" b="0" i="0">
                <a:solidFill>
                  <a:schemeClr val="tx1">
                    <a:lumMod val="75000"/>
                    <a:lumOff val="25000"/>
                  </a:schemeClr>
                </a:solidFill>
                <a:latin typeface="Franklin Gothic Medium"/>
                <a:cs typeface="Franklin Gothic Medium"/>
              </a:defRPr>
            </a:lvl2pPr>
            <a:lvl3pPr marL="533400" indent="0">
              <a:buFont typeface="Lucida Grande"/>
              <a:buNone/>
              <a:defRPr sz="1400" b="0" i="0">
                <a:solidFill>
                  <a:schemeClr val="tx1">
                    <a:lumMod val="75000"/>
                    <a:lumOff val="25000"/>
                  </a:schemeClr>
                </a:solidFill>
                <a:latin typeface="Franklin Gothic Medium"/>
                <a:cs typeface="Franklin Gothic Medium"/>
              </a:defRPr>
            </a:lvl3pPr>
            <a:lvl4pPr marL="723900" indent="0">
              <a:buFont typeface="Lucida Grande"/>
              <a:buNone/>
              <a:defRPr sz="1400" b="0" i="0">
                <a:solidFill>
                  <a:schemeClr val="tx1">
                    <a:lumMod val="75000"/>
                    <a:lumOff val="25000"/>
                  </a:schemeClr>
                </a:solidFill>
                <a:latin typeface="Franklin Gothic Medium"/>
                <a:cs typeface="Franklin Gothic Medium"/>
              </a:defRPr>
            </a:lvl4pPr>
            <a:lvl5pPr marL="901700" indent="0">
              <a:buFont typeface="Lucida Grande"/>
              <a:buNone/>
              <a:defRPr sz="1400" b="0" i="0">
                <a:solidFill>
                  <a:schemeClr val="tx1">
                    <a:lumMod val="75000"/>
                    <a:lumOff val="25000"/>
                  </a:schemeClr>
                </a:solidFill>
                <a:latin typeface="Franklin Gothic Medium"/>
                <a:cs typeface="Franklin Gothic Medium"/>
              </a:defRPr>
            </a:lvl5pPr>
          </a:lstStyle>
          <a:p>
            <a:pPr lvl="0"/>
            <a:r>
              <a:rPr lang="es-ES_tradnl" dirty="0"/>
              <a:t>Fuente y año</a:t>
            </a:r>
            <a:endParaRPr lang="es-ES" dirty="0"/>
          </a:p>
        </p:txBody>
      </p:sp>
      <p:sp>
        <p:nvSpPr>
          <p:cNvPr id="7" name="Marcador de número de diapositiva 2"/>
          <p:cNvSpPr>
            <a:spLocks noGrp="1"/>
          </p:cNvSpPr>
          <p:nvPr>
            <p:ph type="sldNum" sz="quarter" idx="11"/>
          </p:nvPr>
        </p:nvSpPr>
        <p:spPr>
          <a:xfrm>
            <a:off x="6146800" y="6356350"/>
            <a:ext cx="2133600" cy="365125"/>
          </a:xfrm>
        </p:spPr>
        <p:txBody>
          <a:bodyPr/>
          <a:lstStyle/>
          <a:p>
            <a:fld id="{CB7CC8B1-1AD0-954F-971D-B9A620CA311B}" type="slidenum">
              <a:rPr lang="es-ES" smtClean="0"/>
              <a:pPr/>
              <a:t>‹Nº›</a:t>
            </a:fld>
            <a:endParaRPr lang="es-ES" dirty="0"/>
          </a:p>
        </p:txBody>
      </p:sp>
      <p:pic>
        <p:nvPicPr>
          <p:cNvPr id="8" name="Imagen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16508" y="6420622"/>
            <a:ext cx="1710984" cy="249519"/>
          </a:xfrm>
          <a:prstGeom prst="rect">
            <a:avLst/>
          </a:prstGeom>
        </p:spPr>
      </p:pic>
      <p:graphicFrame>
        <p:nvGraphicFramePr>
          <p:cNvPr id="2" name="Gráfico 1"/>
          <p:cNvGraphicFramePr/>
          <p:nvPr userDrawn="1">
            <p:extLst>
              <p:ext uri="{D42A27DB-BD31-4B8C-83A1-F6EECF244321}">
                <p14:modId xmlns:p14="http://schemas.microsoft.com/office/powerpoint/2010/main" val="1157077190"/>
              </p:ext>
            </p:extLst>
          </p:nvPr>
        </p:nvGraphicFramePr>
        <p:xfrm>
          <a:off x="1079500" y="838200"/>
          <a:ext cx="68961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ángulo 8"/>
          <p:cNvSpPr/>
          <p:nvPr userDrawn="1"/>
        </p:nvSpPr>
        <p:spPr>
          <a:xfrm>
            <a:off x="812800" y="6364309"/>
            <a:ext cx="2159000" cy="369332"/>
          </a:xfrm>
          <a:prstGeom prst="rect">
            <a:avLst/>
          </a:prstGeom>
        </p:spPr>
        <p:txBody>
          <a:bodyPr wrap="square">
            <a:spAutoFit/>
          </a:bodyPr>
          <a:lstStyle/>
          <a:p>
            <a:r>
              <a:rPr lang="es-ES_tradnl" sz="1800" b="1" dirty="0"/>
              <a:t>I	</a:t>
            </a:r>
            <a:r>
              <a:rPr lang="es-ES_tradnl" sz="1800" b="1" dirty="0">
                <a:solidFill>
                  <a:srgbClr val="BED1E2"/>
                </a:solidFill>
              </a:rPr>
              <a:t>II	III	IV</a:t>
            </a:r>
            <a:endParaRPr lang="es-ES_tradnl" sz="1800" dirty="0">
              <a:solidFill>
                <a:srgbClr val="BED1E2"/>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05 Final_gracias">
    <p:bg>
      <p:bgPr>
        <a:solidFill>
          <a:srgbClr val="BED1E2"/>
        </a:solidFill>
        <a:effectLst/>
      </p:bgPr>
    </p:bg>
    <p:spTree>
      <p:nvGrpSpPr>
        <p:cNvPr id="1" name=""/>
        <p:cNvGrpSpPr/>
        <p:nvPr/>
      </p:nvGrpSpPr>
      <p:grpSpPr>
        <a:xfrm>
          <a:off x="0" y="0"/>
          <a:ext cx="0" cy="0"/>
          <a:chOff x="0" y="0"/>
          <a:chExt cx="0" cy="0"/>
        </a:xfrm>
      </p:grpSpPr>
      <p:sp>
        <p:nvSpPr>
          <p:cNvPr id="35" name="Título 1"/>
          <p:cNvSpPr txBox="1">
            <a:spLocks/>
          </p:cNvSpPr>
          <p:nvPr userDrawn="1"/>
        </p:nvSpPr>
        <p:spPr>
          <a:xfrm>
            <a:off x="3440113" y="3062416"/>
            <a:ext cx="2224087" cy="811084"/>
          </a:xfrm>
          <a:prstGeom prst="rect">
            <a:avLst/>
          </a:prstGeom>
          <a:noFill/>
          <a:ln>
            <a:noFill/>
          </a:ln>
        </p:spPr>
        <p:txBody>
          <a:bodyPr vert="horz" lIns="91440" tIns="45720" rIns="91440" bIns="45720" rtlCol="0" anchor="ctr">
            <a:noAutofit/>
          </a:bodyPr>
          <a:lstStyle>
            <a:lvl1pPr algn="l" defTabSz="457200" rtl="0" eaLnBrk="1" latinLnBrk="0" hangingPunct="1">
              <a:lnSpc>
                <a:spcPct val="110000"/>
              </a:lnSpc>
              <a:spcBef>
                <a:spcPct val="0"/>
              </a:spcBef>
              <a:buNone/>
              <a:defRPr sz="4000" b="1" kern="1000">
                <a:solidFill>
                  <a:srgbClr val="352629"/>
                </a:solidFill>
                <a:latin typeface="+mj-lt"/>
                <a:ea typeface="+mj-ea"/>
                <a:cs typeface="+mj-cs"/>
              </a:defRPr>
            </a:lvl1pPr>
          </a:lstStyle>
          <a:p>
            <a:pPr algn="ctr">
              <a:lnSpc>
                <a:spcPct val="100000"/>
              </a:lnSpc>
            </a:pPr>
            <a:r>
              <a:rPr lang="es-ES_tradnl" sz="4400" dirty="0">
                <a:solidFill>
                  <a:schemeClr val="accent1"/>
                </a:solidFill>
                <a:latin typeface="+mn-lt"/>
              </a:rPr>
              <a:t>Gracias.</a:t>
            </a:r>
            <a:endParaRPr lang="es-ES" sz="4400" dirty="0">
              <a:solidFill>
                <a:schemeClr val="accent1"/>
              </a:solidFill>
              <a:latin typeface="+mn-lt"/>
            </a:endParaRPr>
          </a:p>
        </p:txBody>
      </p:sp>
      <p:pic>
        <p:nvPicPr>
          <p:cNvPr id="2" name="Imagen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21639" y="3096787"/>
            <a:ext cx="199422" cy="725895"/>
          </a:xfrm>
          <a:prstGeom prst="rect">
            <a:avLst/>
          </a:prstGeom>
        </p:spPr>
      </p:pic>
      <p:pic>
        <p:nvPicPr>
          <p:cNvPr id="12" name="Imagen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a:off x="3207052" y="3062416"/>
            <a:ext cx="208865" cy="760266"/>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05_final_logo">
    <p:bg>
      <p:bgPr>
        <a:solidFill>
          <a:srgbClr val="414C55"/>
        </a:solidFill>
        <a:effectLst/>
      </p:bgPr>
    </p:bg>
    <p:spTree>
      <p:nvGrpSpPr>
        <p:cNvPr id="1" name=""/>
        <p:cNvGrpSpPr/>
        <p:nvPr/>
      </p:nvGrpSpPr>
      <p:grpSpPr>
        <a:xfrm>
          <a:off x="0" y="0"/>
          <a:ext cx="0" cy="0"/>
          <a:chOff x="0" y="0"/>
          <a:chExt cx="0" cy="0"/>
        </a:xfrm>
      </p:grpSpPr>
      <p:pic>
        <p:nvPicPr>
          <p:cNvPr id="7" name="Imagen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54850" y="2759710"/>
            <a:ext cx="3234299" cy="1338580"/>
          </a:xfrm>
          <a:prstGeom prst="rect">
            <a:avLst/>
          </a:prstGeom>
        </p:spPr>
      </p:pic>
    </p:spTree>
    <p:extLst>
      <p:ext uri="{BB962C8B-B14F-4D97-AF65-F5344CB8AC3E}">
        <p14:creationId xmlns:p14="http://schemas.microsoft.com/office/powerpoint/2010/main" val="1426153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1_Portada">
    <p:bg>
      <p:bgPr>
        <a:solidFill>
          <a:srgbClr val="414C55"/>
        </a:solidFill>
        <a:effectLst/>
      </p:bgPr>
    </p:bg>
    <p:spTree>
      <p:nvGrpSpPr>
        <p:cNvPr id="1" name=""/>
        <p:cNvGrpSpPr/>
        <p:nvPr/>
      </p:nvGrpSpPr>
      <p:grpSpPr>
        <a:xfrm>
          <a:off x="0" y="0"/>
          <a:ext cx="0" cy="0"/>
          <a:chOff x="0" y="0"/>
          <a:chExt cx="0" cy="0"/>
        </a:xfrm>
      </p:grpSpPr>
      <p:sp>
        <p:nvSpPr>
          <p:cNvPr id="7" name="Título 1"/>
          <p:cNvSpPr>
            <a:spLocks noGrp="1"/>
          </p:cNvSpPr>
          <p:nvPr>
            <p:ph type="title" hasCustomPrompt="1"/>
          </p:nvPr>
        </p:nvSpPr>
        <p:spPr>
          <a:xfrm>
            <a:off x="2082799" y="1984389"/>
            <a:ext cx="5257799" cy="1873246"/>
          </a:xfrm>
          <a:noFill/>
          <a:ln>
            <a:noFill/>
          </a:ln>
        </p:spPr>
        <p:txBody>
          <a:bodyPr anchor="t">
            <a:normAutofit/>
          </a:bodyPr>
          <a:lstStyle>
            <a:lvl1pPr algn="ctr">
              <a:lnSpc>
                <a:spcPct val="100000"/>
              </a:lnSpc>
              <a:defRPr sz="3200" b="0" baseline="0">
                <a:solidFill>
                  <a:srgbClr val="C4D7EE"/>
                </a:solidFill>
                <a:latin typeface="Arial" charset="0"/>
                <a:ea typeface="Arial" charset="0"/>
                <a:cs typeface="Arial" charset="0"/>
              </a:defRPr>
            </a:lvl1pPr>
          </a:lstStyle>
          <a:p>
            <a:r>
              <a:rPr lang="es-ES_tradnl" dirty="0"/>
              <a:t>En este espacio se debe ubicar el Nombre o Título de la Presentación </a:t>
            </a:r>
            <a:endParaRPr lang="es-ES" dirty="0"/>
          </a:p>
        </p:txBody>
      </p:sp>
      <p:cxnSp>
        <p:nvCxnSpPr>
          <p:cNvPr id="18" name="Conector recto 17"/>
          <p:cNvCxnSpPr/>
          <p:nvPr userDrawn="1"/>
        </p:nvCxnSpPr>
        <p:spPr>
          <a:xfrm>
            <a:off x="3986771" y="5324465"/>
            <a:ext cx="3353829" cy="0"/>
          </a:xfrm>
          <a:prstGeom prst="line">
            <a:avLst/>
          </a:prstGeom>
          <a:ln w="28575" cap="flat" cmpd="sng">
            <a:solidFill>
              <a:schemeClr val="tx1"/>
            </a:solidFill>
            <a:prstDash val="solid"/>
            <a:miter lim="800000"/>
            <a:headEnd type="none"/>
          </a:ln>
          <a:effectLst/>
        </p:spPr>
        <p:style>
          <a:lnRef idx="2">
            <a:schemeClr val="accent1"/>
          </a:lnRef>
          <a:fillRef idx="0">
            <a:schemeClr val="accent1"/>
          </a:fillRef>
          <a:effectRef idx="1">
            <a:schemeClr val="accent1"/>
          </a:effectRef>
          <a:fontRef idx="minor">
            <a:schemeClr val="tx1"/>
          </a:fontRef>
        </p:style>
      </p:cxnSp>
      <p:sp>
        <p:nvSpPr>
          <p:cNvPr id="11" name="Marcador de texto 10"/>
          <p:cNvSpPr>
            <a:spLocks noGrp="1"/>
          </p:cNvSpPr>
          <p:nvPr>
            <p:ph type="body" sz="quarter" idx="15" hasCustomPrompt="1"/>
          </p:nvPr>
        </p:nvSpPr>
        <p:spPr>
          <a:xfrm>
            <a:off x="2082800" y="4264006"/>
            <a:ext cx="5311801" cy="955694"/>
          </a:xfrm>
        </p:spPr>
        <p:txBody>
          <a:bodyPr anchor="t">
            <a:noAutofit/>
          </a:bodyPr>
          <a:lstStyle>
            <a:lvl1pPr marL="0" indent="0" algn="ctr">
              <a:lnSpc>
                <a:spcPct val="110000"/>
              </a:lnSpc>
              <a:buNone/>
              <a:defRPr sz="1400" b="1" baseline="0">
                <a:solidFill>
                  <a:srgbClr val="BED1E2"/>
                </a:solidFil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s-ES_tradnl" dirty="0"/>
              <a:t>En este espacio va un texto con la bajada del título. </a:t>
            </a:r>
            <a:br>
              <a:rPr lang="es-ES_tradnl" dirty="0"/>
            </a:br>
            <a:r>
              <a:rPr lang="es-ES_tradnl" dirty="0"/>
              <a:t>Este es un subtítulo breve.</a:t>
            </a:r>
            <a:endParaRPr lang="es-ES" dirty="0"/>
          </a:p>
        </p:txBody>
      </p:sp>
      <p:sp>
        <p:nvSpPr>
          <p:cNvPr id="13" name="Marcador de fecha 3"/>
          <p:cNvSpPr>
            <a:spLocks noGrp="1"/>
          </p:cNvSpPr>
          <p:nvPr>
            <p:ph type="dt" sz="half" idx="2"/>
          </p:nvPr>
        </p:nvSpPr>
        <p:spPr>
          <a:xfrm>
            <a:off x="2082800" y="5632402"/>
            <a:ext cx="5311801" cy="365125"/>
          </a:xfrm>
          <a:prstGeom prst="rect">
            <a:avLst/>
          </a:prstGeom>
        </p:spPr>
        <p:txBody>
          <a:bodyPr vert="horz" lIns="91440" tIns="45720" rIns="91440" bIns="45720" rtlCol="0" anchor="ctr"/>
          <a:lstStyle>
            <a:lvl1pPr algn="ctr">
              <a:defRPr sz="1000" b="0">
                <a:solidFill>
                  <a:srgbClr val="BED1E2"/>
                </a:solidFill>
              </a:defRPr>
            </a:lvl1pPr>
          </a:lstStyle>
          <a:p>
            <a:fld id="{6B35F7FC-DE5D-CF44-8F59-CEA8A0C5137B}" type="datetime1">
              <a:rPr lang="es-CL" smtClean="0"/>
              <a:pPr/>
              <a:t>25-07-2023</a:t>
            </a:fld>
            <a:endParaRPr lang="es-ES" dirty="0"/>
          </a:p>
        </p:txBody>
      </p:sp>
      <p:pic>
        <p:nvPicPr>
          <p:cNvPr id="5" name="Imagen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43199" y="543953"/>
            <a:ext cx="4038601" cy="964234"/>
          </a:xfrm>
          <a:prstGeom prst="rect">
            <a:avLst/>
          </a:prstGeom>
        </p:spPr>
      </p:pic>
    </p:spTree>
    <p:extLst>
      <p:ext uri="{BB962C8B-B14F-4D97-AF65-F5344CB8AC3E}">
        <p14:creationId xmlns:p14="http://schemas.microsoft.com/office/powerpoint/2010/main" val="2650907168"/>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2_Temario">
    <p:spTree>
      <p:nvGrpSpPr>
        <p:cNvPr id="1" name=""/>
        <p:cNvGrpSpPr/>
        <p:nvPr/>
      </p:nvGrpSpPr>
      <p:grpSpPr>
        <a:xfrm>
          <a:off x="0" y="0"/>
          <a:ext cx="0" cy="0"/>
          <a:chOff x="0" y="0"/>
          <a:chExt cx="0" cy="0"/>
        </a:xfrm>
      </p:grpSpPr>
      <p:cxnSp>
        <p:nvCxnSpPr>
          <p:cNvPr id="17" name="Conector recto 16"/>
          <p:cNvCxnSpPr/>
          <p:nvPr userDrawn="1"/>
        </p:nvCxnSpPr>
        <p:spPr>
          <a:xfrm>
            <a:off x="3997668" y="2460669"/>
            <a:ext cx="1156729" cy="0"/>
          </a:xfrm>
          <a:prstGeom prst="line">
            <a:avLst/>
          </a:prstGeom>
          <a:ln w="28575" cap="flat" cmpd="sng">
            <a:solidFill>
              <a:schemeClr val="accent1"/>
            </a:solidFill>
            <a:prstDash val="solid"/>
            <a:miter lim="800000"/>
            <a:headEnd type="none"/>
          </a:ln>
          <a:effectLst/>
        </p:spPr>
        <p:style>
          <a:lnRef idx="2">
            <a:schemeClr val="accent1"/>
          </a:lnRef>
          <a:fillRef idx="0">
            <a:schemeClr val="accent1"/>
          </a:fillRef>
          <a:effectRef idx="1">
            <a:schemeClr val="accent1"/>
          </a:effectRef>
          <a:fontRef idx="minor">
            <a:schemeClr val="tx1"/>
          </a:fontRef>
        </p:style>
      </p:cxnSp>
      <p:cxnSp>
        <p:nvCxnSpPr>
          <p:cNvPr id="19" name="Conector recto 18"/>
          <p:cNvCxnSpPr/>
          <p:nvPr userDrawn="1"/>
        </p:nvCxnSpPr>
        <p:spPr>
          <a:xfrm>
            <a:off x="3984968" y="3589418"/>
            <a:ext cx="1156729" cy="0"/>
          </a:xfrm>
          <a:prstGeom prst="line">
            <a:avLst/>
          </a:prstGeom>
          <a:ln w="28575" cap="flat" cmpd="sng">
            <a:solidFill>
              <a:schemeClr val="accent2"/>
            </a:solidFill>
            <a:prstDash val="solid"/>
            <a:miter lim="800000"/>
            <a:headEnd type="none"/>
          </a:ln>
          <a:effectLst/>
        </p:spPr>
        <p:style>
          <a:lnRef idx="2">
            <a:schemeClr val="accent1"/>
          </a:lnRef>
          <a:fillRef idx="0">
            <a:schemeClr val="accent1"/>
          </a:fillRef>
          <a:effectRef idx="1">
            <a:schemeClr val="accent1"/>
          </a:effectRef>
          <a:fontRef idx="minor">
            <a:schemeClr val="tx1"/>
          </a:fontRef>
        </p:style>
      </p:cxnSp>
      <p:cxnSp>
        <p:nvCxnSpPr>
          <p:cNvPr id="20" name="Conector recto 19"/>
          <p:cNvCxnSpPr/>
          <p:nvPr userDrawn="1"/>
        </p:nvCxnSpPr>
        <p:spPr>
          <a:xfrm>
            <a:off x="4023068" y="4759369"/>
            <a:ext cx="1156729" cy="0"/>
          </a:xfrm>
          <a:prstGeom prst="line">
            <a:avLst/>
          </a:prstGeom>
          <a:ln w="28575" cap="flat" cmpd="sng">
            <a:solidFill>
              <a:schemeClr val="tx2"/>
            </a:solidFill>
            <a:prstDash val="solid"/>
            <a:miter lim="800000"/>
            <a:headEnd type="none"/>
          </a:ln>
          <a:effectLst/>
        </p:spPr>
        <p:style>
          <a:lnRef idx="2">
            <a:schemeClr val="accent1"/>
          </a:lnRef>
          <a:fillRef idx="0">
            <a:schemeClr val="accent1"/>
          </a:fillRef>
          <a:effectRef idx="1">
            <a:schemeClr val="accent1"/>
          </a:effectRef>
          <a:fontRef idx="minor">
            <a:schemeClr val="tx1"/>
          </a:fontRef>
        </p:style>
      </p:cxnSp>
      <p:cxnSp>
        <p:nvCxnSpPr>
          <p:cNvPr id="22" name="Conector recto 21"/>
          <p:cNvCxnSpPr/>
          <p:nvPr userDrawn="1"/>
        </p:nvCxnSpPr>
        <p:spPr>
          <a:xfrm>
            <a:off x="4035768" y="5932013"/>
            <a:ext cx="1156729" cy="0"/>
          </a:xfrm>
          <a:prstGeom prst="line">
            <a:avLst/>
          </a:prstGeom>
          <a:ln w="28575" cap="flat" cmpd="sng">
            <a:solidFill>
              <a:srgbClr val="59776B"/>
            </a:solidFill>
            <a:prstDash val="solid"/>
            <a:miter lim="800000"/>
            <a:headEnd type="none"/>
          </a:ln>
          <a:effectLst/>
        </p:spPr>
        <p:style>
          <a:lnRef idx="2">
            <a:schemeClr val="accent1"/>
          </a:lnRef>
          <a:fillRef idx="0">
            <a:schemeClr val="accent1"/>
          </a:fillRef>
          <a:effectRef idx="1">
            <a:schemeClr val="accent1"/>
          </a:effectRef>
          <a:fontRef idx="minor">
            <a:schemeClr val="tx1"/>
          </a:fontRef>
        </p:style>
      </p:cxnSp>
      <p:sp>
        <p:nvSpPr>
          <p:cNvPr id="24" name="Título 1"/>
          <p:cNvSpPr txBox="1">
            <a:spLocks/>
          </p:cNvSpPr>
          <p:nvPr userDrawn="1"/>
        </p:nvSpPr>
        <p:spPr>
          <a:xfrm>
            <a:off x="3497356" y="287230"/>
            <a:ext cx="2138720" cy="709739"/>
          </a:xfrm>
          <a:prstGeom prst="rect">
            <a:avLst/>
          </a:prstGeom>
          <a:noFill/>
          <a:ln>
            <a:noFill/>
          </a:ln>
        </p:spPr>
        <p:txBody>
          <a:bodyPr vert="horz" lIns="91440" tIns="45720" rIns="91440" bIns="45720" rtlCol="0" anchor="b">
            <a:normAutofit/>
          </a:bodyPr>
          <a:lstStyle>
            <a:lvl1pPr algn="l" defTabSz="457200" rtl="0" eaLnBrk="1" latinLnBrk="0" hangingPunct="1">
              <a:lnSpc>
                <a:spcPct val="110000"/>
              </a:lnSpc>
              <a:spcBef>
                <a:spcPct val="0"/>
              </a:spcBef>
              <a:buNone/>
              <a:defRPr sz="4000" b="1" kern="1000">
                <a:solidFill>
                  <a:srgbClr val="352629"/>
                </a:solidFill>
                <a:latin typeface="+mj-lt"/>
                <a:ea typeface="+mj-ea"/>
                <a:cs typeface="+mj-cs"/>
              </a:defRPr>
            </a:lvl1pPr>
          </a:lstStyle>
          <a:p>
            <a:pPr algn="ctr">
              <a:lnSpc>
                <a:spcPct val="100000"/>
              </a:lnSpc>
            </a:pPr>
            <a:r>
              <a:rPr lang="es-ES_tradnl" sz="3200" b="0" dirty="0">
                <a:solidFill>
                  <a:srgbClr val="BED1E2"/>
                </a:solidFill>
                <a:latin typeface="Arial" charset="0"/>
                <a:ea typeface="Arial" charset="0"/>
                <a:cs typeface="Arial" charset="0"/>
              </a:rPr>
              <a:t>Temario</a:t>
            </a:r>
            <a:endParaRPr lang="es-ES" sz="3200" b="0" dirty="0">
              <a:solidFill>
                <a:srgbClr val="BED1E2"/>
              </a:solidFill>
              <a:latin typeface="Arial" charset="0"/>
              <a:ea typeface="Arial" charset="0"/>
              <a:cs typeface="Arial" charset="0"/>
            </a:endParaRPr>
          </a:p>
        </p:txBody>
      </p:sp>
      <p:sp>
        <p:nvSpPr>
          <p:cNvPr id="29" name="Marcador de texto 11"/>
          <p:cNvSpPr>
            <a:spLocks noGrp="1"/>
          </p:cNvSpPr>
          <p:nvPr>
            <p:ph type="body" sz="quarter" idx="10" hasCustomPrompt="1"/>
          </p:nvPr>
        </p:nvSpPr>
        <p:spPr>
          <a:xfrm>
            <a:off x="1731061" y="1620858"/>
            <a:ext cx="5689600" cy="663758"/>
          </a:xfrm>
        </p:spPr>
        <p:txBody>
          <a:bodyPr anchor="t"/>
          <a:lstStyle>
            <a:lvl1pPr marL="0" indent="0" algn="ctr">
              <a:buNone/>
              <a:defRPr sz="1600">
                <a:solidFill>
                  <a:srgbClr val="352629"/>
                </a:solidFill>
              </a:defRPr>
            </a:lvl1pPr>
          </a:lstStyle>
          <a:p>
            <a:pPr>
              <a:lnSpc>
                <a:spcPct val="100000"/>
              </a:lnSpc>
            </a:pPr>
            <a:r>
              <a:rPr lang="es-ES_tradnl" sz="2000" b="0" dirty="0"/>
              <a:t>Aquí va el Nombre del primer tema a tratar en la presentación</a:t>
            </a:r>
            <a:endParaRPr lang="es-ES" sz="2000" b="0" dirty="0"/>
          </a:p>
        </p:txBody>
      </p:sp>
      <p:sp>
        <p:nvSpPr>
          <p:cNvPr id="30" name="Marcador de texto 11"/>
          <p:cNvSpPr>
            <a:spLocks noGrp="1"/>
          </p:cNvSpPr>
          <p:nvPr>
            <p:ph type="body" sz="quarter" idx="11" hasCustomPrompt="1"/>
          </p:nvPr>
        </p:nvSpPr>
        <p:spPr>
          <a:xfrm>
            <a:off x="1735481" y="2698866"/>
            <a:ext cx="5689600" cy="730134"/>
          </a:xfrm>
        </p:spPr>
        <p:txBody>
          <a:bodyPr anchor="t"/>
          <a:lstStyle>
            <a:lvl1pPr marL="0" indent="0" algn="ctr">
              <a:buNone/>
              <a:defRPr sz="1600" baseline="0">
                <a:solidFill>
                  <a:srgbClr val="352629"/>
                </a:solidFill>
              </a:defRPr>
            </a:lvl1pPr>
          </a:lstStyle>
          <a:p>
            <a:pPr>
              <a:lnSpc>
                <a:spcPct val="100000"/>
              </a:lnSpc>
            </a:pPr>
            <a:r>
              <a:rPr lang="es-ES_tradnl" sz="2000" b="0" dirty="0"/>
              <a:t>Aquí va el Nombre del segundo tema a tratar en la presentación</a:t>
            </a:r>
            <a:endParaRPr lang="es-ES" sz="2000" b="0" dirty="0"/>
          </a:p>
        </p:txBody>
      </p:sp>
      <p:sp>
        <p:nvSpPr>
          <p:cNvPr id="31" name="Marcador de texto 11"/>
          <p:cNvSpPr>
            <a:spLocks noGrp="1"/>
          </p:cNvSpPr>
          <p:nvPr>
            <p:ph type="body" sz="quarter" idx="12" hasCustomPrompt="1"/>
          </p:nvPr>
        </p:nvSpPr>
        <p:spPr>
          <a:xfrm>
            <a:off x="1731062" y="3865558"/>
            <a:ext cx="5689600" cy="803147"/>
          </a:xfrm>
        </p:spPr>
        <p:txBody>
          <a:bodyPr anchor="t"/>
          <a:lstStyle>
            <a:lvl1pPr marL="0" indent="0" algn="ctr">
              <a:buNone/>
              <a:defRPr sz="1600" baseline="0">
                <a:solidFill>
                  <a:srgbClr val="352629"/>
                </a:solidFill>
              </a:defRPr>
            </a:lvl1pPr>
          </a:lstStyle>
          <a:p>
            <a:pPr>
              <a:lnSpc>
                <a:spcPct val="100000"/>
              </a:lnSpc>
            </a:pPr>
            <a:r>
              <a:rPr lang="es-ES_tradnl" sz="2000" b="0" dirty="0"/>
              <a:t>Aquí va el Nombre del tercer tema a tratar en la presentación</a:t>
            </a:r>
            <a:endParaRPr lang="es-ES" sz="2000" b="0" dirty="0"/>
          </a:p>
        </p:txBody>
      </p:sp>
      <p:sp>
        <p:nvSpPr>
          <p:cNvPr id="32" name="Marcador de texto 11"/>
          <p:cNvSpPr>
            <a:spLocks noGrp="1"/>
          </p:cNvSpPr>
          <p:nvPr>
            <p:ph type="body" sz="quarter" idx="13" hasCustomPrompt="1"/>
          </p:nvPr>
        </p:nvSpPr>
        <p:spPr>
          <a:xfrm>
            <a:off x="1756632" y="5105263"/>
            <a:ext cx="5689600" cy="766245"/>
          </a:xfrm>
        </p:spPr>
        <p:txBody>
          <a:bodyPr anchor="t"/>
          <a:lstStyle>
            <a:lvl1pPr marL="0" indent="0" algn="ctr">
              <a:buNone/>
              <a:defRPr sz="1600" baseline="0">
                <a:solidFill>
                  <a:srgbClr val="352629"/>
                </a:solidFill>
              </a:defRPr>
            </a:lvl1pPr>
          </a:lstStyle>
          <a:p>
            <a:pPr>
              <a:lnSpc>
                <a:spcPct val="100000"/>
              </a:lnSpc>
            </a:pPr>
            <a:r>
              <a:rPr lang="es-ES_tradnl" sz="2000" b="0" dirty="0"/>
              <a:t>Aquí va el Nombre del cuarto tema</a:t>
            </a:r>
            <a:r>
              <a:rPr lang="es-ES_tradnl" sz="2000" b="0" baseline="0" dirty="0"/>
              <a:t> (SI HAY MÁS TEMAS, SE DEBE AGREGAR OTRA PÁGINA)</a:t>
            </a:r>
            <a:endParaRPr lang="es-ES" sz="2000" b="0" dirty="0"/>
          </a:p>
        </p:txBody>
      </p:sp>
      <p:pic>
        <p:nvPicPr>
          <p:cNvPr id="12" name="Imagen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85132" y="6420622"/>
            <a:ext cx="1710984" cy="249519"/>
          </a:xfrm>
          <a:prstGeom prst="rect">
            <a:avLst/>
          </a:prstGeom>
        </p:spPr>
      </p:pic>
      <p:pic>
        <p:nvPicPr>
          <p:cNvPr id="2" name="Imagen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80425" y="440668"/>
            <a:ext cx="152400" cy="554736"/>
          </a:xfrm>
          <a:prstGeom prst="rect">
            <a:avLst/>
          </a:prstGeom>
        </p:spPr>
      </p:pic>
      <p:pic>
        <p:nvPicPr>
          <p:cNvPr id="16" name="Imagen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a:off x="3497356" y="436280"/>
            <a:ext cx="155651" cy="554736"/>
          </a:xfrm>
          <a:prstGeom prst="rect">
            <a:avLst/>
          </a:prstGeom>
        </p:spPr>
      </p:pic>
    </p:spTree>
    <p:extLst>
      <p:ext uri="{BB962C8B-B14F-4D97-AF65-F5344CB8AC3E}">
        <p14:creationId xmlns:p14="http://schemas.microsoft.com/office/powerpoint/2010/main" val="3892988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1_Portadilla">
    <p:bg>
      <p:bgPr>
        <a:solidFill>
          <a:schemeClr val="accent1"/>
        </a:solidFill>
        <a:effectLst/>
      </p:bgPr>
    </p:bg>
    <p:spTree>
      <p:nvGrpSpPr>
        <p:cNvPr id="1" name=""/>
        <p:cNvGrpSpPr/>
        <p:nvPr/>
      </p:nvGrpSpPr>
      <p:grpSpPr>
        <a:xfrm>
          <a:off x="0" y="0"/>
          <a:ext cx="0" cy="0"/>
          <a:chOff x="0" y="0"/>
          <a:chExt cx="0" cy="0"/>
        </a:xfrm>
      </p:grpSpPr>
      <p:sp>
        <p:nvSpPr>
          <p:cNvPr id="9" name="Título 1"/>
          <p:cNvSpPr>
            <a:spLocks noGrp="1"/>
          </p:cNvSpPr>
          <p:nvPr>
            <p:ph type="title" hasCustomPrompt="1"/>
          </p:nvPr>
        </p:nvSpPr>
        <p:spPr>
          <a:xfrm>
            <a:off x="1769161" y="2260599"/>
            <a:ext cx="5689599" cy="2654301"/>
          </a:xfrm>
          <a:noFill/>
          <a:ln>
            <a:noFill/>
          </a:ln>
        </p:spPr>
        <p:txBody>
          <a:bodyPr anchor="ctr">
            <a:normAutofit/>
          </a:bodyPr>
          <a:lstStyle>
            <a:lvl1pPr algn="ctr">
              <a:lnSpc>
                <a:spcPct val="100000"/>
              </a:lnSpc>
              <a:defRPr sz="3600" b="0" baseline="0">
                <a:solidFill>
                  <a:schemeClr val="tx1"/>
                </a:solidFill>
              </a:defRPr>
            </a:lvl1pPr>
          </a:lstStyle>
          <a:p>
            <a:r>
              <a:rPr lang="es-ES_tradnl" dirty="0"/>
              <a:t>Aquí va el nombre del primer tema a tratar en la presentación tal como sale en el índice</a:t>
            </a:r>
            <a:endParaRPr lang="es-ES" dirty="0"/>
          </a:p>
        </p:txBody>
      </p:sp>
      <p:pic>
        <p:nvPicPr>
          <p:cNvPr id="3" name="Imagen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92980" y="1267663"/>
            <a:ext cx="167640" cy="610210"/>
          </a:xfrm>
          <a:prstGeom prst="rect">
            <a:avLst/>
          </a:prstGeom>
        </p:spPr>
      </p:pic>
      <p:pic>
        <p:nvPicPr>
          <p:cNvPr id="6" name="Imagen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a:off x="4195848" y="1250061"/>
            <a:ext cx="172706" cy="628650"/>
          </a:xfrm>
          <a:prstGeom prst="rect">
            <a:avLst/>
          </a:prstGeom>
        </p:spPr>
      </p:pic>
      <p:sp>
        <p:nvSpPr>
          <p:cNvPr id="4" name="Rectángulo 3"/>
          <p:cNvSpPr/>
          <p:nvPr userDrawn="1"/>
        </p:nvSpPr>
        <p:spPr>
          <a:xfrm>
            <a:off x="4355503" y="1183431"/>
            <a:ext cx="521297" cy="778675"/>
          </a:xfrm>
          <a:prstGeom prst="rect">
            <a:avLst/>
          </a:prstGeom>
        </p:spPr>
        <p:txBody>
          <a:bodyPr wrap="none">
            <a:spAutoFit/>
          </a:bodyPr>
          <a:lstStyle/>
          <a:p>
            <a:r>
              <a:rPr lang="es-ES_tradnl" sz="4000" b="1" dirty="0"/>
              <a:t>I.</a:t>
            </a:r>
            <a:endParaRPr lang="es-ES_tradnl" dirty="0"/>
          </a:p>
        </p:txBody>
      </p:sp>
    </p:spTree>
    <p:extLst>
      <p:ext uri="{BB962C8B-B14F-4D97-AF65-F5344CB8AC3E}">
        <p14:creationId xmlns:p14="http://schemas.microsoft.com/office/powerpoint/2010/main" val="464829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1_Diapositiva de título ">
    <p:spTree>
      <p:nvGrpSpPr>
        <p:cNvPr id="1" name=""/>
        <p:cNvGrpSpPr/>
        <p:nvPr/>
      </p:nvGrpSpPr>
      <p:grpSpPr>
        <a:xfrm>
          <a:off x="0" y="0"/>
          <a:ext cx="0" cy="0"/>
          <a:chOff x="0" y="0"/>
          <a:chExt cx="0" cy="0"/>
        </a:xfrm>
      </p:grpSpPr>
      <p:cxnSp>
        <p:nvCxnSpPr>
          <p:cNvPr id="8" name="Conector recto 7"/>
          <p:cNvCxnSpPr/>
          <p:nvPr userDrawn="1"/>
        </p:nvCxnSpPr>
        <p:spPr>
          <a:xfrm>
            <a:off x="812800" y="1947863"/>
            <a:ext cx="3353829" cy="0"/>
          </a:xfrm>
          <a:prstGeom prst="line">
            <a:avLst/>
          </a:prstGeom>
          <a:ln w="38100" cap="flat" cmpd="sng">
            <a:solidFill>
              <a:schemeClr val="accent1"/>
            </a:solidFill>
            <a:prstDash val="solid"/>
            <a:miter lim="800000"/>
            <a:headEnd type="none"/>
          </a:ln>
          <a:effectLst/>
        </p:spPr>
        <p:style>
          <a:lnRef idx="2">
            <a:schemeClr val="accent1"/>
          </a:lnRef>
          <a:fillRef idx="0">
            <a:schemeClr val="accent1"/>
          </a:fillRef>
          <a:effectRef idx="1">
            <a:schemeClr val="accent1"/>
          </a:effectRef>
          <a:fontRef idx="minor">
            <a:schemeClr val="tx1"/>
          </a:fontRef>
        </p:style>
      </p:cxnSp>
      <p:sp>
        <p:nvSpPr>
          <p:cNvPr id="9" name="Título 1"/>
          <p:cNvSpPr>
            <a:spLocks noGrp="1"/>
          </p:cNvSpPr>
          <p:nvPr>
            <p:ph type="title" hasCustomPrompt="1"/>
          </p:nvPr>
        </p:nvSpPr>
        <p:spPr>
          <a:xfrm>
            <a:off x="812800" y="431800"/>
            <a:ext cx="7416800" cy="1358900"/>
          </a:xfrm>
        </p:spPr>
        <p:txBody>
          <a:bodyPr>
            <a:noAutofit/>
          </a:bodyPr>
          <a:lstStyle>
            <a:lvl1pPr>
              <a:defRPr sz="4000"/>
            </a:lvl1pPr>
          </a:lstStyle>
          <a:p>
            <a:r>
              <a:rPr lang="es-ES_tradnl" dirty="0">
                <a:solidFill>
                  <a:srgbClr val="352629"/>
                </a:solidFill>
              </a:rPr>
              <a:t>Aquí va el titulo de</a:t>
            </a:r>
            <a:r>
              <a:rPr lang="es-ES_tradnl" baseline="0" dirty="0">
                <a:solidFill>
                  <a:srgbClr val="352629"/>
                </a:solidFill>
              </a:rPr>
              <a:t> la lámina del primer tema</a:t>
            </a:r>
            <a:endParaRPr lang="es-ES" dirty="0">
              <a:solidFill>
                <a:srgbClr val="352629"/>
              </a:solidFill>
            </a:endParaRPr>
          </a:p>
        </p:txBody>
      </p:sp>
      <p:sp>
        <p:nvSpPr>
          <p:cNvPr id="3" name="Marcador de número de diapositiva 2"/>
          <p:cNvSpPr>
            <a:spLocks noGrp="1"/>
          </p:cNvSpPr>
          <p:nvPr>
            <p:ph type="sldNum" sz="quarter" idx="11"/>
          </p:nvPr>
        </p:nvSpPr>
        <p:spPr>
          <a:xfrm>
            <a:off x="6096000" y="6305016"/>
            <a:ext cx="2133600" cy="365125"/>
          </a:xfrm>
        </p:spPr>
        <p:txBody>
          <a:bodyPr/>
          <a:lstStyle/>
          <a:p>
            <a:fld id="{CB7CC8B1-1AD0-954F-971D-B9A620CA311B}" type="slidenum">
              <a:rPr lang="es-ES" smtClean="0"/>
              <a:pPr/>
              <a:t>‹Nº›</a:t>
            </a:fld>
            <a:endParaRPr lang="es-ES" dirty="0"/>
          </a:p>
        </p:txBody>
      </p:sp>
      <p:pic>
        <p:nvPicPr>
          <p:cNvPr id="11" name="Imagen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16508" y="6420622"/>
            <a:ext cx="1710984" cy="249519"/>
          </a:xfrm>
          <a:prstGeom prst="rect">
            <a:avLst/>
          </a:prstGeom>
        </p:spPr>
      </p:pic>
      <p:sp>
        <p:nvSpPr>
          <p:cNvPr id="12" name="Marcador de texto 2"/>
          <p:cNvSpPr>
            <a:spLocks noGrp="1"/>
          </p:cNvSpPr>
          <p:nvPr>
            <p:ph idx="1" hasCustomPrompt="1"/>
          </p:nvPr>
        </p:nvSpPr>
        <p:spPr>
          <a:xfrm>
            <a:off x="812800" y="2235199"/>
            <a:ext cx="7416800" cy="3683001"/>
          </a:xfrm>
          <a:prstGeom prst="rect">
            <a:avLst/>
          </a:prstGeom>
        </p:spPr>
        <p:txBody>
          <a:bodyPr vert="horz" lIns="91440" tIns="45720" rIns="91440" bIns="45720" rtlCol="0">
            <a:normAutofit/>
          </a:bodyPr>
          <a:lstStyle>
            <a:lvl1pPr marL="342900" indent="-342900">
              <a:lnSpc>
                <a:spcPct val="150000"/>
              </a:lnSpc>
              <a:buFont typeface="Arial" charset="0"/>
              <a:buChar char="•"/>
              <a:defRPr sz="2000" baseline="0"/>
            </a:lvl1pPr>
            <a:lvl2pPr marL="800100" indent="-342900">
              <a:lnSpc>
                <a:spcPct val="150000"/>
              </a:lnSpc>
              <a:buFont typeface="Arial" charset="0"/>
              <a:buChar char="•"/>
              <a:defRPr sz="2000"/>
            </a:lvl2pPr>
            <a:lvl3pPr marL="1257300" indent="-342900">
              <a:lnSpc>
                <a:spcPct val="150000"/>
              </a:lnSpc>
              <a:buFont typeface="Arial" charset="0"/>
              <a:buChar char="•"/>
              <a:defRPr sz="2000"/>
            </a:lvl3pPr>
            <a:lvl4pPr marL="1714500" indent="-342900">
              <a:lnSpc>
                <a:spcPct val="150000"/>
              </a:lnSpc>
              <a:buFont typeface="Arial" charset="0"/>
              <a:buChar char="•"/>
              <a:defRPr sz="2000"/>
            </a:lvl4pPr>
            <a:lvl5pPr marL="2171700" indent="-342900">
              <a:lnSpc>
                <a:spcPct val="150000"/>
              </a:lnSpc>
              <a:buFont typeface="Arial" charset="0"/>
              <a:buChar char="•"/>
              <a:defRPr sz="2000" baseline="0"/>
            </a:lvl5pPr>
          </a:lstStyle>
          <a:p>
            <a:pPr lvl="0"/>
            <a:r>
              <a:rPr lang="es-ES_tradnl" dirty="0"/>
              <a:t>Recuerda que las presentaciones son mejores para el espectador cuando usan poco texto. Intenta ser preciso y conciso(a).</a:t>
            </a:r>
          </a:p>
          <a:p>
            <a:pPr lvl="1"/>
            <a:r>
              <a:rPr lang="es-ES_tradnl" dirty="0"/>
              <a:t>Siempre podrán leer el documento si necesitan más </a:t>
            </a:r>
            <a:r>
              <a:rPr lang="es-ES_tradnl" dirty="0" err="1"/>
              <a:t>info</a:t>
            </a:r>
            <a:endParaRPr lang="es-ES_tradnl" dirty="0"/>
          </a:p>
          <a:p>
            <a:pPr lvl="2"/>
            <a:r>
              <a:rPr lang="es-ES_tradnl" dirty="0"/>
              <a:t>Menos es más</a:t>
            </a:r>
          </a:p>
          <a:p>
            <a:pPr lvl="3"/>
            <a:r>
              <a:rPr lang="es-ES_tradnl" dirty="0"/>
              <a:t>Sintetiza</a:t>
            </a:r>
          </a:p>
          <a:p>
            <a:pPr lvl="4"/>
            <a:r>
              <a:rPr lang="es-ES_tradnl" dirty="0"/>
              <a:t>Así la información queda.</a:t>
            </a:r>
          </a:p>
        </p:txBody>
      </p:sp>
      <p:sp>
        <p:nvSpPr>
          <p:cNvPr id="10" name="Rectángulo 9"/>
          <p:cNvSpPr/>
          <p:nvPr userDrawn="1"/>
        </p:nvSpPr>
        <p:spPr>
          <a:xfrm>
            <a:off x="812800" y="6364309"/>
            <a:ext cx="2159000" cy="369332"/>
          </a:xfrm>
          <a:prstGeom prst="rect">
            <a:avLst/>
          </a:prstGeom>
        </p:spPr>
        <p:txBody>
          <a:bodyPr wrap="square">
            <a:spAutoFit/>
          </a:bodyPr>
          <a:lstStyle/>
          <a:p>
            <a:r>
              <a:rPr lang="es-ES_tradnl" sz="1800" b="1" dirty="0"/>
              <a:t>I	</a:t>
            </a:r>
            <a:r>
              <a:rPr lang="es-ES_tradnl" sz="1800" b="1" dirty="0">
                <a:solidFill>
                  <a:srgbClr val="BED1E2"/>
                </a:solidFill>
              </a:rPr>
              <a:t>II	III	IV</a:t>
            </a:r>
            <a:endParaRPr lang="es-ES_tradnl" sz="1800" dirty="0">
              <a:solidFill>
                <a:srgbClr val="BED1E2"/>
              </a:solidFill>
            </a:endParaRPr>
          </a:p>
        </p:txBody>
      </p:sp>
    </p:spTree>
    <p:extLst>
      <p:ext uri="{BB962C8B-B14F-4D97-AF65-F5344CB8AC3E}">
        <p14:creationId xmlns:p14="http://schemas.microsoft.com/office/powerpoint/2010/main" val="83846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2_ Portadilla">
    <p:bg>
      <p:bgPr>
        <a:solidFill>
          <a:schemeClr val="accent2"/>
        </a:solidFill>
        <a:effectLst/>
      </p:bgPr>
    </p:bg>
    <p:spTree>
      <p:nvGrpSpPr>
        <p:cNvPr id="1" name=""/>
        <p:cNvGrpSpPr/>
        <p:nvPr/>
      </p:nvGrpSpPr>
      <p:grpSpPr>
        <a:xfrm>
          <a:off x="0" y="0"/>
          <a:ext cx="0" cy="0"/>
          <a:chOff x="0" y="0"/>
          <a:chExt cx="0" cy="0"/>
        </a:xfrm>
      </p:grpSpPr>
      <p:sp>
        <p:nvSpPr>
          <p:cNvPr id="3" name="Rectángulo 2"/>
          <p:cNvSpPr/>
          <p:nvPr userDrawn="1"/>
        </p:nvSpPr>
        <p:spPr>
          <a:xfrm>
            <a:off x="4279303" y="1183431"/>
            <a:ext cx="724878" cy="707886"/>
          </a:xfrm>
          <a:prstGeom prst="rect">
            <a:avLst/>
          </a:prstGeom>
        </p:spPr>
        <p:txBody>
          <a:bodyPr wrap="none">
            <a:spAutoFit/>
          </a:bodyPr>
          <a:lstStyle/>
          <a:p>
            <a:r>
              <a:rPr lang="es-ES_tradnl" sz="4000" b="1"/>
              <a:t>II.</a:t>
            </a:r>
            <a:endParaRPr lang="es-ES_tradnl" dirty="0"/>
          </a:p>
        </p:txBody>
      </p:sp>
      <p:pic>
        <p:nvPicPr>
          <p:cNvPr id="5" name="Imagen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15212" y="1250061"/>
            <a:ext cx="170254" cy="627812"/>
          </a:xfrm>
          <a:prstGeom prst="rect">
            <a:avLst/>
          </a:prstGeom>
        </p:spPr>
      </p:pic>
      <p:pic>
        <p:nvPicPr>
          <p:cNvPr id="6" name="Imagen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a:off x="4891966" y="1259631"/>
            <a:ext cx="170254" cy="627812"/>
          </a:xfrm>
          <a:prstGeom prst="rect">
            <a:avLst/>
          </a:prstGeom>
        </p:spPr>
      </p:pic>
      <p:sp>
        <p:nvSpPr>
          <p:cNvPr id="7" name="Título 1"/>
          <p:cNvSpPr>
            <a:spLocks noGrp="1"/>
          </p:cNvSpPr>
          <p:nvPr>
            <p:ph type="title" hasCustomPrompt="1"/>
          </p:nvPr>
        </p:nvSpPr>
        <p:spPr>
          <a:xfrm>
            <a:off x="1769161" y="2260599"/>
            <a:ext cx="5689599" cy="2654301"/>
          </a:xfrm>
          <a:noFill/>
          <a:ln>
            <a:noFill/>
          </a:ln>
        </p:spPr>
        <p:txBody>
          <a:bodyPr anchor="ctr">
            <a:normAutofit/>
          </a:bodyPr>
          <a:lstStyle>
            <a:lvl1pPr algn="ctr">
              <a:lnSpc>
                <a:spcPct val="100000"/>
              </a:lnSpc>
              <a:defRPr sz="3600" b="0" baseline="0">
                <a:solidFill>
                  <a:schemeClr val="tx1"/>
                </a:solidFill>
              </a:defRPr>
            </a:lvl1pPr>
          </a:lstStyle>
          <a:p>
            <a:r>
              <a:rPr lang="es-ES_tradnl" dirty="0"/>
              <a:t>Aquí va el nombre del segundo tema a tratar en la presentación tal como sale en el índice</a:t>
            </a:r>
            <a:endParaRPr lang="es-ES" dirty="0"/>
          </a:p>
        </p:txBody>
      </p:sp>
    </p:spTree>
    <p:extLst>
      <p:ext uri="{BB962C8B-B14F-4D97-AF65-F5344CB8AC3E}">
        <p14:creationId xmlns:p14="http://schemas.microsoft.com/office/powerpoint/2010/main" val="3330517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2_Diapositiva de título ">
    <p:spTree>
      <p:nvGrpSpPr>
        <p:cNvPr id="1" name=""/>
        <p:cNvGrpSpPr/>
        <p:nvPr/>
      </p:nvGrpSpPr>
      <p:grpSpPr>
        <a:xfrm>
          <a:off x="0" y="0"/>
          <a:ext cx="0" cy="0"/>
          <a:chOff x="0" y="0"/>
          <a:chExt cx="0" cy="0"/>
        </a:xfrm>
      </p:grpSpPr>
      <p:cxnSp>
        <p:nvCxnSpPr>
          <p:cNvPr id="8" name="Conector recto 7"/>
          <p:cNvCxnSpPr/>
          <p:nvPr userDrawn="1"/>
        </p:nvCxnSpPr>
        <p:spPr>
          <a:xfrm>
            <a:off x="874712" y="1871663"/>
            <a:ext cx="3353829" cy="0"/>
          </a:xfrm>
          <a:prstGeom prst="line">
            <a:avLst/>
          </a:prstGeom>
          <a:ln w="38100" cap="flat" cmpd="sng">
            <a:solidFill>
              <a:schemeClr val="accent2"/>
            </a:solidFill>
            <a:prstDash val="solid"/>
            <a:miter lim="800000"/>
            <a:headEnd type="none"/>
          </a:ln>
          <a:effectLst/>
        </p:spPr>
        <p:style>
          <a:lnRef idx="2">
            <a:schemeClr val="accent1"/>
          </a:lnRef>
          <a:fillRef idx="0">
            <a:schemeClr val="accent1"/>
          </a:fillRef>
          <a:effectRef idx="1">
            <a:schemeClr val="accent1"/>
          </a:effectRef>
          <a:fontRef idx="minor">
            <a:schemeClr val="tx1"/>
          </a:fontRef>
        </p:style>
      </p:cxnSp>
      <p:sp>
        <p:nvSpPr>
          <p:cNvPr id="5" name="Título 1"/>
          <p:cNvSpPr>
            <a:spLocks noGrp="1"/>
          </p:cNvSpPr>
          <p:nvPr>
            <p:ph type="title" hasCustomPrompt="1"/>
          </p:nvPr>
        </p:nvSpPr>
        <p:spPr>
          <a:xfrm>
            <a:off x="812800" y="431800"/>
            <a:ext cx="7416800" cy="1358900"/>
          </a:xfrm>
        </p:spPr>
        <p:txBody>
          <a:bodyPr>
            <a:noAutofit/>
          </a:bodyPr>
          <a:lstStyle>
            <a:lvl1pPr>
              <a:defRPr sz="4000"/>
            </a:lvl1pPr>
          </a:lstStyle>
          <a:p>
            <a:r>
              <a:rPr lang="es-ES_tradnl" dirty="0">
                <a:solidFill>
                  <a:srgbClr val="352629"/>
                </a:solidFill>
              </a:rPr>
              <a:t>Aquí va el titulo de</a:t>
            </a:r>
            <a:r>
              <a:rPr lang="es-ES_tradnl" baseline="0" dirty="0">
                <a:solidFill>
                  <a:srgbClr val="352629"/>
                </a:solidFill>
              </a:rPr>
              <a:t> la lámina del segundo tema</a:t>
            </a:r>
            <a:endParaRPr lang="es-ES" dirty="0">
              <a:solidFill>
                <a:srgbClr val="352629"/>
              </a:solidFill>
            </a:endParaRPr>
          </a:p>
        </p:txBody>
      </p:sp>
      <p:sp>
        <p:nvSpPr>
          <p:cNvPr id="10" name="Marcador de número de diapositiva 2"/>
          <p:cNvSpPr>
            <a:spLocks noGrp="1"/>
          </p:cNvSpPr>
          <p:nvPr>
            <p:ph type="sldNum" sz="quarter" idx="11"/>
          </p:nvPr>
        </p:nvSpPr>
        <p:spPr>
          <a:xfrm>
            <a:off x="6146800" y="6356350"/>
            <a:ext cx="2133600" cy="365125"/>
          </a:xfrm>
        </p:spPr>
        <p:txBody>
          <a:bodyPr/>
          <a:lstStyle/>
          <a:p>
            <a:fld id="{CB7CC8B1-1AD0-954F-971D-B9A620CA311B}" type="slidenum">
              <a:rPr lang="es-ES" smtClean="0"/>
              <a:pPr/>
              <a:t>‹Nº›</a:t>
            </a:fld>
            <a:endParaRPr lang="es-ES" dirty="0"/>
          </a:p>
        </p:txBody>
      </p:sp>
      <p:pic>
        <p:nvPicPr>
          <p:cNvPr id="11" name="Imagen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16508" y="6420622"/>
            <a:ext cx="1710984" cy="249519"/>
          </a:xfrm>
          <a:prstGeom prst="rect">
            <a:avLst/>
          </a:prstGeom>
        </p:spPr>
      </p:pic>
      <p:sp>
        <p:nvSpPr>
          <p:cNvPr id="9" name="Marcador de texto 2"/>
          <p:cNvSpPr>
            <a:spLocks noGrp="1"/>
          </p:cNvSpPr>
          <p:nvPr>
            <p:ph idx="1" hasCustomPrompt="1"/>
          </p:nvPr>
        </p:nvSpPr>
        <p:spPr>
          <a:xfrm>
            <a:off x="812800" y="2235199"/>
            <a:ext cx="7416800" cy="3683001"/>
          </a:xfrm>
          <a:prstGeom prst="rect">
            <a:avLst/>
          </a:prstGeom>
        </p:spPr>
        <p:txBody>
          <a:bodyPr vert="horz" lIns="91440" tIns="45720" rIns="91440" bIns="45720" rtlCol="0">
            <a:normAutofit/>
          </a:bodyPr>
          <a:lstStyle>
            <a:lvl1pPr marL="342900" indent="-342900">
              <a:lnSpc>
                <a:spcPct val="150000"/>
              </a:lnSpc>
              <a:buFont typeface="Arial" charset="0"/>
              <a:buChar char="•"/>
              <a:defRPr sz="2000" baseline="0"/>
            </a:lvl1pPr>
            <a:lvl2pPr marL="800100" indent="-342900">
              <a:lnSpc>
                <a:spcPct val="150000"/>
              </a:lnSpc>
              <a:buFont typeface="Arial" charset="0"/>
              <a:buChar char="•"/>
              <a:defRPr sz="2000"/>
            </a:lvl2pPr>
            <a:lvl3pPr marL="1257300" indent="-342900">
              <a:lnSpc>
                <a:spcPct val="150000"/>
              </a:lnSpc>
              <a:buFont typeface="Arial" charset="0"/>
              <a:buChar char="•"/>
              <a:defRPr sz="2000"/>
            </a:lvl3pPr>
            <a:lvl4pPr marL="1714500" indent="-342900">
              <a:lnSpc>
                <a:spcPct val="150000"/>
              </a:lnSpc>
              <a:buFont typeface="Arial" charset="0"/>
              <a:buChar char="•"/>
              <a:defRPr sz="2000"/>
            </a:lvl4pPr>
            <a:lvl5pPr marL="2171700" indent="-342900">
              <a:lnSpc>
                <a:spcPct val="150000"/>
              </a:lnSpc>
              <a:buFont typeface="Arial" charset="0"/>
              <a:buChar char="•"/>
              <a:defRPr sz="2000" baseline="0"/>
            </a:lvl5pPr>
          </a:lstStyle>
          <a:p>
            <a:pPr lvl="0"/>
            <a:r>
              <a:rPr lang="es-ES_tradnl" dirty="0"/>
              <a:t>Recuerda que las presentaciones son mejores para el espectador cuando usan poco texto. Intenta ser preciso y conciso(a).</a:t>
            </a:r>
          </a:p>
          <a:p>
            <a:pPr lvl="1"/>
            <a:r>
              <a:rPr lang="es-ES_tradnl" dirty="0"/>
              <a:t>Siempre podrán leer el documento si necesitan más </a:t>
            </a:r>
            <a:r>
              <a:rPr lang="es-ES_tradnl" dirty="0" err="1"/>
              <a:t>info</a:t>
            </a:r>
            <a:endParaRPr lang="es-ES_tradnl" dirty="0"/>
          </a:p>
          <a:p>
            <a:pPr lvl="2"/>
            <a:r>
              <a:rPr lang="es-ES_tradnl" dirty="0"/>
              <a:t>Menos es más</a:t>
            </a:r>
          </a:p>
          <a:p>
            <a:pPr lvl="3"/>
            <a:r>
              <a:rPr lang="es-ES_tradnl" dirty="0"/>
              <a:t>Sintetiza</a:t>
            </a:r>
          </a:p>
          <a:p>
            <a:pPr lvl="4"/>
            <a:r>
              <a:rPr lang="es-ES_tradnl" dirty="0"/>
              <a:t>Así la información queda.</a:t>
            </a:r>
          </a:p>
        </p:txBody>
      </p:sp>
      <p:sp>
        <p:nvSpPr>
          <p:cNvPr id="12" name="Rectángulo 11"/>
          <p:cNvSpPr/>
          <p:nvPr userDrawn="1"/>
        </p:nvSpPr>
        <p:spPr>
          <a:xfrm>
            <a:off x="812800" y="6364309"/>
            <a:ext cx="2159000" cy="369332"/>
          </a:xfrm>
          <a:prstGeom prst="rect">
            <a:avLst/>
          </a:prstGeom>
        </p:spPr>
        <p:txBody>
          <a:bodyPr wrap="square">
            <a:spAutoFit/>
          </a:bodyPr>
          <a:lstStyle/>
          <a:p>
            <a:r>
              <a:rPr lang="es-ES_tradnl" sz="1800" b="1" dirty="0">
                <a:solidFill>
                  <a:srgbClr val="BED1E2"/>
                </a:solidFill>
              </a:rPr>
              <a:t>I</a:t>
            </a:r>
            <a:r>
              <a:rPr lang="es-ES_tradnl" sz="1800" b="1" dirty="0"/>
              <a:t>	</a:t>
            </a:r>
            <a:r>
              <a:rPr lang="es-ES_tradnl" sz="1800" b="1" dirty="0">
                <a:solidFill>
                  <a:srgbClr val="414C55"/>
                </a:solidFill>
              </a:rPr>
              <a:t>II</a:t>
            </a:r>
            <a:r>
              <a:rPr lang="es-ES_tradnl" sz="1800" b="1" dirty="0">
                <a:solidFill>
                  <a:srgbClr val="BED1E2"/>
                </a:solidFill>
              </a:rPr>
              <a:t>	III	IV</a:t>
            </a:r>
            <a:endParaRPr lang="es-ES_tradnl" sz="1800" dirty="0">
              <a:solidFill>
                <a:srgbClr val="BED1E2"/>
              </a:solidFill>
            </a:endParaRPr>
          </a:p>
        </p:txBody>
      </p:sp>
    </p:spTree>
    <p:extLst>
      <p:ext uri="{BB962C8B-B14F-4D97-AF65-F5344CB8AC3E}">
        <p14:creationId xmlns:p14="http://schemas.microsoft.com/office/powerpoint/2010/main" val="1513007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3_ Portadilla">
    <p:bg>
      <p:bgPr>
        <a:solidFill>
          <a:schemeClr val="tx2"/>
        </a:solidFill>
        <a:effectLst/>
      </p:bgPr>
    </p:bg>
    <p:spTree>
      <p:nvGrpSpPr>
        <p:cNvPr id="1" name=""/>
        <p:cNvGrpSpPr/>
        <p:nvPr/>
      </p:nvGrpSpPr>
      <p:grpSpPr>
        <a:xfrm>
          <a:off x="0" y="0"/>
          <a:ext cx="0" cy="0"/>
          <a:chOff x="0" y="0"/>
          <a:chExt cx="0" cy="0"/>
        </a:xfrm>
      </p:grpSpPr>
      <p:sp>
        <p:nvSpPr>
          <p:cNvPr id="2" name="Rectángulo 1"/>
          <p:cNvSpPr/>
          <p:nvPr userDrawn="1"/>
        </p:nvSpPr>
        <p:spPr>
          <a:xfrm>
            <a:off x="4143705" y="1183431"/>
            <a:ext cx="928459" cy="707886"/>
          </a:xfrm>
          <a:prstGeom prst="rect">
            <a:avLst/>
          </a:prstGeom>
        </p:spPr>
        <p:txBody>
          <a:bodyPr wrap="none">
            <a:spAutoFit/>
          </a:bodyPr>
          <a:lstStyle/>
          <a:p>
            <a:r>
              <a:rPr lang="es-ES_tradnl" sz="4000" b="1" dirty="0">
                <a:solidFill>
                  <a:srgbClr val="352629"/>
                </a:solidFill>
              </a:rPr>
              <a:t>III.</a:t>
            </a:r>
            <a:endParaRPr lang="es-ES_tradnl" dirty="0">
              <a:solidFill>
                <a:srgbClr val="352629"/>
              </a:solidFill>
            </a:endParaRPr>
          </a:p>
        </p:txBody>
      </p:sp>
      <p:pic>
        <p:nvPicPr>
          <p:cNvPr id="3" name="Imagen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45151" y="1278598"/>
            <a:ext cx="154776" cy="570738"/>
          </a:xfrm>
          <a:prstGeom prst="rect">
            <a:avLst/>
          </a:prstGeom>
        </p:spPr>
      </p:pic>
      <p:pic>
        <p:nvPicPr>
          <p:cNvPr id="4" name="Imagen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a:off x="5016932" y="1278598"/>
            <a:ext cx="170254" cy="627812"/>
          </a:xfrm>
          <a:prstGeom prst="rect">
            <a:avLst/>
          </a:prstGeom>
        </p:spPr>
      </p:pic>
      <p:sp>
        <p:nvSpPr>
          <p:cNvPr id="6" name="Título 1"/>
          <p:cNvSpPr>
            <a:spLocks noGrp="1"/>
          </p:cNvSpPr>
          <p:nvPr>
            <p:ph type="title" hasCustomPrompt="1"/>
          </p:nvPr>
        </p:nvSpPr>
        <p:spPr>
          <a:xfrm>
            <a:off x="1769161" y="2260599"/>
            <a:ext cx="5689599" cy="2654301"/>
          </a:xfrm>
          <a:noFill/>
          <a:ln>
            <a:noFill/>
          </a:ln>
        </p:spPr>
        <p:txBody>
          <a:bodyPr anchor="ctr">
            <a:normAutofit/>
          </a:bodyPr>
          <a:lstStyle>
            <a:lvl1pPr algn="ctr">
              <a:lnSpc>
                <a:spcPct val="100000"/>
              </a:lnSpc>
              <a:defRPr sz="3600" b="0" baseline="0">
                <a:solidFill>
                  <a:srgbClr val="4A2636"/>
                </a:solidFill>
              </a:defRPr>
            </a:lvl1pPr>
          </a:lstStyle>
          <a:p>
            <a:r>
              <a:rPr lang="es-ES_tradnl" dirty="0"/>
              <a:t>Aquí va el nombre del tercer tema a tratar en la presentación tal como sale en el índice</a:t>
            </a:r>
            <a:endParaRPr lang="es-ES" dirty="0"/>
          </a:p>
        </p:txBody>
      </p:sp>
    </p:spTree>
    <p:extLst>
      <p:ext uri="{BB962C8B-B14F-4D97-AF65-F5344CB8AC3E}">
        <p14:creationId xmlns:p14="http://schemas.microsoft.com/office/powerpoint/2010/main" val="3979462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03_Diapositiva de título ">
    <p:spTree>
      <p:nvGrpSpPr>
        <p:cNvPr id="1" name=""/>
        <p:cNvGrpSpPr/>
        <p:nvPr/>
      </p:nvGrpSpPr>
      <p:grpSpPr>
        <a:xfrm>
          <a:off x="0" y="0"/>
          <a:ext cx="0" cy="0"/>
          <a:chOff x="0" y="0"/>
          <a:chExt cx="0" cy="0"/>
        </a:xfrm>
      </p:grpSpPr>
      <p:cxnSp>
        <p:nvCxnSpPr>
          <p:cNvPr id="8" name="Conector recto 7"/>
          <p:cNvCxnSpPr/>
          <p:nvPr userDrawn="1"/>
        </p:nvCxnSpPr>
        <p:spPr>
          <a:xfrm>
            <a:off x="874712" y="1871663"/>
            <a:ext cx="3353829" cy="0"/>
          </a:xfrm>
          <a:prstGeom prst="line">
            <a:avLst/>
          </a:prstGeom>
          <a:ln w="38100" cap="flat" cmpd="sng">
            <a:solidFill>
              <a:schemeClr val="tx2"/>
            </a:solidFill>
            <a:prstDash val="solid"/>
            <a:miter lim="800000"/>
            <a:headEnd type="none"/>
          </a:ln>
          <a:effectLst/>
        </p:spPr>
        <p:style>
          <a:lnRef idx="2">
            <a:schemeClr val="accent1"/>
          </a:lnRef>
          <a:fillRef idx="0">
            <a:schemeClr val="accent1"/>
          </a:fillRef>
          <a:effectRef idx="1">
            <a:schemeClr val="accent1"/>
          </a:effectRef>
          <a:fontRef idx="minor">
            <a:schemeClr val="tx1"/>
          </a:fontRef>
        </p:style>
      </p:cxnSp>
      <p:sp>
        <p:nvSpPr>
          <p:cNvPr id="7" name="Título 1"/>
          <p:cNvSpPr>
            <a:spLocks noGrp="1"/>
          </p:cNvSpPr>
          <p:nvPr>
            <p:ph type="title" hasCustomPrompt="1"/>
          </p:nvPr>
        </p:nvSpPr>
        <p:spPr>
          <a:xfrm>
            <a:off x="812800" y="431800"/>
            <a:ext cx="7416800" cy="1358900"/>
          </a:xfrm>
        </p:spPr>
        <p:txBody>
          <a:bodyPr>
            <a:noAutofit/>
          </a:bodyPr>
          <a:lstStyle>
            <a:lvl1pPr>
              <a:defRPr sz="4000"/>
            </a:lvl1pPr>
          </a:lstStyle>
          <a:p>
            <a:r>
              <a:rPr lang="es-ES_tradnl" dirty="0">
                <a:solidFill>
                  <a:srgbClr val="352629"/>
                </a:solidFill>
              </a:rPr>
              <a:t>Aquí va el titulo de</a:t>
            </a:r>
            <a:r>
              <a:rPr lang="es-ES_tradnl" baseline="0" dirty="0">
                <a:solidFill>
                  <a:srgbClr val="352629"/>
                </a:solidFill>
              </a:rPr>
              <a:t> la lámina del tercer tema</a:t>
            </a:r>
            <a:endParaRPr lang="es-ES" dirty="0">
              <a:solidFill>
                <a:srgbClr val="352629"/>
              </a:solidFill>
            </a:endParaRPr>
          </a:p>
        </p:txBody>
      </p:sp>
      <p:sp>
        <p:nvSpPr>
          <p:cNvPr id="6" name="Marcador de número de diapositiva 2"/>
          <p:cNvSpPr>
            <a:spLocks noGrp="1"/>
          </p:cNvSpPr>
          <p:nvPr>
            <p:ph type="sldNum" sz="quarter" idx="11"/>
          </p:nvPr>
        </p:nvSpPr>
        <p:spPr>
          <a:xfrm>
            <a:off x="6146800" y="6356350"/>
            <a:ext cx="2133600" cy="365125"/>
          </a:xfrm>
        </p:spPr>
        <p:txBody>
          <a:bodyPr/>
          <a:lstStyle/>
          <a:p>
            <a:fld id="{CB7CC8B1-1AD0-954F-971D-B9A620CA311B}" type="slidenum">
              <a:rPr lang="es-ES" smtClean="0"/>
              <a:pPr/>
              <a:t>‹Nº›</a:t>
            </a:fld>
            <a:endParaRPr lang="es-ES" dirty="0"/>
          </a:p>
        </p:txBody>
      </p:sp>
      <p:pic>
        <p:nvPicPr>
          <p:cNvPr id="9" name="Imagen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16508" y="6420622"/>
            <a:ext cx="1710984" cy="249519"/>
          </a:xfrm>
          <a:prstGeom prst="rect">
            <a:avLst/>
          </a:prstGeom>
        </p:spPr>
      </p:pic>
      <p:sp>
        <p:nvSpPr>
          <p:cNvPr id="10" name="Marcador de texto 2"/>
          <p:cNvSpPr>
            <a:spLocks noGrp="1"/>
          </p:cNvSpPr>
          <p:nvPr>
            <p:ph idx="1" hasCustomPrompt="1"/>
          </p:nvPr>
        </p:nvSpPr>
        <p:spPr>
          <a:xfrm>
            <a:off x="812800" y="2235199"/>
            <a:ext cx="7416800" cy="3683001"/>
          </a:xfrm>
          <a:prstGeom prst="rect">
            <a:avLst/>
          </a:prstGeom>
        </p:spPr>
        <p:txBody>
          <a:bodyPr vert="horz" lIns="91440" tIns="45720" rIns="91440" bIns="45720" rtlCol="0">
            <a:normAutofit/>
          </a:bodyPr>
          <a:lstStyle>
            <a:lvl1pPr marL="342900" indent="-342900">
              <a:lnSpc>
                <a:spcPct val="150000"/>
              </a:lnSpc>
              <a:buFont typeface="Arial" charset="0"/>
              <a:buChar char="•"/>
              <a:defRPr sz="2000" baseline="0"/>
            </a:lvl1pPr>
            <a:lvl2pPr marL="800100" indent="-342900">
              <a:lnSpc>
                <a:spcPct val="150000"/>
              </a:lnSpc>
              <a:buFont typeface="Arial" charset="0"/>
              <a:buChar char="•"/>
              <a:defRPr sz="2000"/>
            </a:lvl2pPr>
            <a:lvl3pPr marL="1257300" indent="-342900">
              <a:lnSpc>
                <a:spcPct val="150000"/>
              </a:lnSpc>
              <a:buFont typeface="Arial" charset="0"/>
              <a:buChar char="•"/>
              <a:defRPr sz="2000"/>
            </a:lvl3pPr>
            <a:lvl4pPr marL="1714500" indent="-342900">
              <a:lnSpc>
                <a:spcPct val="150000"/>
              </a:lnSpc>
              <a:buFont typeface="Arial" charset="0"/>
              <a:buChar char="•"/>
              <a:defRPr sz="2000"/>
            </a:lvl4pPr>
            <a:lvl5pPr marL="2171700" indent="-342900">
              <a:lnSpc>
                <a:spcPct val="150000"/>
              </a:lnSpc>
              <a:buFont typeface="Arial" charset="0"/>
              <a:buChar char="•"/>
              <a:defRPr sz="2000" baseline="0"/>
            </a:lvl5pPr>
          </a:lstStyle>
          <a:p>
            <a:pPr lvl="0"/>
            <a:r>
              <a:rPr lang="es-ES_tradnl" dirty="0"/>
              <a:t>Recuerda que las presentaciones son mejores para el espectador cuando usan poco texto. Intenta ser preciso y conciso(a).</a:t>
            </a:r>
          </a:p>
          <a:p>
            <a:pPr lvl="1"/>
            <a:r>
              <a:rPr lang="es-ES_tradnl" dirty="0"/>
              <a:t>Siempre podrán leer el documento si necesitan más </a:t>
            </a:r>
            <a:r>
              <a:rPr lang="es-ES_tradnl" dirty="0" err="1"/>
              <a:t>info</a:t>
            </a:r>
            <a:endParaRPr lang="es-ES_tradnl" dirty="0"/>
          </a:p>
          <a:p>
            <a:pPr lvl="2"/>
            <a:r>
              <a:rPr lang="es-ES_tradnl" dirty="0"/>
              <a:t>Menos es más</a:t>
            </a:r>
          </a:p>
          <a:p>
            <a:pPr lvl="3"/>
            <a:r>
              <a:rPr lang="es-ES_tradnl" dirty="0"/>
              <a:t>Sintetiza</a:t>
            </a:r>
          </a:p>
          <a:p>
            <a:pPr lvl="4"/>
            <a:r>
              <a:rPr lang="es-ES_tradnl" dirty="0"/>
              <a:t>Así la información queda.</a:t>
            </a:r>
          </a:p>
        </p:txBody>
      </p:sp>
      <p:sp>
        <p:nvSpPr>
          <p:cNvPr id="11" name="Rectángulo 10"/>
          <p:cNvSpPr/>
          <p:nvPr userDrawn="1"/>
        </p:nvSpPr>
        <p:spPr>
          <a:xfrm>
            <a:off x="812800" y="6364309"/>
            <a:ext cx="2159000" cy="369332"/>
          </a:xfrm>
          <a:prstGeom prst="rect">
            <a:avLst/>
          </a:prstGeom>
        </p:spPr>
        <p:txBody>
          <a:bodyPr wrap="square">
            <a:spAutoFit/>
          </a:bodyPr>
          <a:lstStyle/>
          <a:p>
            <a:r>
              <a:rPr lang="es-ES_tradnl" sz="1800" b="1" dirty="0">
                <a:solidFill>
                  <a:srgbClr val="BED1E2"/>
                </a:solidFill>
              </a:rPr>
              <a:t>I</a:t>
            </a:r>
            <a:r>
              <a:rPr lang="es-ES_tradnl" sz="1800" b="1" dirty="0"/>
              <a:t>	</a:t>
            </a:r>
            <a:r>
              <a:rPr lang="es-ES_tradnl" sz="1800" b="1" dirty="0">
                <a:solidFill>
                  <a:srgbClr val="BED1E2"/>
                </a:solidFill>
              </a:rPr>
              <a:t>II	</a:t>
            </a:r>
            <a:r>
              <a:rPr lang="es-ES_tradnl" sz="1800" b="1" dirty="0">
                <a:solidFill>
                  <a:srgbClr val="414C55"/>
                </a:solidFill>
              </a:rPr>
              <a:t>III</a:t>
            </a:r>
            <a:r>
              <a:rPr lang="es-ES_tradnl" sz="1800" b="1" dirty="0">
                <a:solidFill>
                  <a:srgbClr val="BED1E2"/>
                </a:solidFill>
              </a:rPr>
              <a:t>	IV</a:t>
            </a:r>
            <a:endParaRPr lang="es-ES_tradnl" sz="1800" dirty="0">
              <a:solidFill>
                <a:srgbClr val="BED1E2"/>
              </a:solidFill>
            </a:endParaRPr>
          </a:p>
        </p:txBody>
      </p:sp>
    </p:spTree>
    <p:extLst>
      <p:ext uri="{BB962C8B-B14F-4D97-AF65-F5344CB8AC3E}">
        <p14:creationId xmlns:p14="http://schemas.microsoft.com/office/powerpoint/2010/main" val="357220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774700" y="444500"/>
            <a:ext cx="7560000" cy="973138"/>
          </a:xfrm>
          <a:prstGeom prst="rect">
            <a:avLst/>
          </a:prstGeom>
          <a:noFill/>
          <a:ln>
            <a:noFill/>
          </a:ln>
        </p:spPr>
        <p:txBody>
          <a:bodyPr vert="horz" lIns="91440" tIns="45720" rIns="91440" bIns="45720" rtlCol="0" anchor="t">
            <a:normAutofit/>
          </a:bodyPr>
          <a:lstStyle/>
          <a:p>
            <a:r>
              <a:rPr lang="es-ES_tradnl" dirty="0"/>
              <a:t>Clic para editar título</a:t>
            </a:r>
            <a:endParaRPr lang="es-ES" dirty="0"/>
          </a:p>
        </p:txBody>
      </p:sp>
      <p:sp>
        <p:nvSpPr>
          <p:cNvPr id="3" name="Marcador de texto 2"/>
          <p:cNvSpPr>
            <a:spLocks noGrp="1"/>
          </p:cNvSpPr>
          <p:nvPr>
            <p:ph type="body" idx="1"/>
          </p:nvPr>
        </p:nvSpPr>
        <p:spPr>
          <a:xfrm>
            <a:off x="774700" y="1600199"/>
            <a:ext cx="7560000" cy="4680000"/>
          </a:xfrm>
          <a:prstGeom prst="rect">
            <a:avLst/>
          </a:prstGeom>
        </p:spPr>
        <p:txBody>
          <a:bodyPr vert="horz" lIns="91440" tIns="45720" rIns="91440" bIns="45720" rtlCol="0">
            <a:normAutofit/>
          </a:bodyPr>
          <a:lstStyle/>
          <a:p>
            <a:pPr lvl="0"/>
            <a:r>
              <a:rPr lang="es-ES_tradnl" dirty="0"/>
              <a:t>Aquí va el texto</a:t>
            </a:r>
            <a:r>
              <a:rPr lang="mr-IN" dirty="0"/>
              <a:t>…</a:t>
            </a:r>
            <a:r>
              <a:rPr lang="es-ES" dirty="0"/>
              <a:t>.</a:t>
            </a:r>
            <a:endParaRPr lang="es-ES_tradnl" dirty="0"/>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
        <p:nvSpPr>
          <p:cNvPr id="4" name="Marcador de fecha 3"/>
          <p:cNvSpPr>
            <a:spLocks noGrp="1"/>
          </p:cNvSpPr>
          <p:nvPr>
            <p:ph type="dt" sz="half" idx="2"/>
          </p:nvPr>
        </p:nvSpPr>
        <p:spPr>
          <a:xfrm>
            <a:off x="7747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6B35F7FC-DE5D-CF44-8F59-CEA8A0C5137B}" type="datetime1">
              <a:rPr lang="es-CL" smtClean="0"/>
              <a:pPr/>
              <a:t>25-07-2023</a:t>
            </a:fld>
            <a:endParaRPr lang="es-ES" dirty="0"/>
          </a:p>
        </p:txBody>
      </p:sp>
      <p:sp>
        <p:nvSpPr>
          <p:cNvPr id="6" name="Marcador de número de diapositiva 5"/>
          <p:cNvSpPr>
            <a:spLocks noGrp="1"/>
          </p:cNvSpPr>
          <p:nvPr>
            <p:ph type="sldNum" sz="quarter" idx="4"/>
          </p:nvPr>
        </p:nvSpPr>
        <p:spPr>
          <a:xfrm>
            <a:off x="61468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B7CC8B1-1AD0-954F-971D-B9A620CA311B}" type="slidenum">
              <a:rPr lang="es-ES" smtClean="0"/>
              <a:pPr/>
              <a:t>‹Nº›</a:t>
            </a:fld>
            <a:endParaRPr lang="es-ES" dirty="0"/>
          </a:p>
        </p:txBody>
      </p:sp>
    </p:spTree>
    <p:extLst>
      <p:ext uri="{BB962C8B-B14F-4D97-AF65-F5344CB8AC3E}">
        <p14:creationId xmlns:p14="http://schemas.microsoft.com/office/powerpoint/2010/main" val="4000005263"/>
      </p:ext>
    </p:extLst>
  </p:cSld>
  <p:clrMap bg1="lt1" tx1="dk1" bg2="lt2" tx2="dk2" accent1="accent1" accent2="accent2" accent3="accent3" accent4="accent4" accent5="accent5" accent6="accent6" hlink="hlink" folHlink="folHlink"/>
  <p:sldLayoutIdLst>
    <p:sldLayoutId id="2147483660" r:id="rId1"/>
    <p:sldLayoutId id="2147483670" r:id="rId2"/>
    <p:sldLayoutId id="2147483651" r:id="rId3"/>
    <p:sldLayoutId id="2147483661" r:id="rId4"/>
    <p:sldLayoutId id="2147483649" r:id="rId5"/>
    <p:sldLayoutId id="2147483662" r:id="rId6"/>
    <p:sldLayoutId id="2147483666" r:id="rId7"/>
    <p:sldLayoutId id="2147483663" r:id="rId8"/>
    <p:sldLayoutId id="2147483667" r:id="rId9"/>
    <p:sldLayoutId id="2147483664" r:id="rId10"/>
    <p:sldLayoutId id="2147483665" r:id="rId11"/>
    <p:sldLayoutId id="2147483669" r:id="rId12"/>
    <p:sldLayoutId id="2147483674" r:id="rId13"/>
    <p:sldLayoutId id="2147483673" r:id="rId14"/>
    <p:sldLayoutId id="2147483672" r:id="rId15"/>
    <p:sldLayoutId id="2147483671" r:id="rId16"/>
  </p:sldLayoutIdLst>
  <p:hf hdr="0" dt="0"/>
  <p:txStyles>
    <p:titleStyle>
      <a:lvl1pPr algn="l" defTabSz="457200" rtl="0" eaLnBrk="1" latinLnBrk="0" hangingPunct="1">
        <a:lnSpc>
          <a:spcPct val="110000"/>
        </a:lnSpc>
        <a:spcBef>
          <a:spcPct val="0"/>
        </a:spcBef>
        <a:buNone/>
        <a:defRPr sz="4400" b="1" kern="1000">
          <a:solidFill>
            <a:schemeClr val="tx1"/>
          </a:solidFill>
          <a:latin typeface="+mj-lt"/>
          <a:ea typeface="+mj-ea"/>
          <a:cs typeface="+mj-cs"/>
        </a:defRPr>
      </a:lvl1pPr>
    </p:titleStyle>
    <p:bodyStyle>
      <a:lvl1pPr marL="342900" indent="-342900" algn="l" defTabSz="457200" rtl="0" eaLnBrk="1" latinLnBrk="0" hangingPunct="1">
        <a:lnSpc>
          <a:spcPct val="150000"/>
        </a:lnSpc>
        <a:spcBef>
          <a:spcPct val="20000"/>
        </a:spcBef>
        <a:buFont typeface="Arial" charset="0"/>
        <a:buChar char="•"/>
        <a:defRPr sz="2000" kern="1200">
          <a:solidFill>
            <a:schemeClr val="tx1"/>
          </a:solidFill>
          <a:latin typeface="+mn-lt"/>
          <a:ea typeface="+mn-ea"/>
          <a:cs typeface="+mn-cs"/>
        </a:defRPr>
      </a:lvl1pPr>
      <a:lvl2pPr marL="800100" indent="-342900" algn="l" defTabSz="457200" rtl="0" eaLnBrk="1" latinLnBrk="0" hangingPunct="1">
        <a:lnSpc>
          <a:spcPct val="150000"/>
        </a:lnSpc>
        <a:spcBef>
          <a:spcPct val="20000"/>
        </a:spcBef>
        <a:buFont typeface="Arial" charset="0"/>
        <a:buChar char="•"/>
        <a:defRPr sz="2000" kern="1200">
          <a:solidFill>
            <a:schemeClr val="tx1"/>
          </a:solidFill>
          <a:latin typeface="+mn-lt"/>
          <a:ea typeface="+mn-ea"/>
          <a:cs typeface="+mn-cs"/>
        </a:defRPr>
      </a:lvl2pPr>
      <a:lvl3pPr marL="1257300" indent="-342900" algn="l" defTabSz="457200" rtl="0" eaLnBrk="1" latinLnBrk="0" hangingPunct="1">
        <a:lnSpc>
          <a:spcPct val="150000"/>
        </a:lnSpc>
        <a:spcBef>
          <a:spcPct val="20000"/>
        </a:spcBef>
        <a:buFont typeface="Arial" charset="0"/>
        <a:buChar char="•"/>
        <a:defRPr sz="2000" kern="1200">
          <a:solidFill>
            <a:schemeClr val="tx1"/>
          </a:solidFill>
          <a:latin typeface="+mn-lt"/>
          <a:ea typeface="+mn-ea"/>
          <a:cs typeface="+mn-cs"/>
        </a:defRPr>
      </a:lvl3pPr>
      <a:lvl4pPr marL="1714500" indent="-342900" algn="l" defTabSz="457200" rtl="0" eaLnBrk="1" latinLnBrk="0" hangingPunct="1">
        <a:lnSpc>
          <a:spcPct val="150000"/>
        </a:lnSpc>
        <a:spcBef>
          <a:spcPct val="20000"/>
        </a:spcBef>
        <a:buFont typeface="Arial" charset="0"/>
        <a:buChar char="•"/>
        <a:defRPr sz="2000" kern="1200">
          <a:solidFill>
            <a:schemeClr val="tx1"/>
          </a:solidFill>
          <a:latin typeface="+mn-lt"/>
          <a:ea typeface="+mn-ea"/>
          <a:cs typeface="+mn-cs"/>
        </a:defRPr>
      </a:lvl4pPr>
      <a:lvl5pPr marL="2171700" indent="-342900" algn="l" defTabSz="457200" rtl="0" eaLnBrk="1" latinLnBrk="0" hangingPunct="1">
        <a:lnSpc>
          <a:spcPct val="150000"/>
        </a:lnSpc>
        <a:spcBef>
          <a:spcPct val="20000"/>
        </a:spcBef>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1.bin"/><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9.tif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xfrm>
            <a:off x="425669" y="2701836"/>
            <a:ext cx="8544909" cy="1513750"/>
          </a:xfrm>
        </p:spPr>
        <p:txBody>
          <a:bodyPr>
            <a:normAutofit/>
          </a:bodyPr>
          <a:lstStyle/>
          <a:p>
            <a:r>
              <a:rPr lang="es-ES" sz="3600" dirty="0"/>
              <a:t>Paradigma de Desistimiento e interculturalidad</a:t>
            </a:r>
          </a:p>
        </p:txBody>
      </p:sp>
      <p:sp>
        <p:nvSpPr>
          <p:cNvPr id="7" name="Marcador de contenido 6"/>
          <p:cNvSpPr>
            <a:spLocks noGrp="1"/>
          </p:cNvSpPr>
          <p:nvPr>
            <p:ph sz="quarter" idx="4294967295"/>
          </p:nvPr>
        </p:nvSpPr>
        <p:spPr>
          <a:xfrm>
            <a:off x="641445" y="5586297"/>
            <a:ext cx="7601803" cy="816973"/>
          </a:xfrm>
        </p:spPr>
        <p:txBody>
          <a:bodyPr>
            <a:normAutofit fontScale="40000" lnSpcReduction="20000"/>
          </a:bodyPr>
          <a:lstStyle/>
          <a:p>
            <a:pPr marL="0" indent="0">
              <a:buNone/>
            </a:pPr>
            <a:r>
              <a:rPr lang="es-ES" sz="6200" dirty="0">
                <a:solidFill>
                  <a:schemeClr val="bg1"/>
                </a:solidFill>
              </a:rPr>
              <a:t>Catalina </a:t>
            </a:r>
            <a:r>
              <a:rPr lang="es-ES" sz="6200" dirty="0" err="1">
                <a:solidFill>
                  <a:schemeClr val="bg1"/>
                </a:solidFill>
              </a:rPr>
              <a:t>Droppelmann</a:t>
            </a:r>
            <a:r>
              <a:rPr lang="es-ES" sz="6200" dirty="0">
                <a:solidFill>
                  <a:schemeClr val="bg1"/>
                </a:solidFill>
              </a:rPr>
              <a:t>    </a:t>
            </a:r>
            <a:r>
              <a:rPr lang="es-ES" sz="6200" dirty="0" err="1">
                <a:solidFill>
                  <a:schemeClr val="bg1"/>
                </a:solidFill>
              </a:rPr>
              <a:t>cadroppelmann@uc.cl</a:t>
            </a:r>
            <a:endParaRPr lang="es-ES" sz="6200" dirty="0">
              <a:solidFill>
                <a:schemeClr val="bg1"/>
              </a:solidFill>
            </a:endParaRPr>
          </a:p>
          <a:p>
            <a:pPr marL="0" indent="0">
              <a:buNone/>
            </a:pPr>
            <a:r>
              <a:rPr lang="es-ES" dirty="0">
                <a:solidFill>
                  <a:schemeClr val="bg1"/>
                </a:solidFill>
              </a:rPr>
              <a:t> </a:t>
            </a:r>
          </a:p>
        </p:txBody>
      </p:sp>
    </p:spTree>
    <p:extLst>
      <p:ext uri="{BB962C8B-B14F-4D97-AF65-F5344CB8AC3E}">
        <p14:creationId xmlns:p14="http://schemas.microsoft.com/office/powerpoint/2010/main" val="3790690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E12AD-66B6-FA44-B72F-16313D1932C8}"/>
              </a:ext>
            </a:extLst>
          </p:cNvPr>
          <p:cNvSpPr>
            <a:spLocks noGrp="1"/>
          </p:cNvSpPr>
          <p:nvPr>
            <p:ph type="title"/>
          </p:nvPr>
        </p:nvSpPr>
        <p:spPr>
          <a:xfrm>
            <a:off x="626578" y="-316630"/>
            <a:ext cx="7416800" cy="1358900"/>
          </a:xfrm>
        </p:spPr>
        <p:txBody>
          <a:bodyPr/>
          <a:lstStyle/>
          <a:p>
            <a:br>
              <a:rPr lang="en-GB" dirty="0">
                <a:solidFill>
                  <a:srgbClr val="2F5897"/>
                </a:solidFill>
              </a:rPr>
            </a:br>
            <a:r>
              <a:rPr lang="en-GB" dirty="0"/>
              <a:t>Giordano et al. (2002) Theory of cognitive transformation</a:t>
            </a:r>
            <a:br>
              <a:rPr lang="en-GB" dirty="0">
                <a:solidFill>
                  <a:srgbClr val="2F5897"/>
                </a:solidFill>
              </a:rPr>
            </a:br>
            <a:endParaRPr lang="es-ES_tradnl" dirty="0"/>
          </a:p>
        </p:txBody>
      </p:sp>
      <p:sp>
        <p:nvSpPr>
          <p:cNvPr id="3" name="Slide Number Placeholder 2">
            <a:extLst>
              <a:ext uri="{FF2B5EF4-FFF2-40B4-BE49-F238E27FC236}">
                <a16:creationId xmlns:a16="http://schemas.microsoft.com/office/drawing/2014/main" id="{84017B46-347A-D342-A4A1-008B6366BAF2}"/>
              </a:ext>
            </a:extLst>
          </p:cNvPr>
          <p:cNvSpPr>
            <a:spLocks noGrp="1"/>
          </p:cNvSpPr>
          <p:nvPr>
            <p:ph type="sldNum" sz="quarter" idx="11"/>
          </p:nvPr>
        </p:nvSpPr>
        <p:spPr/>
        <p:txBody>
          <a:bodyPr/>
          <a:lstStyle/>
          <a:p>
            <a:fld id="{CB7CC8B1-1AD0-954F-971D-B9A620CA311B}" type="slidenum">
              <a:rPr lang="es-ES" smtClean="0"/>
              <a:pPr/>
              <a:t>11</a:t>
            </a:fld>
            <a:endParaRPr lang="es-ES" dirty="0"/>
          </a:p>
        </p:txBody>
      </p:sp>
      <p:graphicFrame>
        <p:nvGraphicFramePr>
          <p:cNvPr id="5" name="Diagram 4">
            <a:extLst>
              <a:ext uri="{FF2B5EF4-FFF2-40B4-BE49-F238E27FC236}">
                <a16:creationId xmlns:a16="http://schemas.microsoft.com/office/drawing/2014/main" id="{BD38419C-FCAE-6B40-90D8-D8F2B6D063EA}"/>
              </a:ext>
            </a:extLst>
          </p:cNvPr>
          <p:cNvGraphicFramePr/>
          <p:nvPr/>
        </p:nvGraphicFramePr>
        <p:xfrm>
          <a:off x="999022" y="2046814"/>
          <a:ext cx="7044356" cy="4309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5459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F57925-BAAC-0F4F-82F8-DD4184C5059A}"/>
              </a:ext>
            </a:extLst>
          </p:cNvPr>
          <p:cNvSpPr>
            <a:spLocks noGrp="1"/>
          </p:cNvSpPr>
          <p:nvPr>
            <p:ph type="title"/>
          </p:nvPr>
        </p:nvSpPr>
        <p:spPr/>
        <p:txBody>
          <a:bodyPr/>
          <a:lstStyle/>
          <a:p>
            <a:r>
              <a:rPr lang="en-GB" dirty="0" err="1">
                <a:solidFill>
                  <a:schemeClr val="bg1"/>
                </a:solidFill>
              </a:rPr>
              <a:t>Desistimiento</a:t>
            </a:r>
            <a:r>
              <a:rPr lang="en-GB" dirty="0">
                <a:solidFill>
                  <a:schemeClr val="bg1"/>
                </a:solidFill>
              </a:rPr>
              <a:t> </a:t>
            </a:r>
            <a:r>
              <a:rPr lang="en-GB" dirty="0" err="1">
                <a:solidFill>
                  <a:schemeClr val="bg1"/>
                </a:solidFill>
              </a:rPr>
              <a:t>en</a:t>
            </a:r>
            <a:r>
              <a:rPr lang="en-GB" dirty="0">
                <a:solidFill>
                  <a:schemeClr val="bg1"/>
                </a:solidFill>
              </a:rPr>
              <a:t> AJ</a:t>
            </a:r>
          </a:p>
        </p:txBody>
      </p:sp>
    </p:spTree>
    <p:extLst>
      <p:ext uri="{BB962C8B-B14F-4D97-AF65-F5344CB8AC3E}">
        <p14:creationId xmlns:p14="http://schemas.microsoft.com/office/powerpoint/2010/main" val="3181319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872397-6039-2947-BEF2-0ABBD4B5B902}"/>
              </a:ext>
            </a:extLst>
          </p:cNvPr>
          <p:cNvSpPr>
            <a:spLocks noGrp="1"/>
          </p:cNvSpPr>
          <p:nvPr>
            <p:ph type="title"/>
          </p:nvPr>
        </p:nvSpPr>
        <p:spPr/>
        <p:txBody>
          <a:bodyPr/>
          <a:lstStyle/>
          <a:p>
            <a:r>
              <a:rPr lang="en-GB" dirty="0" err="1"/>
              <a:t>Madurez</a:t>
            </a:r>
            <a:endParaRPr lang="en-GB" dirty="0"/>
          </a:p>
        </p:txBody>
      </p:sp>
      <p:sp>
        <p:nvSpPr>
          <p:cNvPr id="3" name="Marcador de número de diapositiva 2">
            <a:extLst>
              <a:ext uri="{FF2B5EF4-FFF2-40B4-BE49-F238E27FC236}">
                <a16:creationId xmlns:a16="http://schemas.microsoft.com/office/drawing/2014/main" id="{BEEAC63E-5D95-8A4D-B680-5F3EF16DA3DF}"/>
              </a:ext>
            </a:extLst>
          </p:cNvPr>
          <p:cNvSpPr>
            <a:spLocks noGrp="1"/>
          </p:cNvSpPr>
          <p:nvPr>
            <p:ph type="sldNum" sz="quarter" idx="11"/>
          </p:nvPr>
        </p:nvSpPr>
        <p:spPr/>
        <p:txBody>
          <a:bodyPr/>
          <a:lstStyle/>
          <a:p>
            <a:fld id="{CB7CC8B1-1AD0-954F-971D-B9A620CA311B}" type="slidenum">
              <a:rPr lang="es-ES" smtClean="0"/>
              <a:pPr/>
              <a:t>13</a:t>
            </a:fld>
            <a:endParaRPr lang="es-ES" dirty="0"/>
          </a:p>
        </p:txBody>
      </p:sp>
      <p:sp>
        <p:nvSpPr>
          <p:cNvPr id="4" name="Marcador de contenido 3">
            <a:extLst>
              <a:ext uri="{FF2B5EF4-FFF2-40B4-BE49-F238E27FC236}">
                <a16:creationId xmlns:a16="http://schemas.microsoft.com/office/drawing/2014/main" id="{3AAB1981-8C2B-5A4A-BA6C-BCBDD72E721B}"/>
              </a:ext>
            </a:extLst>
          </p:cNvPr>
          <p:cNvSpPr>
            <a:spLocks noGrp="1"/>
          </p:cNvSpPr>
          <p:nvPr>
            <p:ph idx="1"/>
          </p:nvPr>
        </p:nvSpPr>
        <p:spPr/>
        <p:txBody>
          <a:bodyPr/>
          <a:lstStyle/>
          <a:p>
            <a:r>
              <a:rPr lang="en-GB" dirty="0" err="1"/>
              <a:t>Diferencias</a:t>
            </a:r>
            <a:r>
              <a:rPr lang="en-GB" dirty="0"/>
              <a:t> </a:t>
            </a:r>
            <a:r>
              <a:rPr lang="en-GB" dirty="0" err="1"/>
              <a:t>culturales</a:t>
            </a:r>
            <a:r>
              <a:rPr lang="en-GB" dirty="0"/>
              <a:t> </a:t>
            </a:r>
            <a:r>
              <a:rPr lang="en-GB" dirty="0" err="1"/>
              <a:t>en</a:t>
            </a:r>
            <a:r>
              <a:rPr lang="en-GB" dirty="0"/>
              <a:t> las </a:t>
            </a:r>
            <a:r>
              <a:rPr lang="en-GB" dirty="0" err="1"/>
              <a:t>transiciones</a:t>
            </a:r>
            <a:r>
              <a:rPr lang="en-GB" dirty="0"/>
              <a:t> al </a:t>
            </a:r>
            <a:r>
              <a:rPr lang="en-GB" dirty="0" err="1"/>
              <a:t>mundo</a:t>
            </a:r>
            <a:r>
              <a:rPr lang="en-GB" dirty="0"/>
              <a:t> </a:t>
            </a:r>
            <a:r>
              <a:rPr lang="en-GB" dirty="0" err="1"/>
              <a:t>adulto</a:t>
            </a:r>
            <a:endParaRPr lang="en-GB" dirty="0"/>
          </a:p>
          <a:p>
            <a:r>
              <a:rPr lang="en-GB" dirty="0" err="1"/>
              <a:t>Marcadores</a:t>
            </a:r>
            <a:r>
              <a:rPr lang="en-GB" dirty="0"/>
              <a:t> </a:t>
            </a:r>
            <a:r>
              <a:rPr lang="en-GB" dirty="0" err="1"/>
              <a:t>culturales</a:t>
            </a:r>
            <a:r>
              <a:rPr lang="en-GB" dirty="0"/>
              <a:t> de “</a:t>
            </a:r>
            <a:r>
              <a:rPr lang="en-GB" dirty="0" err="1"/>
              <a:t>ser</a:t>
            </a:r>
            <a:r>
              <a:rPr lang="en-GB" dirty="0"/>
              <a:t> </a:t>
            </a:r>
            <a:r>
              <a:rPr lang="en-GB" dirty="0" err="1"/>
              <a:t>adulto</a:t>
            </a:r>
            <a:r>
              <a:rPr lang="en-GB" dirty="0"/>
              <a:t>”</a:t>
            </a:r>
          </a:p>
          <a:p>
            <a:r>
              <a:rPr lang="en-GB" dirty="0"/>
              <a:t>Cambio del control </a:t>
            </a:r>
            <a:r>
              <a:rPr lang="en-GB" dirty="0" err="1"/>
              <a:t>paterno</a:t>
            </a:r>
            <a:r>
              <a:rPr lang="en-GB" dirty="0"/>
              <a:t> </a:t>
            </a:r>
            <a:r>
              <a:rPr lang="en-GB" dirty="0" err="1"/>
              <a:t>hacia</a:t>
            </a:r>
            <a:r>
              <a:rPr lang="en-GB" dirty="0"/>
              <a:t> el </a:t>
            </a:r>
            <a:r>
              <a:rPr lang="en-GB" dirty="0" err="1"/>
              <a:t>interno</a:t>
            </a:r>
            <a:endParaRPr lang="en-GB" dirty="0"/>
          </a:p>
          <a:p>
            <a:pPr marL="0" indent="0">
              <a:buNone/>
            </a:pPr>
            <a:endParaRPr lang="en-GB" dirty="0"/>
          </a:p>
        </p:txBody>
      </p:sp>
    </p:spTree>
    <p:extLst>
      <p:ext uri="{BB962C8B-B14F-4D97-AF65-F5344CB8AC3E}">
        <p14:creationId xmlns:p14="http://schemas.microsoft.com/office/powerpoint/2010/main" val="636765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E316B1-6D9D-0645-98EB-FAD521CF7BE8}"/>
              </a:ext>
            </a:extLst>
          </p:cNvPr>
          <p:cNvSpPr>
            <a:spLocks noGrp="1"/>
          </p:cNvSpPr>
          <p:nvPr>
            <p:ph type="title"/>
          </p:nvPr>
        </p:nvSpPr>
        <p:spPr/>
        <p:txBody>
          <a:bodyPr/>
          <a:lstStyle/>
          <a:p>
            <a:r>
              <a:rPr lang="en-GB" dirty="0"/>
              <a:t>Roles</a:t>
            </a:r>
          </a:p>
        </p:txBody>
      </p:sp>
      <p:sp>
        <p:nvSpPr>
          <p:cNvPr id="3" name="Marcador de número de diapositiva 2">
            <a:extLst>
              <a:ext uri="{FF2B5EF4-FFF2-40B4-BE49-F238E27FC236}">
                <a16:creationId xmlns:a16="http://schemas.microsoft.com/office/drawing/2014/main" id="{7E84B207-96B8-4041-A7A9-3ADD6663A691}"/>
              </a:ext>
            </a:extLst>
          </p:cNvPr>
          <p:cNvSpPr>
            <a:spLocks noGrp="1"/>
          </p:cNvSpPr>
          <p:nvPr>
            <p:ph type="sldNum" sz="quarter" idx="11"/>
          </p:nvPr>
        </p:nvSpPr>
        <p:spPr/>
        <p:txBody>
          <a:bodyPr/>
          <a:lstStyle/>
          <a:p>
            <a:fld id="{CB7CC8B1-1AD0-954F-971D-B9A620CA311B}" type="slidenum">
              <a:rPr lang="es-ES" smtClean="0"/>
              <a:pPr/>
              <a:t>14</a:t>
            </a:fld>
            <a:endParaRPr lang="es-ES" dirty="0"/>
          </a:p>
        </p:txBody>
      </p:sp>
      <p:sp>
        <p:nvSpPr>
          <p:cNvPr id="4" name="Marcador de contenido 3">
            <a:extLst>
              <a:ext uri="{FF2B5EF4-FFF2-40B4-BE49-F238E27FC236}">
                <a16:creationId xmlns:a16="http://schemas.microsoft.com/office/drawing/2014/main" id="{2B6F3965-FE9B-E041-A5F5-3702E2BA7E4F}"/>
              </a:ext>
            </a:extLst>
          </p:cNvPr>
          <p:cNvSpPr>
            <a:spLocks noGrp="1"/>
          </p:cNvSpPr>
          <p:nvPr>
            <p:ph idx="1"/>
          </p:nvPr>
        </p:nvSpPr>
        <p:spPr/>
        <p:txBody>
          <a:bodyPr/>
          <a:lstStyle/>
          <a:p>
            <a:r>
              <a:rPr lang="en-GB" dirty="0"/>
              <a:t>¿</a:t>
            </a:r>
            <a:r>
              <a:rPr lang="en-GB" dirty="0" err="1"/>
              <a:t>Desistir</a:t>
            </a:r>
            <a:r>
              <a:rPr lang="en-GB" dirty="0"/>
              <a:t> </a:t>
            </a:r>
            <a:r>
              <a:rPr lang="en-GB" dirty="0" err="1"/>
              <a:t>hacia</a:t>
            </a:r>
            <a:r>
              <a:rPr lang="en-GB" dirty="0"/>
              <a:t> </a:t>
            </a:r>
            <a:r>
              <a:rPr lang="en-GB" dirty="0" err="1"/>
              <a:t>qué</a:t>
            </a:r>
            <a:r>
              <a:rPr lang="en-GB" dirty="0"/>
              <a:t>?</a:t>
            </a:r>
          </a:p>
          <a:p>
            <a:r>
              <a:rPr lang="en-GB" dirty="0"/>
              <a:t>Roles </a:t>
            </a:r>
            <a:r>
              <a:rPr lang="en-GB" dirty="0" err="1"/>
              <a:t>disponibles</a:t>
            </a:r>
            <a:r>
              <a:rPr lang="en-GB" dirty="0"/>
              <a:t> </a:t>
            </a:r>
            <a:r>
              <a:rPr lang="en-GB" dirty="0" err="1"/>
              <a:t>limitados</a:t>
            </a:r>
            <a:endParaRPr lang="en-GB" dirty="0"/>
          </a:p>
          <a:p>
            <a:r>
              <a:rPr lang="en-GB" dirty="0"/>
              <a:t>Roles de </a:t>
            </a:r>
            <a:r>
              <a:rPr lang="en-GB" dirty="0" err="1"/>
              <a:t>género</a:t>
            </a:r>
            <a:r>
              <a:rPr lang="en-GB" dirty="0"/>
              <a:t> y </a:t>
            </a:r>
            <a:r>
              <a:rPr lang="en-GB" dirty="0" err="1"/>
              <a:t>su</a:t>
            </a:r>
            <a:r>
              <a:rPr lang="en-GB" dirty="0"/>
              <a:t> </a:t>
            </a:r>
            <a:r>
              <a:rPr lang="en-GB" dirty="0" err="1"/>
              <a:t>anclaje</a:t>
            </a:r>
            <a:r>
              <a:rPr lang="en-GB" dirty="0"/>
              <a:t> cultural </a:t>
            </a:r>
          </a:p>
        </p:txBody>
      </p:sp>
    </p:spTree>
    <p:extLst>
      <p:ext uri="{BB962C8B-B14F-4D97-AF65-F5344CB8AC3E}">
        <p14:creationId xmlns:p14="http://schemas.microsoft.com/office/powerpoint/2010/main" val="352937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2F1C6D-E4FA-BE4F-903A-8D4FA2CA4FCB}"/>
              </a:ext>
            </a:extLst>
          </p:cNvPr>
          <p:cNvSpPr>
            <a:spLocks noGrp="1"/>
          </p:cNvSpPr>
          <p:nvPr>
            <p:ph type="title"/>
          </p:nvPr>
        </p:nvSpPr>
        <p:spPr/>
        <p:txBody>
          <a:bodyPr/>
          <a:lstStyle/>
          <a:p>
            <a:r>
              <a:rPr lang="en-GB" dirty="0"/>
              <a:t>Identidad</a:t>
            </a:r>
          </a:p>
        </p:txBody>
      </p:sp>
      <p:sp>
        <p:nvSpPr>
          <p:cNvPr id="3" name="Marcador de número de diapositiva 2">
            <a:extLst>
              <a:ext uri="{FF2B5EF4-FFF2-40B4-BE49-F238E27FC236}">
                <a16:creationId xmlns:a16="http://schemas.microsoft.com/office/drawing/2014/main" id="{84E13736-E45E-1C43-8BC4-BFB69D05770B}"/>
              </a:ext>
            </a:extLst>
          </p:cNvPr>
          <p:cNvSpPr>
            <a:spLocks noGrp="1"/>
          </p:cNvSpPr>
          <p:nvPr>
            <p:ph type="sldNum" sz="quarter" idx="11"/>
          </p:nvPr>
        </p:nvSpPr>
        <p:spPr/>
        <p:txBody>
          <a:bodyPr/>
          <a:lstStyle/>
          <a:p>
            <a:fld id="{CB7CC8B1-1AD0-954F-971D-B9A620CA311B}" type="slidenum">
              <a:rPr lang="es-ES" smtClean="0"/>
              <a:pPr/>
              <a:t>15</a:t>
            </a:fld>
            <a:endParaRPr lang="es-ES" dirty="0"/>
          </a:p>
        </p:txBody>
      </p:sp>
      <p:sp>
        <p:nvSpPr>
          <p:cNvPr id="4" name="Marcador de contenido 3">
            <a:extLst>
              <a:ext uri="{FF2B5EF4-FFF2-40B4-BE49-F238E27FC236}">
                <a16:creationId xmlns:a16="http://schemas.microsoft.com/office/drawing/2014/main" id="{1E26BC01-A212-1547-B47D-8ED70D2B106A}"/>
              </a:ext>
            </a:extLst>
          </p:cNvPr>
          <p:cNvSpPr>
            <a:spLocks noGrp="1"/>
          </p:cNvSpPr>
          <p:nvPr>
            <p:ph idx="1"/>
          </p:nvPr>
        </p:nvSpPr>
        <p:spPr/>
        <p:txBody>
          <a:bodyPr/>
          <a:lstStyle/>
          <a:p>
            <a:r>
              <a:rPr lang="en-GB" dirty="0" err="1"/>
              <a:t>Desarrollo</a:t>
            </a:r>
            <a:r>
              <a:rPr lang="en-GB" dirty="0"/>
              <a:t> de </a:t>
            </a:r>
            <a:r>
              <a:rPr lang="en-GB" dirty="0" err="1"/>
              <a:t>identidad</a:t>
            </a:r>
            <a:r>
              <a:rPr lang="en-GB" dirty="0"/>
              <a:t> pro-social</a:t>
            </a:r>
          </a:p>
          <a:p>
            <a:r>
              <a:rPr lang="en-GB" dirty="0" err="1"/>
              <a:t>Transición</a:t>
            </a:r>
            <a:r>
              <a:rPr lang="en-GB" dirty="0"/>
              <a:t> </a:t>
            </a:r>
            <a:r>
              <a:rPr lang="en-GB" dirty="0" err="1"/>
              <a:t>identitaria</a:t>
            </a:r>
            <a:r>
              <a:rPr lang="en-GB" dirty="0"/>
              <a:t> se </a:t>
            </a:r>
            <a:r>
              <a:rPr lang="en-GB" dirty="0" err="1"/>
              <a:t>profundiza</a:t>
            </a:r>
            <a:r>
              <a:rPr lang="en-GB" dirty="0"/>
              <a:t> con </a:t>
            </a:r>
            <a:r>
              <a:rPr lang="en-GB" dirty="0" err="1"/>
              <a:t>migración</a:t>
            </a:r>
            <a:endParaRPr lang="en-GB" dirty="0"/>
          </a:p>
          <a:p>
            <a:r>
              <a:rPr lang="en-GB" dirty="0" err="1"/>
              <a:t>Narrativa</a:t>
            </a:r>
            <a:r>
              <a:rPr lang="en-GB" dirty="0"/>
              <a:t> </a:t>
            </a:r>
            <a:r>
              <a:rPr lang="en-GB" dirty="0" err="1"/>
              <a:t>consistente</a:t>
            </a:r>
            <a:r>
              <a:rPr lang="en-GB" dirty="0"/>
              <a:t> </a:t>
            </a:r>
          </a:p>
          <a:p>
            <a:r>
              <a:rPr lang="en-GB" dirty="0" err="1"/>
              <a:t>Reconstrucción</a:t>
            </a:r>
            <a:r>
              <a:rPr lang="en-GB" dirty="0"/>
              <a:t> del self</a:t>
            </a:r>
          </a:p>
          <a:p>
            <a:r>
              <a:rPr lang="en-GB" dirty="0" err="1"/>
              <a:t>Miedo</a:t>
            </a:r>
            <a:r>
              <a:rPr lang="en-GB" dirty="0"/>
              <a:t> y </a:t>
            </a:r>
            <a:r>
              <a:rPr lang="en-GB" dirty="0" err="1"/>
              <a:t>autoprotección</a:t>
            </a:r>
            <a:endParaRPr lang="en-GB" dirty="0"/>
          </a:p>
        </p:txBody>
      </p:sp>
    </p:spTree>
    <p:extLst>
      <p:ext uri="{BB962C8B-B14F-4D97-AF65-F5344CB8AC3E}">
        <p14:creationId xmlns:p14="http://schemas.microsoft.com/office/powerpoint/2010/main" val="4266437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4F9B75-58AB-B14D-AF4C-A2FD11566FAB}"/>
              </a:ext>
            </a:extLst>
          </p:cNvPr>
          <p:cNvSpPr>
            <a:spLocks noGrp="1"/>
          </p:cNvSpPr>
          <p:nvPr>
            <p:ph type="title"/>
          </p:nvPr>
        </p:nvSpPr>
        <p:spPr/>
        <p:txBody>
          <a:bodyPr/>
          <a:lstStyle/>
          <a:p>
            <a:r>
              <a:rPr lang="en-GB" dirty="0" err="1"/>
              <a:t>Vínculo</a:t>
            </a:r>
            <a:endParaRPr lang="en-GB" dirty="0"/>
          </a:p>
        </p:txBody>
      </p:sp>
      <p:sp>
        <p:nvSpPr>
          <p:cNvPr id="3" name="Marcador de número de diapositiva 2">
            <a:extLst>
              <a:ext uri="{FF2B5EF4-FFF2-40B4-BE49-F238E27FC236}">
                <a16:creationId xmlns:a16="http://schemas.microsoft.com/office/drawing/2014/main" id="{6AB02352-9189-6A45-AB26-3FA32DADF11E}"/>
              </a:ext>
            </a:extLst>
          </p:cNvPr>
          <p:cNvSpPr>
            <a:spLocks noGrp="1"/>
          </p:cNvSpPr>
          <p:nvPr>
            <p:ph type="sldNum" sz="quarter" idx="11"/>
          </p:nvPr>
        </p:nvSpPr>
        <p:spPr/>
        <p:txBody>
          <a:bodyPr/>
          <a:lstStyle/>
          <a:p>
            <a:fld id="{CB7CC8B1-1AD0-954F-971D-B9A620CA311B}" type="slidenum">
              <a:rPr lang="es-ES" smtClean="0"/>
              <a:pPr/>
              <a:t>16</a:t>
            </a:fld>
            <a:endParaRPr lang="es-ES" dirty="0"/>
          </a:p>
        </p:txBody>
      </p:sp>
      <p:sp>
        <p:nvSpPr>
          <p:cNvPr id="4" name="Marcador de contenido 3">
            <a:extLst>
              <a:ext uri="{FF2B5EF4-FFF2-40B4-BE49-F238E27FC236}">
                <a16:creationId xmlns:a16="http://schemas.microsoft.com/office/drawing/2014/main" id="{5B9D4844-2BDE-B045-8440-D49236664964}"/>
              </a:ext>
            </a:extLst>
          </p:cNvPr>
          <p:cNvSpPr>
            <a:spLocks noGrp="1"/>
          </p:cNvSpPr>
          <p:nvPr>
            <p:ph idx="1"/>
          </p:nvPr>
        </p:nvSpPr>
        <p:spPr/>
        <p:txBody>
          <a:bodyPr/>
          <a:lstStyle/>
          <a:p>
            <a:r>
              <a:rPr lang="en-GB" dirty="0" err="1"/>
              <a:t>duelo</a:t>
            </a:r>
            <a:r>
              <a:rPr lang="en-GB" dirty="0"/>
              <a:t> </a:t>
            </a:r>
            <a:r>
              <a:rPr lang="en-GB" dirty="0" err="1"/>
              <a:t>delictual</a:t>
            </a:r>
            <a:endParaRPr lang="en-GB" dirty="0"/>
          </a:p>
          <a:p>
            <a:r>
              <a:rPr lang="en-GB" dirty="0" err="1"/>
              <a:t>Reciprocidad</a:t>
            </a:r>
            <a:r>
              <a:rPr lang="en-GB" dirty="0"/>
              <a:t>: “</a:t>
            </a:r>
            <a:r>
              <a:rPr lang="en-GB" dirty="0" err="1"/>
              <a:t>ser</a:t>
            </a:r>
            <a:r>
              <a:rPr lang="en-GB" dirty="0"/>
              <a:t> </a:t>
            </a:r>
            <a:r>
              <a:rPr lang="en-GB" dirty="0" err="1"/>
              <a:t>reconocido</a:t>
            </a:r>
            <a:r>
              <a:rPr lang="en-GB" dirty="0"/>
              <a:t> </a:t>
            </a:r>
            <a:r>
              <a:rPr lang="en-GB" dirty="0" err="1"/>
              <a:t>como</a:t>
            </a:r>
            <a:r>
              <a:rPr lang="en-GB" dirty="0"/>
              <a:t> </a:t>
            </a:r>
            <a:r>
              <a:rPr lang="en-GB" dirty="0" err="1"/>
              <a:t>alguien</a:t>
            </a:r>
            <a:r>
              <a:rPr lang="en-GB" dirty="0"/>
              <a:t> </a:t>
            </a:r>
            <a:r>
              <a:rPr lang="en-GB" dirty="0" err="1"/>
              <a:t>capaz</a:t>
            </a:r>
            <a:r>
              <a:rPr lang="en-GB" dirty="0"/>
              <a:t> de </a:t>
            </a:r>
            <a:r>
              <a:rPr lang="en-GB" dirty="0" err="1"/>
              <a:t>dar</a:t>
            </a:r>
            <a:r>
              <a:rPr lang="en-GB" dirty="0"/>
              <a:t>”</a:t>
            </a:r>
          </a:p>
          <a:p>
            <a:r>
              <a:rPr lang="en-GB" dirty="0" err="1"/>
              <a:t>Compartir</a:t>
            </a:r>
            <a:r>
              <a:rPr lang="en-GB" dirty="0"/>
              <a:t> </a:t>
            </a:r>
            <a:r>
              <a:rPr lang="en-GB" dirty="0" err="1"/>
              <a:t>simétrico</a:t>
            </a:r>
            <a:endParaRPr lang="en-GB" dirty="0"/>
          </a:p>
          <a:p>
            <a:r>
              <a:rPr lang="en-GB" dirty="0" err="1"/>
              <a:t>Delegado</a:t>
            </a:r>
            <a:r>
              <a:rPr lang="en-GB" dirty="0"/>
              <a:t> </a:t>
            </a:r>
            <a:r>
              <a:rPr lang="en-GB" dirty="0" err="1"/>
              <a:t>como</a:t>
            </a:r>
            <a:r>
              <a:rPr lang="en-GB" dirty="0"/>
              <a:t> </a:t>
            </a:r>
            <a:r>
              <a:rPr lang="en-GB" dirty="0" err="1"/>
              <a:t>agente</a:t>
            </a:r>
            <a:r>
              <a:rPr lang="en-GB" dirty="0"/>
              <a:t> de </a:t>
            </a:r>
            <a:r>
              <a:rPr lang="en-GB" dirty="0" err="1"/>
              <a:t>cambio</a:t>
            </a:r>
            <a:r>
              <a:rPr lang="en-GB" dirty="0"/>
              <a:t>: </a:t>
            </a:r>
            <a:r>
              <a:rPr lang="en-GB" i="1" dirty="0" err="1"/>
              <a:t>conversación</a:t>
            </a:r>
            <a:r>
              <a:rPr lang="en-GB" i="1" dirty="0"/>
              <a:t> moral</a:t>
            </a:r>
          </a:p>
          <a:p>
            <a:r>
              <a:rPr lang="en-GB" dirty="0"/>
              <a:t>Pares y </a:t>
            </a:r>
            <a:r>
              <a:rPr lang="en-GB" dirty="0" err="1"/>
              <a:t>lealtades</a:t>
            </a:r>
            <a:endParaRPr lang="en-GB" dirty="0"/>
          </a:p>
          <a:p>
            <a:pPr marL="0" indent="0">
              <a:buNone/>
            </a:pPr>
            <a:endParaRPr lang="en-GB" i="1" dirty="0"/>
          </a:p>
        </p:txBody>
      </p:sp>
    </p:spTree>
    <p:extLst>
      <p:ext uri="{BB962C8B-B14F-4D97-AF65-F5344CB8AC3E}">
        <p14:creationId xmlns:p14="http://schemas.microsoft.com/office/powerpoint/2010/main" val="853534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68D639-9813-DE41-9D85-ECC507EF4D1A}"/>
              </a:ext>
            </a:extLst>
          </p:cNvPr>
          <p:cNvSpPr>
            <a:spLocks noGrp="1"/>
          </p:cNvSpPr>
          <p:nvPr>
            <p:ph type="title"/>
          </p:nvPr>
        </p:nvSpPr>
        <p:spPr/>
        <p:txBody>
          <a:bodyPr/>
          <a:lstStyle/>
          <a:p>
            <a:r>
              <a:rPr lang="en-GB"/>
              <a:t>Agencia</a:t>
            </a:r>
          </a:p>
        </p:txBody>
      </p:sp>
      <p:sp>
        <p:nvSpPr>
          <p:cNvPr id="3" name="Marcador de número de diapositiva 2">
            <a:extLst>
              <a:ext uri="{FF2B5EF4-FFF2-40B4-BE49-F238E27FC236}">
                <a16:creationId xmlns:a16="http://schemas.microsoft.com/office/drawing/2014/main" id="{B79E96B9-6FEF-2E4D-8D4A-CDE69212004D}"/>
              </a:ext>
            </a:extLst>
          </p:cNvPr>
          <p:cNvSpPr>
            <a:spLocks noGrp="1"/>
          </p:cNvSpPr>
          <p:nvPr>
            <p:ph type="sldNum" sz="quarter" idx="11"/>
          </p:nvPr>
        </p:nvSpPr>
        <p:spPr/>
        <p:txBody>
          <a:bodyPr/>
          <a:lstStyle/>
          <a:p>
            <a:fld id="{CB7CC8B1-1AD0-954F-971D-B9A620CA311B}" type="slidenum">
              <a:rPr lang="es-ES" smtClean="0"/>
              <a:pPr/>
              <a:t>17</a:t>
            </a:fld>
            <a:endParaRPr lang="es-ES" dirty="0"/>
          </a:p>
        </p:txBody>
      </p:sp>
      <p:sp>
        <p:nvSpPr>
          <p:cNvPr id="4" name="Marcador de contenido 3">
            <a:extLst>
              <a:ext uri="{FF2B5EF4-FFF2-40B4-BE49-F238E27FC236}">
                <a16:creationId xmlns:a16="http://schemas.microsoft.com/office/drawing/2014/main" id="{FB3BDBC9-908E-1A40-822D-397DC3CEAC9A}"/>
              </a:ext>
            </a:extLst>
          </p:cNvPr>
          <p:cNvSpPr>
            <a:spLocks noGrp="1"/>
          </p:cNvSpPr>
          <p:nvPr>
            <p:ph idx="1"/>
          </p:nvPr>
        </p:nvSpPr>
        <p:spPr/>
        <p:txBody>
          <a:bodyPr/>
          <a:lstStyle/>
          <a:p>
            <a:r>
              <a:rPr lang="en-GB" dirty="0" err="1"/>
              <a:t>Paternalismo</a:t>
            </a:r>
            <a:r>
              <a:rPr lang="en-GB" dirty="0"/>
              <a:t>/</a:t>
            </a:r>
            <a:r>
              <a:rPr lang="en-GB" dirty="0" err="1"/>
              <a:t>asistencialismo</a:t>
            </a:r>
            <a:endParaRPr lang="en-GB" dirty="0"/>
          </a:p>
          <a:p>
            <a:r>
              <a:rPr lang="en-GB" dirty="0" err="1"/>
              <a:t>Agencia</a:t>
            </a:r>
            <a:r>
              <a:rPr lang="en-GB" dirty="0"/>
              <a:t> </a:t>
            </a:r>
            <a:r>
              <a:rPr lang="en-GB" dirty="0" err="1"/>
              <a:t>obstaculizada</a:t>
            </a:r>
            <a:r>
              <a:rPr lang="en-GB" dirty="0"/>
              <a:t> </a:t>
            </a:r>
            <a:r>
              <a:rPr lang="en-GB" dirty="0" err="1"/>
              <a:t>por</a:t>
            </a:r>
            <a:r>
              <a:rPr lang="en-GB" dirty="0"/>
              <a:t> </a:t>
            </a:r>
            <a:r>
              <a:rPr lang="en-GB" dirty="0" err="1"/>
              <a:t>elementos</a:t>
            </a:r>
            <a:r>
              <a:rPr lang="en-GB" dirty="0"/>
              <a:t> </a:t>
            </a:r>
            <a:r>
              <a:rPr lang="en-GB" dirty="0" err="1"/>
              <a:t>estructurales</a:t>
            </a:r>
            <a:r>
              <a:rPr lang="en-GB" dirty="0"/>
              <a:t> </a:t>
            </a:r>
          </a:p>
          <a:p>
            <a:r>
              <a:rPr lang="en-GB" dirty="0" err="1"/>
              <a:t>Migración</a:t>
            </a:r>
            <a:r>
              <a:rPr lang="en-GB" dirty="0"/>
              <a:t> </a:t>
            </a:r>
            <a:r>
              <a:rPr lang="en-GB" dirty="0" err="1"/>
              <a:t>forzada</a:t>
            </a:r>
            <a:endParaRPr lang="en-GB" dirty="0"/>
          </a:p>
          <a:p>
            <a:r>
              <a:rPr lang="en-GB" dirty="0" err="1"/>
              <a:t>Persistencia</a:t>
            </a:r>
            <a:r>
              <a:rPr lang="en-GB" dirty="0"/>
              <a:t> y </a:t>
            </a:r>
            <a:r>
              <a:rPr lang="en-GB" dirty="0" err="1"/>
              <a:t>agencia</a:t>
            </a:r>
            <a:r>
              <a:rPr lang="en-GB" dirty="0"/>
              <a:t> </a:t>
            </a:r>
          </a:p>
          <a:p>
            <a:r>
              <a:rPr lang="en-GB" dirty="0" err="1"/>
              <a:t>Género</a:t>
            </a:r>
            <a:r>
              <a:rPr lang="en-GB" dirty="0"/>
              <a:t> y </a:t>
            </a:r>
            <a:r>
              <a:rPr lang="en-GB" dirty="0" err="1"/>
              <a:t>agencia</a:t>
            </a:r>
            <a:endParaRPr lang="en-GB" dirty="0"/>
          </a:p>
          <a:p>
            <a:endParaRPr lang="en-GB" dirty="0"/>
          </a:p>
        </p:txBody>
      </p:sp>
    </p:spTree>
    <p:extLst>
      <p:ext uri="{BB962C8B-B14F-4D97-AF65-F5344CB8AC3E}">
        <p14:creationId xmlns:p14="http://schemas.microsoft.com/office/powerpoint/2010/main" val="1445189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9E49A9-B182-E949-942F-42B8C7BAADC2}"/>
              </a:ext>
            </a:extLst>
          </p:cNvPr>
          <p:cNvSpPr>
            <a:spLocks noGrp="1"/>
          </p:cNvSpPr>
          <p:nvPr>
            <p:ph type="title"/>
          </p:nvPr>
        </p:nvSpPr>
        <p:spPr/>
        <p:txBody>
          <a:bodyPr/>
          <a:lstStyle/>
          <a:p>
            <a:r>
              <a:rPr lang="en-GB" dirty="0" err="1"/>
              <a:t>Estilo</a:t>
            </a:r>
            <a:r>
              <a:rPr lang="en-GB" dirty="0"/>
              <a:t> de </a:t>
            </a:r>
            <a:r>
              <a:rPr lang="en-GB" dirty="0" err="1"/>
              <a:t>vida</a:t>
            </a:r>
            <a:endParaRPr lang="en-GB" dirty="0"/>
          </a:p>
        </p:txBody>
      </p:sp>
      <p:sp>
        <p:nvSpPr>
          <p:cNvPr id="3" name="Marcador de número de diapositiva 2">
            <a:extLst>
              <a:ext uri="{FF2B5EF4-FFF2-40B4-BE49-F238E27FC236}">
                <a16:creationId xmlns:a16="http://schemas.microsoft.com/office/drawing/2014/main" id="{BC60D891-2118-4041-8218-8F9D8EF7CEB1}"/>
              </a:ext>
            </a:extLst>
          </p:cNvPr>
          <p:cNvSpPr>
            <a:spLocks noGrp="1"/>
          </p:cNvSpPr>
          <p:nvPr>
            <p:ph type="sldNum" sz="quarter" idx="11"/>
          </p:nvPr>
        </p:nvSpPr>
        <p:spPr/>
        <p:txBody>
          <a:bodyPr/>
          <a:lstStyle/>
          <a:p>
            <a:fld id="{CB7CC8B1-1AD0-954F-971D-B9A620CA311B}" type="slidenum">
              <a:rPr lang="es-ES" smtClean="0"/>
              <a:pPr/>
              <a:t>18</a:t>
            </a:fld>
            <a:endParaRPr lang="es-ES" dirty="0"/>
          </a:p>
        </p:txBody>
      </p:sp>
      <p:sp>
        <p:nvSpPr>
          <p:cNvPr id="4" name="Marcador de contenido 3">
            <a:extLst>
              <a:ext uri="{FF2B5EF4-FFF2-40B4-BE49-F238E27FC236}">
                <a16:creationId xmlns:a16="http://schemas.microsoft.com/office/drawing/2014/main" id="{4F12855D-679C-904A-9F5E-C65F0545F0BC}"/>
              </a:ext>
            </a:extLst>
          </p:cNvPr>
          <p:cNvSpPr>
            <a:spLocks noGrp="1"/>
          </p:cNvSpPr>
          <p:nvPr>
            <p:ph idx="1"/>
          </p:nvPr>
        </p:nvSpPr>
        <p:spPr/>
        <p:txBody>
          <a:bodyPr/>
          <a:lstStyle/>
          <a:p>
            <a:r>
              <a:rPr lang="en-GB" dirty="0" err="1"/>
              <a:t>Habitar</a:t>
            </a:r>
            <a:r>
              <a:rPr lang="en-GB" dirty="0"/>
              <a:t> </a:t>
            </a:r>
            <a:r>
              <a:rPr lang="en-GB" dirty="0" err="1"/>
              <a:t>nuevos</a:t>
            </a:r>
            <a:r>
              <a:rPr lang="en-GB" dirty="0"/>
              <a:t> </a:t>
            </a:r>
            <a:r>
              <a:rPr lang="en-GB" dirty="0" err="1"/>
              <a:t>espacios</a:t>
            </a:r>
            <a:r>
              <a:rPr lang="en-GB" dirty="0"/>
              <a:t> o </a:t>
            </a:r>
            <a:r>
              <a:rPr lang="en-GB" dirty="0" err="1"/>
              <a:t>aprender</a:t>
            </a:r>
            <a:r>
              <a:rPr lang="en-GB" dirty="0"/>
              <a:t> a re-</a:t>
            </a:r>
            <a:r>
              <a:rPr lang="en-GB" dirty="0" err="1"/>
              <a:t>habitar</a:t>
            </a:r>
            <a:r>
              <a:rPr lang="en-GB" dirty="0"/>
              <a:t> </a:t>
            </a:r>
            <a:r>
              <a:rPr lang="en-GB" dirty="0" err="1"/>
              <a:t>los</a:t>
            </a:r>
            <a:r>
              <a:rPr lang="en-GB" dirty="0"/>
              <a:t> </a:t>
            </a:r>
            <a:r>
              <a:rPr lang="en-GB" dirty="0" err="1"/>
              <a:t>antiguos</a:t>
            </a:r>
            <a:endParaRPr lang="en-GB" dirty="0"/>
          </a:p>
          <a:p>
            <a:r>
              <a:rPr lang="en-GB" dirty="0" err="1"/>
              <a:t>Significado</a:t>
            </a:r>
            <a:r>
              <a:rPr lang="en-GB" dirty="0"/>
              <a:t> cultural </a:t>
            </a:r>
            <a:r>
              <a:rPr lang="en-GB" dirty="0" err="1"/>
              <a:t>asociado</a:t>
            </a:r>
            <a:r>
              <a:rPr lang="en-GB" dirty="0"/>
              <a:t> a las </a:t>
            </a:r>
            <a:r>
              <a:rPr lang="en-GB" dirty="0" err="1"/>
              <a:t>drogas</a:t>
            </a:r>
            <a:endParaRPr lang="en-GB" dirty="0"/>
          </a:p>
          <a:p>
            <a:r>
              <a:rPr lang="en-GB" dirty="0" err="1"/>
              <a:t>Prácticas</a:t>
            </a:r>
            <a:r>
              <a:rPr lang="en-GB" dirty="0"/>
              <a:t> </a:t>
            </a:r>
            <a:r>
              <a:rPr lang="en-GB" dirty="0" err="1"/>
              <a:t>culturales</a:t>
            </a:r>
            <a:r>
              <a:rPr lang="en-GB" dirty="0"/>
              <a:t> </a:t>
            </a:r>
            <a:r>
              <a:rPr lang="en-GB" dirty="0" err="1"/>
              <a:t>en</a:t>
            </a:r>
            <a:r>
              <a:rPr lang="en-GB" dirty="0"/>
              <a:t> </a:t>
            </a:r>
            <a:r>
              <a:rPr lang="en-GB" dirty="0" err="1"/>
              <a:t>torno</a:t>
            </a:r>
            <a:r>
              <a:rPr lang="en-GB" dirty="0"/>
              <a:t> al </a:t>
            </a:r>
            <a:r>
              <a:rPr lang="en-GB" dirty="0" err="1"/>
              <a:t>poder</a:t>
            </a:r>
            <a:r>
              <a:rPr lang="en-GB" dirty="0"/>
              <a:t> y las </a:t>
            </a:r>
            <a:r>
              <a:rPr lang="en-GB" dirty="0" err="1"/>
              <a:t>masculinidades</a:t>
            </a:r>
            <a:endParaRPr lang="en-GB" dirty="0"/>
          </a:p>
        </p:txBody>
      </p:sp>
    </p:spTree>
    <p:extLst>
      <p:ext uri="{BB962C8B-B14F-4D97-AF65-F5344CB8AC3E}">
        <p14:creationId xmlns:p14="http://schemas.microsoft.com/office/powerpoint/2010/main" val="639100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1D7A50-E900-E04E-8178-948CE538A585}"/>
              </a:ext>
            </a:extLst>
          </p:cNvPr>
          <p:cNvSpPr>
            <a:spLocks noGrp="1"/>
          </p:cNvSpPr>
          <p:nvPr>
            <p:ph type="title"/>
          </p:nvPr>
        </p:nvSpPr>
        <p:spPr/>
        <p:txBody>
          <a:bodyPr/>
          <a:lstStyle/>
          <a:p>
            <a:r>
              <a:rPr lang="en-GB" dirty="0" err="1"/>
              <a:t>Futuro</a:t>
            </a:r>
            <a:r>
              <a:rPr lang="en-GB" dirty="0"/>
              <a:t>/</a:t>
            </a:r>
            <a:r>
              <a:rPr lang="en-GB" dirty="0" err="1"/>
              <a:t>esperanza</a:t>
            </a:r>
            <a:endParaRPr lang="en-GB" dirty="0"/>
          </a:p>
        </p:txBody>
      </p:sp>
      <p:sp>
        <p:nvSpPr>
          <p:cNvPr id="3" name="Marcador de número de diapositiva 2">
            <a:extLst>
              <a:ext uri="{FF2B5EF4-FFF2-40B4-BE49-F238E27FC236}">
                <a16:creationId xmlns:a16="http://schemas.microsoft.com/office/drawing/2014/main" id="{D7E70BF0-8355-BA40-AB54-C4EC2D869888}"/>
              </a:ext>
            </a:extLst>
          </p:cNvPr>
          <p:cNvSpPr>
            <a:spLocks noGrp="1"/>
          </p:cNvSpPr>
          <p:nvPr>
            <p:ph type="sldNum" sz="quarter" idx="11"/>
          </p:nvPr>
        </p:nvSpPr>
        <p:spPr/>
        <p:txBody>
          <a:bodyPr/>
          <a:lstStyle/>
          <a:p>
            <a:fld id="{CB7CC8B1-1AD0-954F-971D-B9A620CA311B}" type="slidenum">
              <a:rPr lang="es-ES" smtClean="0"/>
              <a:pPr/>
              <a:t>19</a:t>
            </a:fld>
            <a:endParaRPr lang="es-ES" dirty="0"/>
          </a:p>
        </p:txBody>
      </p:sp>
      <p:sp>
        <p:nvSpPr>
          <p:cNvPr id="4" name="Marcador de contenido 3">
            <a:extLst>
              <a:ext uri="{FF2B5EF4-FFF2-40B4-BE49-F238E27FC236}">
                <a16:creationId xmlns:a16="http://schemas.microsoft.com/office/drawing/2014/main" id="{3A77D085-A474-0F46-9062-45169FF60B11}"/>
              </a:ext>
            </a:extLst>
          </p:cNvPr>
          <p:cNvSpPr>
            <a:spLocks noGrp="1"/>
          </p:cNvSpPr>
          <p:nvPr>
            <p:ph idx="1"/>
          </p:nvPr>
        </p:nvSpPr>
        <p:spPr/>
        <p:txBody>
          <a:bodyPr/>
          <a:lstStyle/>
          <a:p>
            <a:r>
              <a:rPr lang="es-ES_tradnl" dirty="0"/>
              <a:t>“…las personas toman conciencia de su posición en la sociedad al percibir qué futuro es posible para ellos…para hombres de comunidades marginadas, su falta de futuro refleja el destino de su clase”(</a:t>
            </a:r>
            <a:r>
              <a:rPr lang="es-ES_tradnl" dirty="0" err="1"/>
              <a:t>Messerschmidt</a:t>
            </a:r>
            <a:r>
              <a:rPr lang="es-ES_tradnl" dirty="0"/>
              <a:t> (1986:63)</a:t>
            </a:r>
          </a:p>
          <a:p>
            <a:r>
              <a:rPr lang="en-GB" dirty="0" err="1"/>
              <a:t>Espacio</a:t>
            </a:r>
            <a:r>
              <a:rPr lang="en-GB" dirty="0"/>
              <a:t> liminal y </a:t>
            </a:r>
            <a:r>
              <a:rPr lang="en-GB" dirty="0" err="1"/>
              <a:t>migración</a:t>
            </a:r>
            <a:endParaRPr lang="en-GB" dirty="0"/>
          </a:p>
          <a:p>
            <a:r>
              <a:rPr lang="en-GB" dirty="0" err="1"/>
              <a:t>Ambivalencia</a:t>
            </a:r>
            <a:endParaRPr lang="en-GB" dirty="0"/>
          </a:p>
        </p:txBody>
      </p:sp>
    </p:spTree>
    <p:extLst>
      <p:ext uri="{BB962C8B-B14F-4D97-AF65-F5344CB8AC3E}">
        <p14:creationId xmlns:p14="http://schemas.microsoft.com/office/powerpoint/2010/main" val="382682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15E60-30AD-9748-9AFF-3B4CCBEF8F8B}"/>
              </a:ext>
            </a:extLst>
          </p:cNvPr>
          <p:cNvSpPr>
            <a:spLocks noGrp="1"/>
          </p:cNvSpPr>
          <p:nvPr>
            <p:ph type="title"/>
          </p:nvPr>
        </p:nvSpPr>
        <p:spPr/>
        <p:txBody>
          <a:bodyPr/>
          <a:lstStyle/>
          <a:p>
            <a:r>
              <a:rPr lang="es-ES_tradnl" dirty="0">
                <a:solidFill>
                  <a:schemeClr val="bg1"/>
                </a:solidFill>
              </a:rPr>
              <a:t>Implicancias</a:t>
            </a:r>
          </a:p>
        </p:txBody>
      </p:sp>
    </p:spTree>
    <p:extLst>
      <p:ext uri="{BB962C8B-B14F-4D97-AF65-F5344CB8AC3E}">
        <p14:creationId xmlns:p14="http://schemas.microsoft.com/office/powerpoint/2010/main" val="654638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BD04D-8218-B841-B886-F3E256DAAADF}"/>
              </a:ext>
            </a:extLst>
          </p:cNvPr>
          <p:cNvSpPr>
            <a:spLocks noGrp="1"/>
          </p:cNvSpPr>
          <p:nvPr>
            <p:ph type="title"/>
          </p:nvPr>
        </p:nvSpPr>
        <p:spPr/>
        <p:txBody>
          <a:bodyPr/>
          <a:lstStyle/>
          <a:p>
            <a:r>
              <a:rPr lang="en-US" dirty="0"/>
              <a:t>Paradigmas de la </a:t>
            </a:r>
            <a:r>
              <a:rPr lang="en-US" dirty="0" err="1"/>
              <a:t>reinserción</a:t>
            </a:r>
            <a:r>
              <a:rPr lang="en-US" dirty="0"/>
              <a:t> social</a:t>
            </a:r>
            <a:br>
              <a:rPr lang="en-US" dirty="0"/>
            </a:br>
            <a:r>
              <a:rPr lang="en-US" dirty="0"/>
              <a:t>El </a:t>
            </a:r>
            <a:r>
              <a:rPr lang="en-US" dirty="0" err="1"/>
              <a:t>enfoque</a:t>
            </a:r>
            <a:r>
              <a:rPr lang="en-US" dirty="0"/>
              <a:t> de </a:t>
            </a:r>
            <a:r>
              <a:rPr lang="en-US" dirty="0" err="1"/>
              <a:t>riesgos</a:t>
            </a:r>
            <a:br>
              <a:rPr lang="en-US" dirty="0"/>
            </a:br>
            <a:endParaRPr lang="en-US" dirty="0"/>
          </a:p>
        </p:txBody>
      </p:sp>
    </p:spTree>
    <p:extLst>
      <p:ext uri="{BB962C8B-B14F-4D97-AF65-F5344CB8AC3E}">
        <p14:creationId xmlns:p14="http://schemas.microsoft.com/office/powerpoint/2010/main" val="699859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671B1-978A-EF4D-8EC9-6101676EDBAE}"/>
              </a:ext>
            </a:extLst>
          </p:cNvPr>
          <p:cNvSpPr>
            <a:spLocks noGrp="1"/>
          </p:cNvSpPr>
          <p:nvPr>
            <p:ph type="title"/>
          </p:nvPr>
        </p:nvSpPr>
        <p:spPr/>
        <p:txBody>
          <a:bodyPr/>
          <a:lstStyle/>
          <a:p>
            <a:r>
              <a:rPr lang="es-ES_tradnl" dirty="0"/>
              <a:t>Desafíos con AJ migrantes</a:t>
            </a:r>
          </a:p>
        </p:txBody>
      </p:sp>
      <p:sp>
        <p:nvSpPr>
          <p:cNvPr id="3" name="Slide Number Placeholder 2">
            <a:extLst>
              <a:ext uri="{FF2B5EF4-FFF2-40B4-BE49-F238E27FC236}">
                <a16:creationId xmlns:a16="http://schemas.microsoft.com/office/drawing/2014/main" id="{BF984682-CB11-134C-B3DD-CECA699EA818}"/>
              </a:ext>
            </a:extLst>
          </p:cNvPr>
          <p:cNvSpPr>
            <a:spLocks noGrp="1"/>
          </p:cNvSpPr>
          <p:nvPr>
            <p:ph type="sldNum" sz="quarter" idx="11"/>
          </p:nvPr>
        </p:nvSpPr>
        <p:spPr/>
        <p:txBody>
          <a:bodyPr/>
          <a:lstStyle/>
          <a:p>
            <a:fld id="{CB7CC8B1-1AD0-954F-971D-B9A620CA311B}" type="slidenum">
              <a:rPr lang="es-ES" smtClean="0"/>
              <a:pPr/>
              <a:t>21</a:t>
            </a:fld>
            <a:endParaRPr lang="es-ES" dirty="0"/>
          </a:p>
        </p:txBody>
      </p:sp>
      <p:sp>
        <p:nvSpPr>
          <p:cNvPr id="4" name="Content Placeholder 3">
            <a:extLst>
              <a:ext uri="{FF2B5EF4-FFF2-40B4-BE49-F238E27FC236}">
                <a16:creationId xmlns:a16="http://schemas.microsoft.com/office/drawing/2014/main" id="{AB6021C9-39E8-5F48-8C46-038E877B0E5A}"/>
              </a:ext>
            </a:extLst>
          </p:cNvPr>
          <p:cNvSpPr>
            <a:spLocks noGrp="1"/>
          </p:cNvSpPr>
          <p:nvPr>
            <p:ph idx="1"/>
          </p:nvPr>
        </p:nvSpPr>
        <p:spPr/>
        <p:txBody>
          <a:bodyPr>
            <a:normAutofit/>
          </a:bodyPr>
          <a:lstStyle/>
          <a:p>
            <a:r>
              <a:rPr lang="es-ES_tradnl" dirty="0"/>
              <a:t>Espacio liminal se amplía</a:t>
            </a:r>
          </a:p>
          <a:p>
            <a:r>
              <a:rPr lang="es-ES_tradnl" dirty="0"/>
              <a:t>Inserción se torna central en el proceso</a:t>
            </a:r>
          </a:p>
          <a:p>
            <a:r>
              <a:rPr lang="es-ES_tradnl" dirty="0" err="1"/>
              <a:t>Responsabilización</a:t>
            </a:r>
            <a:r>
              <a:rPr lang="es-ES_tradnl" dirty="0"/>
              <a:t> e interculturalidad</a:t>
            </a:r>
          </a:p>
          <a:p>
            <a:r>
              <a:rPr lang="es-CL" dirty="0"/>
              <a:t>La rehabilitación es un paradigma que esta marcado pro nociones de redención, normalización y tutelaje moral</a:t>
            </a:r>
          </a:p>
          <a:p>
            <a:pPr marL="0" indent="0">
              <a:buNone/>
            </a:pPr>
            <a:endParaRPr lang="es-ES_tradnl" dirty="0"/>
          </a:p>
          <a:p>
            <a:pPr marL="0" indent="0">
              <a:buNone/>
            </a:pPr>
            <a:endParaRPr lang="es-ES_tradnl" dirty="0"/>
          </a:p>
          <a:p>
            <a:endParaRPr lang="es-ES_tradnl" dirty="0"/>
          </a:p>
        </p:txBody>
      </p:sp>
    </p:spTree>
    <p:extLst>
      <p:ext uri="{BB962C8B-B14F-4D97-AF65-F5344CB8AC3E}">
        <p14:creationId xmlns:p14="http://schemas.microsoft.com/office/powerpoint/2010/main" val="6336187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7541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F03F151-5422-5F4B-82E4-4059D994DE21}"/>
              </a:ext>
            </a:extLst>
          </p:cNvPr>
          <p:cNvSpPr>
            <a:spLocks noGrp="1"/>
          </p:cNvSpPr>
          <p:nvPr>
            <p:ph type="title"/>
          </p:nvPr>
        </p:nvSpPr>
        <p:spPr/>
        <p:txBody>
          <a:bodyPr/>
          <a:lstStyle/>
          <a:p>
            <a:r>
              <a:rPr lang="es-ES_tradnl" dirty="0"/>
              <a:t>Edad y delito</a:t>
            </a:r>
          </a:p>
        </p:txBody>
      </p:sp>
      <p:sp>
        <p:nvSpPr>
          <p:cNvPr id="4" name="Slide Number Placeholder 3">
            <a:extLst>
              <a:ext uri="{FF2B5EF4-FFF2-40B4-BE49-F238E27FC236}">
                <a16:creationId xmlns:a16="http://schemas.microsoft.com/office/drawing/2014/main" id="{166D61DF-8D9C-6442-BA1F-1E3B4FE28A92}"/>
              </a:ext>
            </a:extLst>
          </p:cNvPr>
          <p:cNvSpPr>
            <a:spLocks noGrp="1"/>
          </p:cNvSpPr>
          <p:nvPr>
            <p:ph type="sldNum" sz="quarter" idx="11"/>
          </p:nvPr>
        </p:nvSpPr>
        <p:spPr/>
        <p:txBody>
          <a:bodyPr/>
          <a:lstStyle/>
          <a:p>
            <a:fld id="{CB7CC8B1-1AD0-954F-971D-B9A620CA311B}" type="slidenum">
              <a:rPr lang="es-ES" smtClean="0"/>
              <a:pPr/>
              <a:t>4</a:t>
            </a:fld>
            <a:endParaRPr lang="es-ES" dirty="0"/>
          </a:p>
        </p:txBody>
      </p:sp>
      <p:graphicFrame>
        <p:nvGraphicFramePr>
          <p:cNvPr id="5" name="Object 10">
            <a:extLst>
              <a:ext uri="{FF2B5EF4-FFF2-40B4-BE49-F238E27FC236}">
                <a16:creationId xmlns:a16="http://schemas.microsoft.com/office/drawing/2014/main" id="{B5E3F06F-D8BE-8946-A50F-EA13C42A837E}"/>
              </a:ext>
            </a:extLst>
          </p:cNvPr>
          <p:cNvGraphicFramePr>
            <a:graphicFrameLocks noGrp="1" noChangeAspect="1"/>
          </p:cNvGraphicFramePr>
          <p:nvPr>
            <p:ph idx="1"/>
          </p:nvPr>
        </p:nvGraphicFramePr>
        <p:xfrm>
          <a:off x="2264418" y="2235200"/>
          <a:ext cx="4513564" cy="3683000"/>
        </p:xfrm>
        <a:graphic>
          <a:graphicData uri="http://schemas.openxmlformats.org/presentationml/2006/ole">
            <mc:AlternateContent xmlns:mc="http://schemas.openxmlformats.org/markup-compatibility/2006">
              <mc:Choice xmlns:v="urn:schemas-microsoft-com:vml" Requires="v">
                <p:oleObj name="Picture" r:id="rId2" imgW="7488000" imgH="6109920" progId="StaticEnhancedMetafile">
                  <p:embed/>
                </p:oleObj>
              </mc:Choice>
              <mc:Fallback>
                <p:oleObj name="Picture" r:id="rId2" imgW="7488000" imgH="6109920" progId="StaticEnhancedMetafile">
                  <p:embed/>
                  <p:pic>
                    <p:nvPicPr>
                      <p:cNvPr id="5" name="Object 10">
                        <a:extLst>
                          <a:ext uri="{FF2B5EF4-FFF2-40B4-BE49-F238E27FC236}">
                            <a16:creationId xmlns:a16="http://schemas.microsoft.com/office/drawing/2014/main" id="{B5E3F06F-D8BE-8946-A50F-EA13C42A83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4418" y="2235200"/>
                        <a:ext cx="4513564" cy="36830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917075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BC2087-F603-A54D-B6D2-A21BAA226492}"/>
              </a:ext>
            </a:extLst>
          </p:cNvPr>
          <p:cNvSpPr>
            <a:spLocks noGrp="1"/>
          </p:cNvSpPr>
          <p:nvPr>
            <p:ph type="title"/>
          </p:nvPr>
        </p:nvSpPr>
        <p:spPr/>
        <p:txBody>
          <a:bodyPr/>
          <a:lstStyle/>
          <a:p>
            <a:r>
              <a:rPr lang="en-GB" dirty="0" err="1"/>
              <a:t>Espacio</a:t>
            </a:r>
            <a:r>
              <a:rPr lang="en-GB" dirty="0"/>
              <a:t> liminal</a:t>
            </a:r>
          </a:p>
        </p:txBody>
      </p:sp>
      <p:sp>
        <p:nvSpPr>
          <p:cNvPr id="3" name="Marcador de número de diapositiva 2">
            <a:extLst>
              <a:ext uri="{FF2B5EF4-FFF2-40B4-BE49-F238E27FC236}">
                <a16:creationId xmlns:a16="http://schemas.microsoft.com/office/drawing/2014/main" id="{6EA8AC32-29FF-F344-ABBF-9B6CE0259928}"/>
              </a:ext>
            </a:extLst>
          </p:cNvPr>
          <p:cNvSpPr>
            <a:spLocks noGrp="1"/>
          </p:cNvSpPr>
          <p:nvPr>
            <p:ph type="sldNum" sz="quarter" idx="11"/>
          </p:nvPr>
        </p:nvSpPr>
        <p:spPr/>
        <p:txBody>
          <a:bodyPr/>
          <a:lstStyle/>
          <a:p>
            <a:fld id="{CB7CC8B1-1AD0-954F-971D-B9A620CA311B}" type="slidenum">
              <a:rPr lang="es-ES" smtClean="0"/>
              <a:pPr/>
              <a:t>5</a:t>
            </a:fld>
            <a:endParaRPr lang="es-ES" dirty="0"/>
          </a:p>
        </p:txBody>
      </p:sp>
      <p:pic>
        <p:nvPicPr>
          <p:cNvPr id="5" name="Marcador de contenido 4">
            <a:extLst>
              <a:ext uri="{FF2B5EF4-FFF2-40B4-BE49-F238E27FC236}">
                <a16:creationId xmlns:a16="http://schemas.microsoft.com/office/drawing/2014/main" id="{A138AB32-C543-4140-92CB-C1960B0355C5}"/>
              </a:ext>
            </a:extLst>
          </p:cNvPr>
          <p:cNvPicPr>
            <a:picLocks noGrp="1" noChangeAspect="1"/>
          </p:cNvPicPr>
          <p:nvPr>
            <p:ph idx="1"/>
          </p:nvPr>
        </p:nvPicPr>
        <p:blipFill>
          <a:blip r:embed="rId2"/>
          <a:stretch>
            <a:fillRect/>
          </a:stretch>
        </p:blipFill>
        <p:spPr>
          <a:xfrm>
            <a:off x="1379621" y="2021305"/>
            <a:ext cx="6224337" cy="4058653"/>
          </a:xfrm>
          <a:prstGeom prst="rect">
            <a:avLst/>
          </a:prstGeom>
        </p:spPr>
      </p:pic>
    </p:spTree>
    <p:extLst>
      <p:ext uri="{BB962C8B-B14F-4D97-AF65-F5344CB8AC3E}">
        <p14:creationId xmlns:p14="http://schemas.microsoft.com/office/powerpoint/2010/main" val="2570494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6BE0-5D31-7741-9927-D24D5CD3ABF2}"/>
              </a:ext>
            </a:extLst>
          </p:cNvPr>
          <p:cNvSpPr>
            <a:spLocks noGrp="1"/>
          </p:cNvSpPr>
          <p:nvPr>
            <p:ph type="title"/>
          </p:nvPr>
        </p:nvSpPr>
        <p:spPr/>
        <p:txBody>
          <a:bodyPr/>
          <a:lstStyle/>
          <a:p>
            <a:r>
              <a:rPr lang="es-ES_tradnl" dirty="0"/>
              <a:t>Espacio liminal</a:t>
            </a:r>
          </a:p>
        </p:txBody>
      </p:sp>
      <p:sp>
        <p:nvSpPr>
          <p:cNvPr id="3" name="Slide Number Placeholder 2">
            <a:extLst>
              <a:ext uri="{FF2B5EF4-FFF2-40B4-BE49-F238E27FC236}">
                <a16:creationId xmlns:a16="http://schemas.microsoft.com/office/drawing/2014/main" id="{7AAB8C5A-9483-9442-988A-3F19D23FE6E1}"/>
              </a:ext>
            </a:extLst>
          </p:cNvPr>
          <p:cNvSpPr>
            <a:spLocks noGrp="1"/>
          </p:cNvSpPr>
          <p:nvPr>
            <p:ph type="sldNum" sz="quarter" idx="11"/>
          </p:nvPr>
        </p:nvSpPr>
        <p:spPr/>
        <p:txBody>
          <a:bodyPr/>
          <a:lstStyle/>
          <a:p>
            <a:fld id="{CB7CC8B1-1AD0-954F-971D-B9A620CA311B}" type="slidenum">
              <a:rPr lang="es-ES" smtClean="0"/>
              <a:pPr/>
              <a:t>6</a:t>
            </a:fld>
            <a:endParaRPr lang="es-ES" dirty="0"/>
          </a:p>
        </p:txBody>
      </p:sp>
      <p:sp>
        <p:nvSpPr>
          <p:cNvPr id="4" name="Content Placeholder 3">
            <a:extLst>
              <a:ext uri="{FF2B5EF4-FFF2-40B4-BE49-F238E27FC236}">
                <a16:creationId xmlns:a16="http://schemas.microsoft.com/office/drawing/2014/main" id="{EAAE9E7B-00DC-474B-AD64-DE086E451E36}"/>
              </a:ext>
            </a:extLst>
          </p:cNvPr>
          <p:cNvSpPr>
            <a:spLocks noGrp="1"/>
          </p:cNvSpPr>
          <p:nvPr>
            <p:ph idx="1"/>
          </p:nvPr>
        </p:nvSpPr>
        <p:spPr/>
        <p:txBody>
          <a:bodyPr/>
          <a:lstStyle/>
          <a:p>
            <a:r>
              <a:rPr lang="en-GB" dirty="0"/>
              <a:t>Limen: umbral</a:t>
            </a:r>
          </a:p>
          <a:p>
            <a:r>
              <a:rPr lang="en-GB" dirty="0" err="1"/>
              <a:t>Separación</a:t>
            </a:r>
            <a:r>
              <a:rPr lang="en-GB" dirty="0"/>
              <a:t>/limen/</a:t>
            </a:r>
            <a:r>
              <a:rPr lang="en-GB" dirty="0" err="1"/>
              <a:t>segregación</a:t>
            </a:r>
            <a:r>
              <a:rPr lang="en-GB" dirty="0"/>
              <a:t> (Van </a:t>
            </a:r>
            <a:r>
              <a:rPr lang="en-GB" dirty="0" err="1"/>
              <a:t>Gannep</a:t>
            </a:r>
            <a:r>
              <a:rPr lang="en-GB" dirty="0"/>
              <a:t>, 1960)</a:t>
            </a:r>
          </a:p>
          <a:p>
            <a:r>
              <a:rPr lang="es-CL" dirty="0"/>
              <a:t>Ritos de pasaje con espacios liminales extensos (Turner, 1967)</a:t>
            </a:r>
          </a:p>
          <a:p>
            <a:r>
              <a:rPr lang="es-CL" dirty="0"/>
              <a:t>“Reforma marginal” (Glaser, 1969)</a:t>
            </a:r>
          </a:p>
          <a:p>
            <a:endParaRPr lang="es-ES_tradnl" dirty="0"/>
          </a:p>
        </p:txBody>
      </p:sp>
    </p:spTree>
    <p:extLst>
      <p:ext uri="{BB962C8B-B14F-4D97-AF65-F5344CB8AC3E}">
        <p14:creationId xmlns:p14="http://schemas.microsoft.com/office/powerpoint/2010/main" val="3943712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8C2BB7-5582-DD4E-9A4E-217C46B9C7A9}"/>
              </a:ext>
            </a:extLst>
          </p:cNvPr>
          <p:cNvSpPr>
            <a:spLocks noGrp="1"/>
          </p:cNvSpPr>
          <p:nvPr>
            <p:ph idx="1"/>
          </p:nvPr>
        </p:nvSpPr>
        <p:spPr/>
        <p:txBody>
          <a:bodyPr/>
          <a:lstStyle/>
          <a:p>
            <a:pPr algn="ctr">
              <a:buFont typeface="Wingdings 3" charset="0"/>
              <a:buNone/>
            </a:pPr>
            <a:r>
              <a:rPr lang="es-MX" dirty="0">
                <a:solidFill>
                  <a:srgbClr val="577293"/>
                </a:solidFill>
              </a:rPr>
              <a:t>Reincidencia: reiteración de la conducta criminal </a:t>
            </a:r>
          </a:p>
          <a:p>
            <a:pPr>
              <a:buFont typeface="Wingdings 3" charset="0"/>
              <a:buNone/>
            </a:pPr>
            <a:r>
              <a:rPr lang="es-MX" dirty="0">
                <a:solidFill>
                  <a:srgbClr val="577293"/>
                </a:solidFill>
              </a:rPr>
              <a:t> </a:t>
            </a:r>
          </a:p>
          <a:p>
            <a:pPr algn="ctr">
              <a:buFont typeface="Wingdings 3" charset="0"/>
              <a:buNone/>
            </a:pPr>
            <a:r>
              <a:rPr lang="es-MX" b="1" dirty="0">
                <a:solidFill>
                  <a:srgbClr val="577293"/>
                </a:solidFill>
              </a:rPr>
              <a:t>Pero el desistimiento es un proceso...</a:t>
            </a:r>
          </a:p>
          <a:p>
            <a:pPr>
              <a:buFont typeface="Wingdings 3" charset="0"/>
              <a:buNone/>
            </a:pPr>
            <a:endParaRPr lang="es-MX" dirty="0">
              <a:solidFill>
                <a:srgbClr val="577293"/>
              </a:solidFill>
            </a:endParaRPr>
          </a:p>
          <a:p>
            <a:pPr algn="ctr">
              <a:buFont typeface="Wingdings 3" charset="0"/>
              <a:buNone/>
            </a:pPr>
            <a:r>
              <a:rPr lang="es-MX" dirty="0">
                <a:solidFill>
                  <a:srgbClr val="577293"/>
                </a:solidFill>
              </a:rPr>
              <a:t>No es sólo dejar de cometer delitos es dejar de ser un infractor</a:t>
            </a:r>
          </a:p>
          <a:p>
            <a:endParaRPr lang="en-US" dirty="0"/>
          </a:p>
        </p:txBody>
      </p:sp>
      <p:sp>
        <p:nvSpPr>
          <p:cNvPr id="3" name="Title 2">
            <a:extLst>
              <a:ext uri="{FF2B5EF4-FFF2-40B4-BE49-F238E27FC236}">
                <a16:creationId xmlns:a16="http://schemas.microsoft.com/office/drawing/2014/main" id="{BCAD994B-F59A-0049-AFCC-D8B5E60BC7CB}"/>
              </a:ext>
            </a:extLst>
          </p:cNvPr>
          <p:cNvSpPr>
            <a:spLocks noGrp="1"/>
          </p:cNvSpPr>
          <p:nvPr>
            <p:ph type="title"/>
          </p:nvPr>
        </p:nvSpPr>
        <p:spPr/>
        <p:txBody>
          <a:bodyPr/>
          <a:lstStyle/>
          <a:p>
            <a:r>
              <a:rPr lang="en-US" dirty="0" err="1"/>
              <a:t>Reincidencia</a:t>
            </a:r>
            <a:r>
              <a:rPr lang="en-US" dirty="0"/>
              <a:t> versus </a:t>
            </a:r>
            <a:r>
              <a:rPr lang="en-US" dirty="0" err="1"/>
              <a:t>desistimiento</a:t>
            </a:r>
            <a:endParaRPr lang="en-US" dirty="0"/>
          </a:p>
        </p:txBody>
      </p:sp>
      <p:sp>
        <p:nvSpPr>
          <p:cNvPr id="4" name="Slide Number Placeholder 3">
            <a:extLst>
              <a:ext uri="{FF2B5EF4-FFF2-40B4-BE49-F238E27FC236}">
                <a16:creationId xmlns:a16="http://schemas.microsoft.com/office/drawing/2014/main" id="{0E4BE70C-F799-9945-B2DD-8226D71B44AA}"/>
              </a:ext>
            </a:extLst>
          </p:cNvPr>
          <p:cNvSpPr>
            <a:spLocks noGrp="1"/>
          </p:cNvSpPr>
          <p:nvPr>
            <p:ph type="sldNum" sz="quarter" idx="11"/>
          </p:nvPr>
        </p:nvSpPr>
        <p:spPr/>
        <p:txBody>
          <a:bodyPr/>
          <a:lstStyle/>
          <a:p>
            <a:fld id="{CB7CC8B1-1AD0-954F-971D-B9A620CA311B}" type="slidenum">
              <a:rPr lang="es-ES" smtClean="0"/>
              <a:pPr/>
              <a:t>7</a:t>
            </a:fld>
            <a:endParaRPr lang="es-ES" dirty="0"/>
          </a:p>
        </p:txBody>
      </p:sp>
    </p:spTree>
    <p:extLst>
      <p:ext uri="{BB962C8B-B14F-4D97-AF65-F5344CB8AC3E}">
        <p14:creationId xmlns:p14="http://schemas.microsoft.com/office/powerpoint/2010/main" val="2644893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F6D71B2-3018-E84A-94EC-2AEC4DEF34B2}"/>
              </a:ext>
            </a:extLst>
          </p:cNvPr>
          <p:cNvSpPr>
            <a:spLocks noGrp="1"/>
          </p:cNvSpPr>
          <p:nvPr>
            <p:ph type="title"/>
          </p:nvPr>
        </p:nvSpPr>
        <p:spPr/>
        <p:txBody>
          <a:bodyPr/>
          <a:lstStyle/>
          <a:p>
            <a:r>
              <a:rPr lang="es-CL" dirty="0">
                <a:solidFill>
                  <a:srgbClr val="577293"/>
                </a:solidFill>
              </a:rPr>
              <a:t>Diferencias en la práctica correccional (McNeill 2017)</a:t>
            </a:r>
            <a:br>
              <a:rPr lang="es-CL" dirty="0">
                <a:solidFill>
                  <a:srgbClr val="577293"/>
                </a:solidFill>
              </a:rPr>
            </a:br>
            <a:endParaRPr lang="en-US" dirty="0"/>
          </a:p>
        </p:txBody>
      </p:sp>
      <p:sp>
        <p:nvSpPr>
          <p:cNvPr id="4" name="Slide Number Placeholder 3">
            <a:extLst>
              <a:ext uri="{FF2B5EF4-FFF2-40B4-BE49-F238E27FC236}">
                <a16:creationId xmlns:a16="http://schemas.microsoft.com/office/drawing/2014/main" id="{6422B1FB-D496-AD48-90F7-218BB4B4C3E3}"/>
              </a:ext>
            </a:extLst>
          </p:cNvPr>
          <p:cNvSpPr>
            <a:spLocks noGrp="1"/>
          </p:cNvSpPr>
          <p:nvPr>
            <p:ph type="sldNum" sz="quarter" idx="11"/>
          </p:nvPr>
        </p:nvSpPr>
        <p:spPr/>
        <p:txBody>
          <a:bodyPr/>
          <a:lstStyle/>
          <a:p>
            <a:fld id="{CB7CC8B1-1AD0-954F-971D-B9A620CA311B}" type="slidenum">
              <a:rPr lang="es-ES" smtClean="0"/>
              <a:pPr/>
              <a:t>8</a:t>
            </a:fld>
            <a:endParaRPr lang="es-ES" dirty="0"/>
          </a:p>
        </p:txBody>
      </p:sp>
      <p:graphicFrame>
        <p:nvGraphicFramePr>
          <p:cNvPr id="5" name="Table 4">
            <a:extLst>
              <a:ext uri="{FF2B5EF4-FFF2-40B4-BE49-F238E27FC236}">
                <a16:creationId xmlns:a16="http://schemas.microsoft.com/office/drawing/2014/main" id="{6719FBD7-8182-4146-97E6-B468B342A621}"/>
              </a:ext>
            </a:extLst>
          </p:cNvPr>
          <p:cNvGraphicFramePr>
            <a:graphicFrameLocks noGrp="1"/>
          </p:cNvGraphicFramePr>
          <p:nvPr>
            <p:extLst>
              <p:ext uri="{D42A27DB-BD31-4B8C-83A1-F6EECF244321}">
                <p14:modId xmlns:p14="http://schemas.microsoft.com/office/powerpoint/2010/main" val="3447702648"/>
              </p:ext>
            </p:extLst>
          </p:nvPr>
        </p:nvGraphicFramePr>
        <p:xfrm>
          <a:off x="1295400" y="2374900"/>
          <a:ext cx="6096000" cy="2966720"/>
        </p:xfrm>
        <a:graphic>
          <a:graphicData uri="http://schemas.openxmlformats.org/drawingml/2006/table">
            <a:tbl>
              <a:tblPr firstRow="1" bandRow="1">
                <a:tableStyleId>{8EC20E35-A176-4012-BC5E-935CFFF8708E}</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es-CL" noProof="0" dirty="0"/>
                        <a:t>Gestionar</a:t>
                      </a:r>
                      <a:r>
                        <a:rPr lang="es-CL" baseline="0" noProof="0" dirty="0"/>
                        <a:t> el riesgo</a:t>
                      </a:r>
                      <a:endParaRPr lang="es-CL" noProof="0" dirty="0"/>
                    </a:p>
                  </a:txBody>
                  <a:tcPr/>
                </a:tc>
                <a:tc>
                  <a:txBody>
                    <a:bodyPr/>
                    <a:lstStyle/>
                    <a:p>
                      <a:r>
                        <a:rPr lang="es-CL" noProof="0" dirty="0"/>
                        <a:t>Favorecer</a:t>
                      </a:r>
                      <a:r>
                        <a:rPr lang="es-CL" baseline="0" noProof="0" dirty="0"/>
                        <a:t> el desistimiento</a:t>
                      </a:r>
                      <a:endParaRPr lang="es-CL" noProof="0" dirty="0"/>
                    </a:p>
                  </a:txBody>
                  <a:tcPr/>
                </a:tc>
                <a:extLst>
                  <a:ext uri="{0D108BD9-81ED-4DB2-BD59-A6C34878D82A}">
                    <a16:rowId xmlns:a16="http://schemas.microsoft.com/office/drawing/2014/main" val="10000"/>
                  </a:ext>
                </a:extLst>
              </a:tr>
              <a:tr h="370840">
                <a:tc>
                  <a:txBody>
                    <a:bodyPr/>
                    <a:lstStyle/>
                    <a:p>
                      <a:r>
                        <a:rPr lang="es-CL" noProof="0"/>
                        <a:t>Condiciones</a:t>
                      </a:r>
                    </a:p>
                  </a:txBody>
                  <a:tcPr/>
                </a:tc>
                <a:tc>
                  <a:txBody>
                    <a:bodyPr/>
                    <a:lstStyle/>
                    <a:p>
                      <a:r>
                        <a:rPr lang="es-CL" noProof="0"/>
                        <a:t>Exigencias realistas</a:t>
                      </a:r>
                    </a:p>
                  </a:txBody>
                  <a:tcPr/>
                </a:tc>
                <a:extLst>
                  <a:ext uri="{0D108BD9-81ED-4DB2-BD59-A6C34878D82A}">
                    <a16:rowId xmlns:a16="http://schemas.microsoft.com/office/drawing/2014/main" val="10001"/>
                  </a:ext>
                </a:extLst>
              </a:tr>
              <a:tr h="370840">
                <a:tc>
                  <a:txBody>
                    <a:bodyPr/>
                    <a:lstStyle/>
                    <a:p>
                      <a:r>
                        <a:rPr lang="es-CL" noProof="0"/>
                        <a:t>Categorización</a:t>
                      </a:r>
                    </a:p>
                  </a:txBody>
                  <a:tcPr/>
                </a:tc>
                <a:tc>
                  <a:txBody>
                    <a:bodyPr/>
                    <a:lstStyle/>
                    <a:p>
                      <a:r>
                        <a:rPr lang="es-CL" noProof="0"/>
                        <a:t>Individualización</a:t>
                      </a:r>
                    </a:p>
                  </a:txBody>
                  <a:tcPr/>
                </a:tc>
                <a:extLst>
                  <a:ext uri="{0D108BD9-81ED-4DB2-BD59-A6C34878D82A}">
                    <a16:rowId xmlns:a16="http://schemas.microsoft.com/office/drawing/2014/main" val="10002"/>
                  </a:ext>
                </a:extLst>
              </a:tr>
              <a:tr h="370840">
                <a:tc>
                  <a:txBody>
                    <a:bodyPr/>
                    <a:lstStyle/>
                    <a:p>
                      <a:r>
                        <a:rPr lang="es-CL" noProof="0"/>
                        <a:t>Gestiona</a:t>
                      </a:r>
                      <a:r>
                        <a:rPr lang="es-CL" baseline="0" noProof="0"/>
                        <a:t> debilidades</a:t>
                      </a:r>
                      <a:endParaRPr lang="es-CL" noProof="0"/>
                    </a:p>
                  </a:txBody>
                  <a:tcPr/>
                </a:tc>
                <a:tc>
                  <a:txBody>
                    <a:bodyPr/>
                    <a:lstStyle/>
                    <a:p>
                      <a:r>
                        <a:rPr lang="es-CL" noProof="0"/>
                        <a:t>Construye fortalezas</a:t>
                      </a:r>
                    </a:p>
                  </a:txBody>
                  <a:tcPr/>
                </a:tc>
                <a:extLst>
                  <a:ext uri="{0D108BD9-81ED-4DB2-BD59-A6C34878D82A}">
                    <a16:rowId xmlns:a16="http://schemas.microsoft.com/office/drawing/2014/main" val="10003"/>
                  </a:ext>
                </a:extLst>
              </a:tr>
              <a:tr h="370840">
                <a:tc>
                  <a:txBody>
                    <a:bodyPr/>
                    <a:lstStyle/>
                    <a:p>
                      <a:r>
                        <a:rPr lang="es-CL" noProof="0"/>
                        <a:t>Control</a:t>
                      </a:r>
                      <a:r>
                        <a:rPr lang="es-CL" baseline="0" noProof="0"/>
                        <a:t> externo</a:t>
                      </a:r>
                      <a:endParaRPr lang="es-CL" noProof="0"/>
                    </a:p>
                  </a:txBody>
                  <a:tcPr/>
                </a:tc>
                <a:tc>
                  <a:txBody>
                    <a:bodyPr/>
                    <a:lstStyle/>
                    <a:p>
                      <a:r>
                        <a:rPr lang="es-CL" noProof="0"/>
                        <a:t>Agencia</a:t>
                      </a:r>
                    </a:p>
                  </a:txBody>
                  <a:tcPr/>
                </a:tc>
                <a:extLst>
                  <a:ext uri="{0D108BD9-81ED-4DB2-BD59-A6C34878D82A}">
                    <a16:rowId xmlns:a16="http://schemas.microsoft.com/office/drawing/2014/main" val="10004"/>
                  </a:ext>
                </a:extLst>
              </a:tr>
              <a:tr h="370840">
                <a:tc>
                  <a:txBody>
                    <a:bodyPr/>
                    <a:lstStyle/>
                    <a:p>
                      <a:r>
                        <a:rPr lang="es-CL" noProof="0"/>
                        <a:t>Control social</a:t>
                      </a:r>
                    </a:p>
                  </a:txBody>
                  <a:tcPr/>
                </a:tc>
                <a:tc>
                  <a:txBody>
                    <a:bodyPr/>
                    <a:lstStyle/>
                    <a:p>
                      <a:r>
                        <a:rPr lang="es-CL" noProof="0"/>
                        <a:t>Capital social</a:t>
                      </a:r>
                    </a:p>
                  </a:txBody>
                  <a:tcPr/>
                </a:tc>
                <a:extLst>
                  <a:ext uri="{0D108BD9-81ED-4DB2-BD59-A6C34878D82A}">
                    <a16:rowId xmlns:a16="http://schemas.microsoft.com/office/drawing/2014/main" val="10005"/>
                  </a:ext>
                </a:extLst>
              </a:tr>
              <a:tr h="370840">
                <a:tc>
                  <a:txBody>
                    <a:bodyPr/>
                    <a:lstStyle/>
                    <a:p>
                      <a:r>
                        <a:rPr lang="es-CL" noProof="0" dirty="0"/>
                        <a:t>Etiqueteamiento</a:t>
                      </a:r>
                    </a:p>
                  </a:txBody>
                  <a:tcPr/>
                </a:tc>
                <a:tc>
                  <a:txBody>
                    <a:bodyPr/>
                    <a:lstStyle/>
                    <a:p>
                      <a:r>
                        <a:rPr lang="es-CL" noProof="0"/>
                        <a:t>Refuerzo positivo</a:t>
                      </a:r>
                    </a:p>
                  </a:txBody>
                  <a:tcPr/>
                </a:tc>
                <a:extLst>
                  <a:ext uri="{0D108BD9-81ED-4DB2-BD59-A6C34878D82A}">
                    <a16:rowId xmlns:a16="http://schemas.microsoft.com/office/drawing/2014/main" val="10006"/>
                  </a:ext>
                </a:extLst>
              </a:tr>
              <a:tr h="370840">
                <a:tc>
                  <a:txBody>
                    <a:bodyPr/>
                    <a:lstStyle/>
                    <a:p>
                      <a:r>
                        <a:rPr lang="es-CL" noProof="0"/>
                        <a:t>Miedo al fracaso</a:t>
                      </a:r>
                    </a:p>
                  </a:txBody>
                  <a:tcPr/>
                </a:tc>
                <a:tc>
                  <a:txBody>
                    <a:bodyPr/>
                    <a:lstStyle/>
                    <a:p>
                      <a:r>
                        <a:rPr lang="es-CL" noProof="0" dirty="0"/>
                        <a:t>Esperanza</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162326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3B7033-0A9C-E640-93A6-22D73D203724}"/>
              </a:ext>
            </a:extLst>
          </p:cNvPr>
          <p:cNvSpPr>
            <a:spLocks noGrp="1"/>
          </p:cNvSpPr>
          <p:nvPr>
            <p:ph type="title"/>
          </p:nvPr>
        </p:nvSpPr>
        <p:spPr/>
        <p:txBody>
          <a:bodyPr/>
          <a:lstStyle/>
          <a:p>
            <a:r>
              <a:rPr lang="es-ES" dirty="0"/>
              <a:t>Explicaciones sobre el proceso de abandono de la conducta delictual</a:t>
            </a:r>
            <a:endParaRPr lang="en-GB" dirty="0"/>
          </a:p>
        </p:txBody>
      </p:sp>
    </p:spTree>
    <p:extLst>
      <p:ext uri="{BB962C8B-B14F-4D97-AF65-F5344CB8AC3E}">
        <p14:creationId xmlns:p14="http://schemas.microsoft.com/office/powerpoint/2010/main" val="65489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CA4D-7560-9640-B51E-43AD2AE50A20}"/>
              </a:ext>
            </a:extLst>
          </p:cNvPr>
          <p:cNvSpPr>
            <a:spLocks noGrp="1"/>
          </p:cNvSpPr>
          <p:nvPr>
            <p:ph type="title"/>
          </p:nvPr>
        </p:nvSpPr>
        <p:spPr/>
        <p:txBody>
          <a:bodyPr/>
          <a:lstStyle/>
          <a:p>
            <a:r>
              <a:rPr lang="es-ES_tradnl" dirty="0"/>
              <a:t>Elementos asociados</a:t>
            </a:r>
          </a:p>
        </p:txBody>
      </p:sp>
      <p:sp>
        <p:nvSpPr>
          <p:cNvPr id="3" name="Slide Number Placeholder 2">
            <a:extLst>
              <a:ext uri="{FF2B5EF4-FFF2-40B4-BE49-F238E27FC236}">
                <a16:creationId xmlns:a16="http://schemas.microsoft.com/office/drawing/2014/main" id="{E1E1A06E-2A37-1A40-A0E8-0AD657D7FFE5}"/>
              </a:ext>
            </a:extLst>
          </p:cNvPr>
          <p:cNvSpPr>
            <a:spLocks noGrp="1"/>
          </p:cNvSpPr>
          <p:nvPr>
            <p:ph type="sldNum" sz="quarter" idx="11"/>
          </p:nvPr>
        </p:nvSpPr>
        <p:spPr/>
        <p:txBody>
          <a:bodyPr/>
          <a:lstStyle/>
          <a:p>
            <a:fld id="{CB7CC8B1-1AD0-954F-971D-B9A620CA311B}" type="slidenum">
              <a:rPr lang="es-ES" smtClean="0"/>
              <a:pPr/>
              <a:t>10</a:t>
            </a:fld>
            <a:endParaRPr lang="es-ES" dirty="0"/>
          </a:p>
        </p:txBody>
      </p:sp>
      <p:graphicFrame>
        <p:nvGraphicFramePr>
          <p:cNvPr id="7" name="Diagram 4">
            <a:extLst>
              <a:ext uri="{FF2B5EF4-FFF2-40B4-BE49-F238E27FC236}">
                <a16:creationId xmlns:a16="http://schemas.microsoft.com/office/drawing/2014/main" id="{FA5524F7-C16C-0448-8005-31AA31A03DE2}"/>
              </a:ext>
            </a:extLst>
          </p:cNvPr>
          <p:cNvGraphicFramePr/>
          <p:nvPr>
            <p:extLst>
              <p:ext uri="{D42A27DB-BD31-4B8C-83A1-F6EECF244321}">
                <p14:modId xmlns:p14="http://schemas.microsoft.com/office/powerpoint/2010/main" val="1561507944"/>
              </p:ext>
            </p:extLst>
          </p:nvPr>
        </p:nvGraphicFramePr>
        <p:xfrm>
          <a:off x="0" y="1397000"/>
          <a:ext cx="9143999" cy="48496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14610653"/>
      </p:ext>
    </p:extLst>
  </p:cSld>
  <p:clrMapOvr>
    <a:masterClrMapping/>
  </p:clrMapOvr>
</p:sld>
</file>

<file path=ppt/theme/theme1.xml><?xml version="1.0" encoding="utf-8"?>
<a:theme xmlns:a="http://schemas.openxmlformats.org/drawingml/2006/main" name="Chile Crece Contigo">
  <a:themeElements>
    <a:clrScheme name="Personalizar 2">
      <a:dk1>
        <a:srgbClr val="425462"/>
      </a:dk1>
      <a:lt1>
        <a:srgbClr val="FFFFFF"/>
      </a:lt1>
      <a:dk2>
        <a:srgbClr val="A13F1C"/>
      </a:dk2>
      <a:lt2>
        <a:srgbClr val="FFFDF5"/>
      </a:lt2>
      <a:accent1>
        <a:srgbClr val="D9A901"/>
      </a:accent1>
      <a:accent2>
        <a:srgbClr val="FEDC00"/>
      </a:accent2>
      <a:accent3>
        <a:srgbClr val="004750"/>
      </a:accent3>
      <a:accent4>
        <a:srgbClr val="42695A"/>
      </a:accent4>
      <a:accent5>
        <a:srgbClr val="500C33"/>
      </a:accent5>
      <a:accent6>
        <a:srgbClr val="425462"/>
      </a:accent6>
      <a:hlink>
        <a:srgbClr val="C3D6EE"/>
      </a:hlink>
      <a:folHlink>
        <a:srgbClr val="42695A"/>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EJS plantilla powerpoint template_" id="{575980E5-5E98-6F40-AD44-CD3069C47A99}" vid="{BEF86186-B096-B643-9A57-30706F5F07A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Chile Crece Contigo</Template>
  <TotalTime>5177</TotalTime>
  <Words>685</Words>
  <Application>Microsoft Office PowerPoint</Application>
  <PresentationFormat>Carta (216 x 279 mm)</PresentationFormat>
  <Paragraphs>108</Paragraphs>
  <Slides>21</Slides>
  <Notes>4</Notes>
  <HiddenSlides>0</HiddenSlides>
  <MMClips>0</MMClips>
  <ScaleCrop>false</ScaleCrop>
  <HeadingPairs>
    <vt:vector size="8" baseType="variant">
      <vt:variant>
        <vt:lpstr>Fuentes usadas</vt:lpstr>
      </vt:variant>
      <vt:variant>
        <vt:i4>7</vt:i4>
      </vt:variant>
      <vt:variant>
        <vt:lpstr>Tema</vt:lpstr>
      </vt:variant>
      <vt:variant>
        <vt:i4>1</vt:i4>
      </vt:variant>
      <vt:variant>
        <vt:lpstr>Servidores OLE incrustados</vt:lpstr>
      </vt:variant>
      <vt:variant>
        <vt:i4>1</vt:i4>
      </vt:variant>
      <vt:variant>
        <vt:lpstr>Títulos de diapositiva</vt:lpstr>
      </vt:variant>
      <vt:variant>
        <vt:i4>21</vt:i4>
      </vt:variant>
    </vt:vector>
  </HeadingPairs>
  <TitlesOfParts>
    <vt:vector size="30" baseType="lpstr">
      <vt:lpstr>Arial</vt:lpstr>
      <vt:lpstr>Calibri</vt:lpstr>
      <vt:lpstr>Franklin Gothic Medium</vt:lpstr>
      <vt:lpstr>Garamond</vt:lpstr>
      <vt:lpstr>Garamond Premier Pro Display</vt:lpstr>
      <vt:lpstr>Lucida Grande</vt:lpstr>
      <vt:lpstr>Wingdings 3</vt:lpstr>
      <vt:lpstr>Chile Crece Contigo</vt:lpstr>
      <vt:lpstr>Picture</vt:lpstr>
      <vt:lpstr>Paradigma de Desistimiento e interculturalidad</vt:lpstr>
      <vt:lpstr>Paradigmas de la reinserción social El enfoque de riesgos </vt:lpstr>
      <vt:lpstr>Edad y delito</vt:lpstr>
      <vt:lpstr>Espacio liminal</vt:lpstr>
      <vt:lpstr>Espacio liminal</vt:lpstr>
      <vt:lpstr>Reincidencia versus desistimiento</vt:lpstr>
      <vt:lpstr>Diferencias en la práctica correccional (McNeill 2017) </vt:lpstr>
      <vt:lpstr>Explicaciones sobre el proceso de abandono de la conducta delictual</vt:lpstr>
      <vt:lpstr>Elementos asociados</vt:lpstr>
      <vt:lpstr> Giordano et al. (2002) Theory of cognitive transformation </vt:lpstr>
      <vt:lpstr>Desistimiento en AJ</vt:lpstr>
      <vt:lpstr>Madurez</vt:lpstr>
      <vt:lpstr>Roles</vt:lpstr>
      <vt:lpstr>Identidad</vt:lpstr>
      <vt:lpstr>Vínculo</vt:lpstr>
      <vt:lpstr>Agencia</vt:lpstr>
      <vt:lpstr>Estilo de vida</vt:lpstr>
      <vt:lpstr>Futuro/esperanza</vt:lpstr>
      <vt:lpstr>Implicancias</vt:lpstr>
      <vt:lpstr>Desafíos con AJ migrantes</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Pablo Carvacho</dc:creator>
  <cp:keywords/>
  <dc:description/>
  <cp:lastModifiedBy>francisca gonzalez concha</cp:lastModifiedBy>
  <cp:revision>81</cp:revision>
  <cp:lastPrinted>2020-03-17T12:54:19Z</cp:lastPrinted>
  <dcterms:created xsi:type="dcterms:W3CDTF">2019-09-09T19:31:51Z</dcterms:created>
  <dcterms:modified xsi:type="dcterms:W3CDTF">2023-07-25T14:58:44Z</dcterms:modified>
  <cp:category/>
</cp:coreProperties>
</file>