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6" r:id="rId3"/>
    <p:sldId id="258" r:id="rId4"/>
    <p:sldId id="257" r:id="rId5"/>
    <p:sldId id="269" r:id="rId6"/>
    <p:sldId id="270" r:id="rId7"/>
    <p:sldId id="271" r:id="rId8"/>
    <p:sldId id="273" r:id="rId9"/>
    <p:sldId id="287" r:id="rId10"/>
    <p:sldId id="284" r:id="rId11"/>
    <p:sldId id="283" r:id="rId12"/>
    <p:sldId id="263" r:id="rId13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F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77007" autoAdjust="0"/>
  </p:normalViewPr>
  <p:slideViewPr>
    <p:cSldViewPr>
      <p:cViewPr varScale="1">
        <p:scale>
          <a:sx n="56" d="100"/>
          <a:sy n="56" d="100"/>
        </p:scale>
        <p:origin x="127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7F6C5-9A1C-437C-B734-6F7ECB7DD5A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C88EA3F5-E16F-443D-908E-324D690A8763}">
      <dgm:prSet phldrT="[Texto]"/>
      <dgm:spPr>
        <a:xfrm>
          <a:off x="0" y="1067257"/>
          <a:ext cx="8640960" cy="1258555"/>
        </a:xfrm>
        <a:prstGeom prst="rightArrow">
          <a:avLst>
            <a:gd name="adj1" fmla="val 50000"/>
            <a:gd name="adj2" fmla="val 50000"/>
          </a:avLst>
        </a:prstGeom>
        <a:solidFill>
          <a:srgbClr val="92AA4C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CL" dirty="0" smtClean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Enfoque de derechos humanos</a:t>
          </a:r>
          <a:endParaRPr lang="es-CL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1BAF3149-8479-459B-B136-77EBE7B655A2}" type="parTrans" cxnId="{EB8E2599-A5AB-433E-834B-F21F39AFC2B5}">
      <dgm:prSet/>
      <dgm:spPr/>
      <dgm:t>
        <a:bodyPr/>
        <a:lstStyle/>
        <a:p>
          <a:endParaRPr lang="es-CL"/>
        </a:p>
      </dgm:t>
    </dgm:pt>
    <dgm:pt modelId="{E321264A-B045-4594-A0A3-A3300E61AA37}" type="sibTrans" cxnId="{EB8E2599-A5AB-433E-834B-F21F39AFC2B5}">
      <dgm:prSet/>
      <dgm:spPr/>
      <dgm:t>
        <a:bodyPr/>
        <a:lstStyle/>
        <a:p>
          <a:endParaRPr lang="es-CL"/>
        </a:p>
      </dgm:t>
    </dgm:pt>
    <dgm:pt modelId="{F0263E70-B0A5-4E59-891C-190A18437E8B}">
      <dgm:prSet phldrT="[Texto]" custT="1"/>
      <dgm:spPr>
        <a:xfrm>
          <a:off x="0" y="1872214"/>
          <a:ext cx="3992123" cy="3622190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92AA4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s-CL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Considera a las personas como sujeto de derechos, interpela al Estado y los gobiernos a incorporar la perspectiva y  cumplir los compromisos,  interpela a la sociedad  a tomar parte en los asuntos públicos. </a:t>
          </a:r>
        </a:p>
        <a:p>
          <a:pPr algn="just"/>
          <a:r>
            <a:rPr lang="es-CL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Debe estar presente en las fase de diseño,  gestión,  monitoreo y la evaluación.</a:t>
          </a:r>
          <a:endParaRPr lang="es-CL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37643EB-4C01-41FD-8AF3-76BBD28BF15E}" type="parTrans" cxnId="{A23DEA9E-3E80-4030-83FD-A256C7B28219}">
      <dgm:prSet/>
      <dgm:spPr/>
      <dgm:t>
        <a:bodyPr/>
        <a:lstStyle/>
        <a:p>
          <a:endParaRPr lang="es-CL"/>
        </a:p>
      </dgm:t>
    </dgm:pt>
    <dgm:pt modelId="{A58320F4-A49A-467F-B559-338C1F52701B}" type="sibTrans" cxnId="{A23DEA9E-3E80-4030-83FD-A256C7B28219}">
      <dgm:prSet/>
      <dgm:spPr/>
      <dgm:t>
        <a:bodyPr/>
        <a:lstStyle/>
        <a:p>
          <a:endParaRPr lang="es-CL"/>
        </a:p>
      </dgm:t>
    </dgm:pt>
    <dgm:pt modelId="{CAC60131-EB46-4248-B673-A8922BC9FC27}">
      <dgm:prSet phldrT="[Texto]"/>
      <dgm:spPr>
        <a:xfrm>
          <a:off x="3992123" y="1486636"/>
          <a:ext cx="4648836" cy="1258555"/>
        </a:xfrm>
        <a:prstGeom prst="rightArrow">
          <a:avLst>
            <a:gd name="adj1" fmla="val 50000"/>
            <a:gd name="adj2" fmla="val 50000"/>
          </a:avLst>
        </a:prstGeom>
        <a:solidFill>
          <a:srgbClr val="92AA4C">
            <a:hueOff val="4808133"/>
            <a:satOff val="-9764"/>
            <a:lumOff val="6275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CL" dirty="0" smtClean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Enfoque intercultural</a:t>
          </a:r>
          <a:endParaRPr lang="es-CL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E837EBFB-8921-40ED-9047-33DDE32DCD17}" type="parTrans" cxnId="{AAA42179-152B-468A-B8C4-B8916318FE4E}">
      <dgm:prSet/>
      <dgm:spPr/>
      <dgm:t>
        <a:bodyPr/>
        <a:lstStyle/>
        <a:p>
          <a:endParaRPr lang="es-CL"/>
        </a:p>
      </dgm:t>
    </dgm:pt>
    <dgm:pt modelId="{6A3A9E9A-2A83-4940-ABCB-731806361F6E}" type="sibTrans" cxnId="{AAA42179-152B-468A-B8C4-B8916318FE4E}">
      <dgm:prSet/>
      <dgm:spPr/>
      <dgm:t>
        <a:bodyPr/>
        <a:lstStyle/>
        <a:p>
          <a:endParaRPr lang="es-CL"/>
        </a:p>
      </dgm:t>
    </dgm:pt>
    <dgm:pt modelId="{993C9663-221E-4608-9691-3F5E0EDBBCC0}">
      <dgm:prSet phldrT="[Texto]" custT="1"/>
      <dgm:spPr>
        <a:xfrm>
          <a:off x="3996435" y="2664284"/>
          <a:ext cx="3992123" cy="280916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92AA4C">
              <a:hueOff val="4808133"/>
              <a:satOff val="-9764"/>
              <a:lumOff val="6275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s-CL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Respuesta positiva a la diversidad que busca romper con las  asimetrías de poder y las injusticia cognitiva-cultural-social y política .</a:t>
          </a:r>
        </a:p>
        <a:p>
          <a:pPr algn="just"/>
          <a:r>
            <a:rPr lang="es-CL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Busca cambiar las practicas que generan desigualdad y  exclusión. </a:t>
          </a:r>
          <a:endParaRPr lang="es-CL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A65567E-294B-4E26-AA6C-A8AA79043E80}" type="parTrans" cxnId="{D2EDC4DA-698D-446B-B855-B35189D77D96}">
      <dgm:prSet/>
      <dgm:spPr/>
      <dgm:t>
        <a:bodyPr/>
        <a:lstStyle/>
        <a:p>
          <a:endParaRPr lang="es-CL"/>
        </a:p>
      </dgm:t>
    </dgm:pt>
    <dgm:pt modelId="{A5E1C3F6-DE9C-4B2B-BA59-C7EFC7063FB8}" type="sibTrans" cxnId="{D2EDC4DA-698D-446B-B855-B35189D77D96}">
      <dgm:prSet/>
      <dgm:spPr/>
      <dgm:t>
        <a:bodyPr/>
        <a:lstStyle/>
        <a:p>
          <a:endParaRPr lang="es-CL"/>
        </a:p>
      </dgm:t>
    </dgm:pt>
    <dgm:pt modelId="{B2A7B7FC-F684-46C3-BF65-32C465036608}" type="pres">
      <dgm:prSet presAssocID="{9777F6C5-9A1C-437C-B734-6F7ECB7DD5A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F2B3D621-B8BB-44F5-BCC4-B0B0F7958881}" type="pres">
      <dgm:prSet presAssocID="{C88EA3F5-E16F-443D-908E-324D690A8763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6770E34-6A00-4024-B385-5E00F582046E}" type="pres">
      <dgm:prSet presAssocID="{C88EA3F5-E16F-443D-908E-324D690A8763}" presName="childText1" presStyleLbl="solidAlignAcc1" presStyleIdx="0" presStyleCnt="2" custScaleX="100497" custScaleY="166115" custLinFactNeighborX="985" custLinFactNeighborY="32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1DD818F-C4B9-461C-8E35-3F88BFA6F988}" type="pres">
      <dgm:prSet presAssocID="{CAC60131-EB46-4248-B673-A8922BC9FC27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F9C5DDD-0EB4-43CE-9CE8-0D47B816DD97}" type="pres">
      <dgm:prSet presAssocID="{CAC60131-EB46-4248-B673-A8922BC9FC27}" presName="childText2" presStyleLbl="solidAlignAcc1" presStyleIdx="1" presStyleCnt="2" custScaleY="120640" custLinFactNeighborX="1893" custLinFactNeighborY="82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A73CF6C-55CF-4318-A3BD-F2A77AD29A33}" type="presOf" srcId="{993C9663-221E-4608-9691-3F5E0EDBBCC0}" destId="{8F9C5DDD-0EB4-43CE-9CE8-0D47B816DD97}" srcOrd="0" destOrd="0" presId="urn:microsoft.com/office/officeart/2009/3/layout/IncreasingArrowsProcess"/>
    <dgm:cxn modelId="{AAA42179-152B-468A-B8C4-B8916318FE4E}" srcId="{9777F6C5-9A1C-437C-B734-6F7ECB7DD5A3}" destId="{CAC60131-EB46-4248-B673-A8922BC9FC27}" srcOrd="1" destOrd="0" parTransId="{E837EBFB-8921-40ED-9047-33DDE32DCD17}" sibTransId="{6A3A9E9A-2A83-4940-ABCB-731806361F6E}"/>
    <dgm:cxn modelId="{26C5F95D-BA33-4335-A947-B546B16D2A70}" type="presOf" srcId="{9777F6C5-9A1C-437C-B734-6F7ECB7DD5A3}" destId="{B2A7B7FC-F684-46C3-BF65-32C465036608}" srcOrd="0" destOrd="0" presId="urn:microsoft.com/office/officeart/2009/3/layout/IncreasingArrowsProcess"/>
    <dgm:cxn modelId="{EB8E2599-A5AB-433E-834B-F21F39AFC2B5}" srcId="{9777F6C5-9A1C-437C-B734-6F7ECB7DD5A3}" destId="{C88EA3F5-E16F-443D-908E-324D690A8763}" srcOrd="0" destOrd="0" parTransId="{1BAF3149-8479-459B-B136-77EBE7B655A2}" sibTransId="{E321264A-B045-4594-A0A3-A3300E61AA37}"/>
    <dgm:cxn modelId="{A23DEA9E-3E80-4030-83FD-A256C7B28219}" srcId="{C88EA3F5-E16F-443D-908E-324D690A8763}" destId="{F0263E70-B0A5-4E59-891C-190A18437E8B}" srcOrd="0" destOrd="0" parTransId="{337643EB-4C01-41FD-8AF3-76BBD28BF15E}" sibTransId="{A58320F4-A49A-467F-B559-338C1F52701B}"/>
    <dgm:cxn modelId="{7EDCA649-9F8D-4A9B-A9FF-DC5B312129B7}" type="presOf" srcId="{C88EA3F5-E16F-443D-908E-324D690A8763}" destId="{F2B3D621-B8BB-44F5-BCC4-B0B0F7958881}" srcOrd="0" destOrd="0" presId="urn:microsoft.com/office/officeart/2009/3/layout/IncreasingArrowsProcess"/>
    <dgm:cxn modelId="{BCEFAF97-D24F-4B2F-9D25-B124E48465CE}" type="presOf" srcId="{CAC60131-EB46-4248-B673-A8922BC9FC27}" destId="{01DD818F-C4B9-461C-8E35-3F88BFA6F988}" srcOrd="0" destOrd="0" presId="urn:microsoft.com/office/officeart/2009/3/layout/IncreasingArrowsProcess"/>
    <dgm:cxn modelId="{D2EDC4DA-698D-446B-B855-B35189D77D96}" srcId="{CAC60131-EB46-4248-B673-A8922BC9FC27}" destId="{993C9663-221E-4608-9691-3F5E0EDBBCC0}" srcOrd="0" destOrd="0" parTransId="{EA65567E-294B-4E26-AA6C-A8AA79043E80}" sibTransId="{A5E1C3F6-DE9C-4B2B-BA59-C7EFC7063FB8}"/>
    <dgm:cxn modelId="{D8EE0878-F0D3-441D-98F6-145AF8EA014E}" type="presOf" srcId="{F0263E70-B0A5-4E59-891C-190A18437E8B}" destId="{76770E34-6A00-4024-B385-5E00F582046E}" srcOrd="0" destOrd="0" presId="urn:microsoft.com/office/officeart/2009/3/layout/IncreasingArrowsProcess"/>
    <dgm:cxn modelId="{0A28FDE1-3BC8-48A2-AC8C-FAFCDD56CFD3}" type="presParOf" srcId="{B2A7B7FC-F684-46C3-BF65-32C465036608}" destId="{F2B3D621-B8BB-44F5-BCC4-B0B0F7958881}" srcOrd="0" destOrd="0" presId="urn:microsoft.com/office/officeart/2009/3/layout/IncreasingArrowsProcess"/>
    <dgm:cxn modelId="{B326D7FF-F5B3-4E4B-B702-7C0975B743BA}" type="presParOf" srcId="{B2A7B7FC-F684-46C3-BF65-32C465036608}" destId="{76770E34-6A00-4024-B385-5E00F582046E}" srcOrd="1" destOrd="0" presId="urn:microsoft.com/office/officeart/2009/3/layout/IncreasingArrowsProcess"/>
    <dgm:cxn modelId="{BC3EA8FC-920C-462C-8FCC-A6EF575EF805}" type="presParOf" srcId="{B2A7B7FC-F684-46C3-BF65-32C465036608}" destId="{01DD818F-C4B9-461C-8E35-3F88BFA6F988}" srcOrd="2" destOrd="0" presId="urn:microsoft.com/office/officeart/2009/3/layout/IncreasingArrowsProcess"/>
    <dgm:cxn modelId="{22CFE449-8C8E-4A05-BEF2-CE2A11793A81}" type="presParOf" srcId="{B2A7B7FC-F684-46C3-BF65-32C465036608}" destId="{8F9C5DDD-0EB4-43CE-9CE8-0D47B816DD97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3D621-B8BB-44F5-BCC4-B0B0F7958881}">
      <dsp:nvSpPr>
        <dsp:cNvPr id="0" name=""/>
        <dsp:cNvSpPr/>
      </dsp:nvSpPr>
      <dsp:spPr>
        <a:xfrm>
          <a:off x="4285" y="1133221"/>
          <a:ext cx="7465000" cy="1087276"/>
        </a:xfrm>
        <a:prstGeom prst="rightArrow">
          <a:avLst>
            <a:gd name="adj1" fmla="val 50000"/>
            <a:gd name="adj2" fmla="val 50000"/>
          </a:avLst>
        </a:prstGeom>
        <a:solidFill>
          <a:srgbClr val="92AA4C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260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Enfoque de derechos humanos</a:t>
          </a:r>
          <a:endParaRPr lang="es-CL" sz="20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285" y="1405040"/>
        <a:ext cx="7193181" cy="543638"/>
      </dsp:txXfrm>
    </dsp:sp>
    <dsp:sp modelId="{76770E34-6A00-4024-B385-5E00F582046E}">
      <dsp:nvSpPr>
        <dsp:cNvPr id="0" name=""/>
        <dsp:cNvSpPr/>
      </dsp:nvSpPr>
      <dsp:spPr>
        <a:xfrm>
          <a:off x="29685" y="1972555"/>
          <a:ext cx="3465970" cy="4031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92AA4C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Considera a las personas como sujeto de derechos, interpela al Estado y los gobiernos a incorporar la perspectiva y  cumplir los compromisos,  interpela a la sociedad  a tomar parte en los asuntos públicos.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Debe estar presente en las fase de diseño,  gestión,  monitoreo y la evaluación.</a:t>
          </a:r>
          <a:endParaRPr lang="es-CL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9685" y="1972555"/>
        <a:ext cx="3465970" cy="4031378"/>
      </dsp:txXfrm>
    </dsp:sp>
    <dsp:sp modelId="{01DD818F-C4B9-461C-8E35-3F88BFA6F988}">
      <dsp:nvSpPr>
        <dsp:cNvPr id="0" name=""/>
        <dsp:cNvSpPr/>
      </dsp:nvSpPr>
      <dsp:spPr>
        <a:xfrm>
          <a:off x="3453115" y="1495525"/>
          <a:ext cx="4016170" cy="1087276"/>
        </a:xfrm>
        <a:prstGeom prst="rightArrow">
          <a:avLst>
            <a:gd name="adj1" fmla="val 50000"/>
            <a:gd name="adj2" fmla="val 50000"/>
          </a:avLst>
        </a:prstGeom>
        <a:solidFill>
          <a:srgbClr val="92AA4C">
            <a:hueOff val="4808133"/>
            <a:satOff val="-9764"/>
            <a:lumOff val="6275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260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Enfoque intercultural</a:t>
          </a:r>
          <a:endParaRPr lang="es-CL" sz="20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3453115" y="1767344"/>
        <a:ext cx="3744351" cy="543638"/>
      </dsp:txXfrm>
    </dsp:sp>
    <dsp:sp modelId="{8F9C5DDD-0EB4-43CE-9CE8-0D47B816DD97}">
      <dsp:nvSpPr>
        <dsp:cNvPr id="0" name=""/>
        <dsp:cNvSpPr/>
      </dsp:nvSpPr>
      <dsp:spPr>
        <a:xfrm>
          <a:off x="3518401" y="2285995"/>
          <a:ext cx="3448830" cy="2927764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92AA4C">
              <a:hueOff val="4808133"/>
              <a:satOff val="-9764"/>
              <a:lumOff val="627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Respuesta positiva a la diversidad que busca romper con las  asimetrías de poder y las injusticia cognitiva-cultural-social y política .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Busca cambiar las practicas que generan desigualdad y  exclusión. </a:t>
          </a:r>
          <a:endParaRPr lang="es-CL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3518401" y="2285995"/>
        <a:ext cx="3448830" cy="2927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16888-6BD5-4188-98CA-5CD380361BA6}" type="datetimeFigureOut">
              <a:rPr lang="es-CL" smtClean="0"/>
              <a:t>24-07-2023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885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E1CD1-6758-46BA-B9CD-EE2282562D8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5663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7840" cy="4669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2EACF-1F05-4519-88FE-1D1E0A78DD4C}" type="datetimeFigureOut">
              <a:rPr lang="es-CL" smtClean="0"/>
              <a:t>24-07-2023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429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734" y="8829429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82632-ABA2-47CF-8B5E-23B6BDEB35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759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316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Experiencias abordadas desde la flexibilización de las orientaciones técnicas, vale decir, desde la materialización de las variables transversales, y la contextualización del marco legal de DDHH en materia de pueblos indígenas de carácter nacional e internacional.</a:t>
            </a:r>
          </a:p>
          <a:p>
            <a:endParaRPr lang="es-ES" dirty="0" smtClean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9685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Si bien entre </a:t>
            </a:r>
            <a:r>
              <a:rPr lang="es-ES" dirty="0" err="1" smtClean="0"/>
              <a:t>l@s</a:t>
            </a:r>
            <a:r>
              <a:rPr lang="es-ES" dirty="0" smtClean="0"/>
              <a:t> </a:t>
            </a:r>
            <a:r>
              <a:rPr lang="es-ES" dirty="0" err="1" smtClean="0"/>
              <a:t>usuari@s</a:t>
            </a:r>
            <a:r>
              <a:rPr lang="es-ES" dirty="0" smtClean="0"/>
              <a:t> en la región, la población mapuche es predominante, las “Prácticas de intervención pertinentes se acotan a las identidades locales manifiestas en la acción técnica ”……..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73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Pautaje cultural activo (mapuche)</a:t>
            </a:r>
          </a:p>
          <a:p>
            <a:r>
              <a:rPr lang="es-ES" dirty="0" smtClean="0"/>
              <a:t>Bilingüismo </a:t>
            </a:r>
            <a:r>
              <a:rPr lang="es-ES" dirty="0" err="1" smtClean="0"/>
              <a:t>mapuchezugun</a:t>
            </a:r>
            <a:r>
              <a:rPr lang="es-ES" dirty="0" smtClean="0"/>
              <a:t> – castellano- otros</a:t>
            </a:r>
          </a:p>
          <a:p>
            <a:r>
              <a:rPr lang="es-ES" dirty="0" smtClean="0"/>
              <a:t>Religiosidad, Rituales, Visión de mundo</a:t>
            </a:r>
          </a:p>
          <a:p>
            <a:r>
              <a:rPr lang="es-ES" dirty="0" smtClean="0"/>
              <a:t>Homogenización del ciudadano en políticas y lineamientos</a:t>
            </a:r>
          </a:p>
          <a:p>
            <a:r>
              <a:rPr lang="es-ES" dirty="0" err="1" smtClean="0"/>
              <a:t>Azentun</a:t>
            </a:r>
            <a:r>
              <a:rPr lang="es-ES" dirty="0" smtClean="0"/>
              <a:t>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926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La interculturalidad</a:t>
            </a:r>
            <a:r>
              <a:rPr lang="es-ES" b="1" baseline="0" dirty="0" smtClean="0">
                <a:solidFill>
                  <a:srgbClr val="FF0000"/>
                </a:solidFill>
              </a:rPr>
              <a:t> </a:t>
            </a:r>
            <a:r>
              <a:rPr lang="es-ES" baseline="0" dirty="0" smtClean="0">
                <a:solidFill>
                  <a:srgbClr val="FF0000"/>
                </a:solidFill>
              </a:rPr>
              <a:t>d</a:t>
            </a:r>
            <a:r>
              <a:rPr lang="es-ES" dirty="0" smtClean="0">
                <a:solidFill>
                  <a:srgbClr val="FF0000"/>
                </a:solidFill>
              </a:rPr>
              <a:t>esde la política pública se identifica como la herramienta para atender la diversidad de identidades culturales existente en el plano nacional, desde lo discursivo se aprecia un</a:t>
            </a:r>
            <a:r>
              <a:rPr lang="es-ES" baseline="0" dirty="0" smtClean="0">
                <a:solidFill>
                  <a:srgbClr val="FF0000"/>
                </a:solidFill>
              </a:rPr>
              <a:t> propósito</a:t>
            </a:r>
            <a:r>
              <a:rPr lang="es-ES" dirty="0" smtClean="0">
                <a:solidFill>
                  <a:srgbClr val="FF0000"/>
                </a:solidFill>
              </a:rPr>
              <a:t> de reconocimiento de carácter funcional a la institucionalidad que representa a la sociedad hegemónica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smtClean="0">
                <a:solidFill>
                  <a:srgbClr val="0070C0"/>
                </a:solidFill>
              </a:rPr>
              <a:t>a lo que desde aspectos mayormente críticos sobre interculturalidad </a:t>
            </a:r>
            <a:r>
              <a:rPr lang="es-ES" dirty="0" smtClean="0">
                <a:solidFill>
                  <a:srgbClr val="0070C0"/>
                </a:solidFill>
              </a:rPr>
              <a:t> en base al enfoque de derechos, nos moviliza en la región el</a:t>
            </a:r>
            <a:r>
              <a:rPr lang="es-ES" baseline="0" dirty="0" smtClean="0">
                <a:solidFill>
                  <a:srgbClr val="0070C0"/>
                </a:solidFill>
              </a:rPr>
              <a:t> propósito de la dimensión intercultural centrada en el dialogo de las identidades culturales, respecto de lo cual </a:t>
            </a:r>
            <a:r>
              <a:rPr lang="es-ES" baseline="0" dirty="0" err="1" smtClean="0">
                <a:solidFill>
                  <a:srgbClr val="0070C0"/>
                </a:solidFill>
              </a:rPr>
              <a:t>Loncon</a:t>
            </a:r>
            <a:r>
              <a:rPr lang="es-ES" baseline="0" dirty="0" smtClean="0">
                <a:solidFill>
                  <a:srgbClr val="0070C0"/>
                </a:solidFill>
              </a:rPr>
              <a:t>, E. 2016, refiere a la dimensión que establece el foco en la riqueza de la diversidad en los planos valóricos, cognitivos y/o políticos, aspectos de la dimensión intercultural que igualmente sugiere la UNICEF 2013, desde el “Instrumento de medición de criterios interculturales en programas que trabajan con jóvenes de  pueblos indígenas”. </a:t>
            </a:r>
            <a:endParaRPr lang="es-ES" dirty="0" smtClean="0">
              <a:solidFill>
                <a:srgbClr val="0070C0"/>
              </a:solidFill>
            </a:endParaRPr>
          </a:p>
          <a:p>
            <a:r>
              <a:rPr lang="es-ES" b="0" dirty="0" smtClean="0"/>
              <a:t>En virtud de este </a:t>
            </a:r>
            <a:r>
              <a:rPr lang="es-ES" b="0" dirty="0" err="1" smtClean="0"/>
              <a:t>günezuam</a:t>
            </a:r>
            <a:r>
              <a:rPr lang="es-ES" b="0" dirty="0" smtClean="0"/>
              <a:t> local </a:t>
            </a:r>
            <a:r>
              <a:rPr lang="es-ES" b="1" dirty="0" smtClean="0"/>
              <a:t>La Pertinencia e Identidad cultural</a:t>
            </a:r>
            <a:r>
              <a:rPr lang="es-ES" dirty="0" smtClean="0"/>
              <a:t>, se definen como CRITERIOS DE CALIDAD en la acción de mejora,</a:t>
            </a:r>
            <a:r>
              <a:rPr lang="es-ES" baseline="0" dirty="0" smtClean="0"/>
              <a:t> por tanto en adelante, y respecto de las acciones operacionales o procedimentales de la intervención se entenderá la interculturalidad desde el enfoque de los DDHH.</a:t>
            </a:r>
            <a:endParaRPr lang="es-ES" dirty="0" smtClean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0821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smtClean="0"/>
              <a:t>Político –ideológico. </a:t>
            </a:r>
            <a:r>
              <a:rPr lang="es-ES" dirty="0" smtClean="0"/>
              <a:t>Aspectos normativos ,  contenidos y mecanismos de gestión, recursos humanos disponibles, infraestructura.</a:t>
            </a:r>
          </a:p>
          <a:p>
            <a:r>
              <a:rPr lang="es-ES" b="1" dirty="0" smtClean="0"/>
              <a:t>Cognitivo-cultural. </a:t>
            </a:r>
            <a:r>
              <a:rPr lang="es-ES" dirty="0" smtClean="0"/>
              <a:t>Formas de ser y estar en el mundo, cosmovisión, creencias y costumbre, sentido y significado de </a:t>
            </a:r>
            <a:r>
              <a:rPr lang="es-ES" dirty="0" err="1" smtClean="0"/>
              <a:t>mapu</a:t>
            </a:r>
            <a:r>
              <a:rPr lang="es-ES" dirty="0" smtClean="0"/>
              <a:t>,  che, pautas de crianza, familia y comunidad entre otros. </a:t>
            </a:r>
          </a:p>
          <a:p>
            <a:r>
              <a:rPr lang="es-ES" b="1" dirty="0" smtClean="0"/>
              <a:t>Afectivo-no discriminatorio.</a:t>
            </a:r>
            <a:r>
              <a:rPr lang="es-ES" b="1" baseline="0" dirty="0" smtClean="0"/>
              <a:t> </a:t>
            </a:r>
            <a:r>
              <a:rPr lang="es-ES" dirty="0" smtClean="0"/>
              <a:t>Formación del che </a:t>
            </a:r>
            <a:r>
              <a:rPr lang="es-ES" dirty="0" err="1" smtClean="0"/>
              <a:t>geñ</a:t>
            </a:r>
            <a:r>
              <a:rPr lang="es-ES" dirty="0" smtClean="0"/>
              <a:t>, protocolos  y normas culturales para interactuar </a:t>
            </a:r>
            <a:r>
              <a:rPr lang="es-ES" dirty="0" err="1" smtClean="0"/>
              <a:t>intra</a:t>
            </a:r>
            <a:r>
              <a:rPr lang="es-ES" dirty="0" smtClean="0"/>
              <a:t> e intercultural.</a:t>
            </a:r>
          </a:p>
          <a:p>
            <a:r>
              <a:rPr lang="es-ES" dirty="0" smtClean="0"/>
              <a:t>La Tabla</a:t>
            </a:r>
            <a:r>
              <a:rPr lang="es-ES" baseline="0" dirty="0" smtClean="0"/>
              <a:t> de valores numéricos del instrumentos nos indica términos de referencias entorno al desarrollo intercultural de los programas, bajo 134 puntos, corresponde a practicas interculturales insuficientes, sobre 166puntos,  las practicas se encuentran camino a la interculturalidad, y sobre los 167puntos, las practicas del programa se determinan como interculturales. </a:t>
            </a:r>
            <a:endParaRPr lang="es-ES" dirty="0" smtClean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961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Metas de desempeño colectivo (CDC).</a:t>
            </a:r>
          </a:p>
          <a:p>
            <a:r>
              <a:rPr lang="es-ES" dirty="0" smtClean="0"/>
              <a:t>Plan anual de gestión intercultural de UGI.</a:t>
            </a:r>
          </a:p>
          <a:p>
            <a:r>
              <a:rPr lang="es-ES" dirty="0" smtClean="0"/>
              <a:t>Plan anual de capacitación.</a:t>
            </a:r>
          </a:p>
          <a:p>
            <a:r>
              <a:rPr lang="es-ES" dirty="0" smtClean="0"/>
              <a:t>Análisis de casos y acompañamiento en terreno.</a:t>
            </a:r>
          </a:p>
          <a:p>
            <a:r>
              <a:rPr lang="es-ES" dirty="0" smtClean="0"/>
              <a:t>Mesas territoriales, interinstitucionales y vinculación con autoridades ancestrales.</a:t>
            </a:r>
          </a:p>
          <a:p>
            <a:r>
              <a:rPr lang="es-ES" dirty="0" smtClean="0"/>
              <a:t>Charlas, Conversatorios, </a:t>
            </a:r>
            <a:r>
              <a:rPr lang="es-ES" dirty="0" err="1" smtClean="0"/>
              <a:t>trawün</a:t>
            </a:r>
            <a:r>
              <a:rPr lang="es-ES" dirty="0" smtClean="0"/>
              <a:t>, otros, como espacios retro-alimentadores del hacer intercultural </a:t>
            </a:r>
          </a:p>
          <a:p>
            <a:r>
              <a:rPr lang="es-ES" dirty="0" smtClean="0"/>
              <a:t>Contexto y variables en </a:t>
            </a:r>
            <a:r>
              <a:rPr lang="es-ES" dirty="0" err="1" smtClean="0"/>
              <a:t>usuari@s</a:t>
            </a:r>
            <a:r>
              <a:rPr lang="es-ES" dirty="0" smtClean="0"/>
              <a:t> mapuche </a:t>
            </a:r>
          </a:p>
          <a:p>
            <a:endParaRPr lang="es-ES" dirty="0" smtClean="0"/>
          </a:p>
          <a:p>
            <a:r>
              <a:rPr lang="es-ES" dirty="0" smtClean="0"/>
              <a:t>Contextos</a:t>
            </a:r>
          </a:p>
          <a:p>
            <a:r>
              <a:rPr lang="es-ES" dirty="0" smtClean="0"/>
              <a:t>URBANO/ población, villa, campamento</a:t>
            </a:r>
          </a:p>
          <a:p>
            <a:r>
              <a:rPr lang="es-ES" dirty="0" smtClean="0"/>
              <a:t>RURAL/  Localidad, comunidad indígena, </a:t>
            </a:r>
            <a:r>
              <a:rPr lang="es-ES" dirty="0" err="1" smtClean="0"/>
              <a:t>reñmawen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/>
              <a:t>Otras variables </a:t>
            </a:r>
          </a:p>
          <a:p>
            <a:r>
              <a:rPr lang="es-ES" dirty="0" err="1" smtClean="0"/>
              <a:t>Usuari@s</a:t>
            </a:r>
            <a:r>
              <a:rPr lang="es-ES" dirty="0" smtClean="0"/>
              <a:t> insertos en familias monolingües (</a:t>
            </a:r>
            <a:r>
              <a:rPr lang="es-ES" dirty="0" err="1" smtClean="0"/>
              <a:t>mapuzugun</a:t>
            </a:r>
            <a:r>
              <a:rPr lang="es-ES" dirty="0" smtClean="0"/>
              <a:t>).</a:t>
            </a:r>
          </a:p>
          <a:p>
            <a:r>
              <a:rPr lang="es-ES" dirty="0" smtClean="0"/>
              <a:t>Con o sin práctica intercultural de salud.</a:t>
            </a:r>
          </a:p>
          <a:p>
            <a:r>
              <a:rPr lang="es-ES" dirty="0" smtClean="0"/>
              <a:t>Con o sin uso cotidiano de pautas culturales que determinan su visión de mundo</a:t>
            </a:r>
          </a:p>
          <a:p>
            <a:r>
              <a:rPr lang="es-ES" dirty="0" smtClean="0"/>
              <a:t>Religiosidad mapuche</a:t>
            </a:r>
          </a:p>
          <a:p>
            <a:r>
              <a:rPr lang="es-ES" dirty="0" smtClean="0"/>
              <a:t>Tutores o </a:t>
            </a:r>
            <a:r>
              <a:rPr lang="es-ES" dirty="0" err="1" smtClean="0"/>
              <a:t>usuari@s</a:t>
            </a:r>
            <a:r>
              <a:rPr lang="es-ES" dirty="0" smtClean="0"/>
              <a:t> con o sin escolarización </a:t>
            </a:r>
          </a:p>
          <a:p>
            <a:r>
              <a:rPr lang="es-ES" dirty="0" smtClean="0"/>
              <a:t>Otros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570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2632-ABA2-47CF-8B5E-23B6BDEB35CB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599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7F7F7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7F7F7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7F7F7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0914" y="664972"/>
            <a:ext cx="922147" cy="34036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0376" y="612266"/>
            <a:ext cx="2661946" cy="400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CF3DF-DE46-D349-8C86-2BA004F0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AB334A-D93B-9940-8C60-76B35F33A4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0C91060-15EE-9644-A805-0880DC43D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1354"/>
          <a:stretch/>
        </p:blipFill>
        <p:spPr>
          <a:xfrm>
            <a:off x="5041900" y="0"/>
            <a:ext cx="715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80F230-95BF-8249-BBA9-EAE078A4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D035D-9DEF-364E-B7A4-FD82CF84C85C}" type="datetimeFigureOut">
              <a:rPr lang="es-CL" smtClean="0"/>
              <a:t>24-07-2023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1EC5F2B-A423-1749-878A-F2B38807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C99852-63B5-7C4C-9D41-ACBD03BC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82ED-7045-9D4E-8466-9948654FB74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685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20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2242" y="4343857"/>
            <a:ext cx="7287514" cy="697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7F7F7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6186" y="1815160"/>
            <a:ext cx="11139627" cy="2609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" y="0"/>
            <a:ext cx="12188952" cy="7010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923020" y="1132235"/>
            <a:ext cx="814069" cy="155575"/>
          </a:xfrm>
          <a:custGeom>
            <a:avLst/>
            <a:gdLst/>
            <a:ahLst/>
            <a:cxnLst/>
            <a:rect l="l" t="t" r="r" b="b"/>
            <a:pathLst>
              <a:path w="814070" h="155575">
                <a:moveTo>
                  <a:pt x="752982" y="0"/>
                </a:moveTo>
                <a:lnTo>
                  <a:pt x="718438" y="0"/>
                </a:lnTo>
                <a:lnTo>
                  <a:pt x="718438" y="152781"/>
                </a:lnTo>
                <a:lnTo>
                  <a:pt x="813815" y="152781"/>
                </a:lnTo>
                <a:lnTo>
                  <a:pt x="813815" y="122682"/>
                </a:lnTo>
                <a:lnTo>
                  <a:pt x="752982" y="122682"/>
                </a:lnTo>
                <a:lnTo>
                  <a:pt x="752982" y="0"/>
                </a:lnTo>
                <a:close/>
              </a:path>
              <a:path w="814070" h="155575">
                <a:moveTo>
                  <a:pt x="689863" y="0"/>
                </a:moveTo>
                <a:lnTo>
                  <a:pt x="655320" y="0"/>
                </a:lnTo>
                <a:lnTo>
                  <a:pt x="655320" y="152781"/>
                </a:lnTo>
                <a:lnTo>
                  <a:pt x="689863" y="152781"/>
                </a:lnTo>
                <a:lnTo>
                  <a:pt x="689863" y="0"/>
                </a:lnTo>
                <a:close/>
              </a:path>
              <a:path w="814070" h="155575">
                <a:moveTo>
                  <a:pt x="556513" y="0"/>
                </a:moveTo>
                <a:lnTo>
                  <a:pt x="503174" y="0"/>
                </a:lnTo>
                <a:lnTo>
                  <a:pt x="503174" y="152781"/>
                </a:lnTo>
                <a:lnTo>
                  <a:pt x="534034" y="152781"/>
                </a:lnTo>
                <a:lnTo>
                  <a:pt x="530732" y="33527"/>
                </a:lnTo>
                <a:lnTo>
                  <a:pt x="567806" y="33527"/>
                </a:lnTo>
                <a:lnTo>
                  <a:pt x="556513" y="0"/>
                </a:lnTo>
                <a:close/>
              </a:path>
              <a:path w="814070" h="155575">
                <a:moveTo>
                  <a:pt x="567806" y="33527"/>
                </a:moveTo>
                <a:lnTo>
                  <a:pt x="531749" y="33527"/>
                </a:lnTo>
                <a:lnTo>
                  <a:pt x="571753" y="152781"/>
                </a:lnTo>
                <a:lnTo>
                  <a:pt x="626745" y="152781"/>
                </a:lnTo>
                <a:lnTo>
                  <a:pt x="626745" y="122174"/>
                </a:lnTo>
                <a:lnTo>
                  <a:pt x="597661" y="122174"/>
                </a:lnTo>
                <a:lnTo>
                  <a:pt x="567806" y="33527"/>
                </a:lnTo>
                <a:close/>
              </a:path>
              <a:path w="814070" h="155575">
                <a:moveTo>
                  <a:pt x="626745" y="0"/>
                </a:moveTo>
                <a:lnTo>
                  <a:pt x="595249" y="0"/>
                </a:lnTo>
                <a:lnTo>
                  <a:pt x="598551" y="122174"/>
                </a:lnTo>
                <a:lnTo>
                  <a:pt x="626745" y="122174"/>
                </a:lnTo>
                <a:lnTo>
                  <a:pt x="626745" y="0"/>
                </a:lnTo>
                <a:close/>
              </a:path>
              <a:path w="814070" h="155575">
                <a:moveTo>
                  <a:pt x="482853" y="0"/>
                </a:moveTo>
                <a:lnTo>
                  <a:pt x="386842" y="0"/>
                </a:lnTo>
                <a:lnTo>
                  <a:pt x="386842" y="152781"/>
                </a:lnTo>
                <a:lnTo>
                  <a:pt x="482346" y="152781"/>
                </a:lnTo>
                <a:lnTo>
                  <a:pt x="482346" y="122936"/>
                </a:lnTo>
                <a:lnTo>
                  <a:pt x="421512" y="122936"/>
                </a:lnTo>
                <a:lnTo>
                  <a:pt x="421512" y="91694"/>
                </a:lnTo>
                <a:lnTo>
                  <a:pt x="464947" y="91694"/>
                </a:lnTo>
                <a:lnTo>
                  <a:pt x="467105" y="60198"/>
                </a:lnTo>
                <a:lnTo>
                  <a:pt x="421512" y="60198"/>
                </a:lnTo>
                <a:lnTo>
                  <a:pt x="421512" y="29972"/>
                </a:lnTo>
                <a:lnTo>
                  <a:pt x="482853" y="29972"/>
                </a:lnTo>
                <a:lnTo>
                  <a:pt x="482853" y="0"/>
                </a:lnTo>
                <a:close/>
              </a:path>
              <a:path w="814070" h="155575">
                <a:moveTo>
                  <a:pt x="277113" y="0"/>
                </a:moveTo>
                <a:lnTo>
                  <a:pt x="236347" y="0"/>
                </a:lnTo>
                <a:lnTo>
                  <a:pt x="279780" y="152781"/>
                </a:lnTo>
                <a:lnTo>
                  <a:pt x="330200" y="152781"/>
                </a:lnTo>
                <a:lnTo>
                  <a:pt x="338993" y="121665"/>
                </a:lnTo>
                <a:lnTo>
                  <a:pt x="306070" y="121665"/>
                </a:lnTo>
                <a:lnTo>
                  <a:pt x="277113" y="0"/>
                </a:lnTo>
                <a:close/>
              </a:path>
              <a:path w="814070" h="155575">
                <a:moveTo>
                  <a:pt x="373379" y="0"/>
                </a:moveTo>
                <a:lnTo>
                  <a:pt x="335533" y="0"/>
                </a:lnTo>
                <a:lnTo>
                  <a:pt x="306831" y="121665"/>
                </a:lnTo>
                <a:lnTo>
                  <a:pt x="338993" y="121665"/>
                </a:lnTo>
                <a:lnTo>
                  <a:pt x="373379" y="0"/>
                </a:lnTo>
                <a:close/>
              </a:path>
              <a:path w="814070" h="155575">
                <a:moveTo>
                  <a:pt x="140970" y="0"/>
                </a:moveTo>
                <a:lnTo>
                  <a:pt x="106425" y="0"/>
                </a:lnTo>
                <a:lnTo>
                  <a:pt x="106425" y="94741"/>
                </a:lnTo>
                <a:lnTo>
                  <a:pt x="109821" y="118211"/>
                </a:lnTo>
                <a:lnTo>
                  <a:pt x="120348" y="137525"/>
                </a:lnTo>
                <a:lnTo>
                  <a:pt x="138519" y="150623"/>
                </a:lnTo>
                <a:lnTo>
                  <a:pt x="164846" y="155448"/>
                </a:lnTo>
                <a:lnTo>
                  <a:pt x="191252" y="150445"/>
                </a:lnTo>
                <a:lnTo>
                  <a:pt x="209597" y="137048"/>
                </a:lnTo>
                <a:lnTo>
                  <a:pt x="216411" y="124713"/>
                </a:lnTo>
                <a:lnTo>
                  <a:pt x="164846" y="124713"/>
                </a:lnTo>
                <a:lnTo>
                  <a:pt x="154793" y="122390"/>
                </a:lnTo>
                <a:lnTo>
                  <a:pt x="147288" y="115839"/>
                </a:lnTo>
                <a:lnTo>
                  <a:pt x="142593" y="105693"/>
                </a:lnTo>
                <a:lnTo>
                  <a:pt x="140970" y="92583"/>
                </a:lnTo>
                <a:lnTo>
                  <a:pt x="140970" y="0"/>
                </a:lnTo>
                <a:close/>
              </a:path>
              <a:path w="814070" h="155575">
                <a:moveTo>
                  <a:pt x="223265" y="0"/>
                </a:moveTo>
                <a:lnTo>
                  <a:pt x="188213" y="0"/>
                </a:lnTo>
                <a:lnTo>
                  <a:pt x="188213" y="92583"/>
                </a:lnTo>
                <a:lnTo>
                  <a:pt x="186670" y="105586"/>
                </a:lnTo>
                <a:lnTo>
                  <a:pt x="182149" y="115744"/>
                </a:lnTo>
                <a:lnTo>
                  <a:pt x="174819" y="122354"/>
                </a:lnTo>
                <a:lnTo>
                  <a:pt x="164846" y="124713"/>
                </a:lnTo>
                <a:lnTo>
                  <a:pt x="216411" y="124713"/>
                </a:lnTo>
                <a:lnTo>
                  <a:pt x="220299" y="117675"/>
                </a:lnTo>
                <a:lnTo>
                  <a:pt x="223774" y="94741"/>
                </a:lnTo>
                <a:lnTo>
                  <a:pt x="223265" y="0"/>
                </a:lnTo>
                <a:close/>
              </a:path>
              <a:path w="814070" h="155575">
                <a:moveTo>
                  <a:pt x="6096" y="117221"/>
                </a:moveTo>
                <a:lnTo>
                  <a:pt x="18002" y="153479"/>
                </a:lnTo>
                <a:lnTo>
                  <a:pt x="36575" y="155066"/>
                </a:lnTo>
                <a:lnTo>
                  <a:pt x="54792" y="151306"/>
                </a:lnTo>
                <a:lnTo>
                  <a:pt x="67627" y="140604"/>
                </a:lnTo>
                <a:lnTo>
                  <a:pt x="75223" y="123830"/>
                </a:lnTo>
                <a:lnTo>
                  <a:pt x="75296" y="123189"/>
                </a:lnTo>
                <a:lnTo>
                  <a:pt x="29590" y="123189"/>
                </a:lnTo>
                <a:lnTo>
                  <a:pt x="21462" y="122936"/>
                </a:lnTo>
                <a:lnTo>
                  <a:pt x="13461" y="121031"/>
                </a:lnTo>
                <a:lnTo>
                  <a:pt x="6096" y="117221"/>
                </a:lnTo>
                <a:close/>
              </a:path>
              <a:path w="814070" h="155575">
                <a:moveTo>
                  <a:pt x="77724" y="0"/>
                </a:moveTo>
                <a:lnTo>
                  <a:pt x="43052" y="0"/>
                </a:lnTo>
                <a:lnTo>
                  <a:pt x="43052" y="117983"/>
                </a:lnTo>
                <a:lnTo>
                  <a:pt x="37719" y="123189"/>
                </a:lnTo>
                <a:lnTo>
                  <a:pt x="75296" y="123189"/>
                </a:lnTo>
                <a:lnTo>
                  <a:pt x="77724" y="101853"/>
                </a:lnTo>
                <a:lnTo>
                  <a:pt x="77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23020" y="781915"/>
            <a:ext cx="1278890" cy="193675"/>
          </a:xfrm>
          <a:custGeom>
            <a:avLst/>
            <a:gdLst/>
            <a:ahLst/>
            <a:cxnLst/>
            <a:rect l="l" t="t" r="r" b="b"/>
            <a:pathLst>
              <a:path w="1278890" h="193675">
                <a:moveTo>
                  <a:pt x="1219751" y="71374"/>
                </a:moveTo>
                <a:lnTo>
                  <a:pt x="1183639" y="71374"/>
                </a:lnTo>
                <a:lnTo>
                  <a:pt x="1223771" y="190880"/>
                </a:lnTo>
                <a:lnTo>
                  <a:pt x="1278635" y="190880"/>
                </a:lnTo>
                <a:lnTo>
                  <a:pt x="1278635" y="160147"/>
                </a:lnTo>
                <a:lnTo>
                  <a:pt x="1249679" y="160147"/>
                </a:lnTo>
                <a:lnTo>
                  <a:pt x="1219751" y="71374"/>
                </a:lnTo>
                <a:close/>
              </a:path>
              <a:path w="1278890" h="193675">
                <a:moveTo>
                  <a:pt x="1208404" y="37718"/>
                </a:moveTo>
                <a:lnTo>
                  <a:pt x="1155191" y="37718"/>
                </a:lnTo>
                <a:lnTo>
                  <a:pt x="1155191" y="190626"/>
                </a:lnTo>
                <a:lnTo>
                  <a:pt x="1186052" y="190626"/>
                </a:lnTo>
                <a:lnTo>
                  <a:pt x="1182751" y="71374"/>
                </a:lnTo>
                <a:lnTo>
                  <a:pt x="1219751" y="71374"/>
                </a:lnTo>
                <a:lnTo>
                  <a:pt x="1208404" y="37718"/>
                </a:lnTo>
                <a:close/>
              </a:path>
              <a:path w="1278890" h="193675">
                <a:moveTo>
                  <a:pt x="1278635" y="37718"/>
                </a:moveTo>
                <a:lnTo>
                  <a:pt x="1247139" y="37718"/>
                </a:lnTo>
                <a:lnTo>
                  <a:pt x="1250441" y="160147"/>
                </a:lnTo>
                <a:lnTo>
                  <a:pt x="1278635" y="160147"/>
                </a:lnTo>
                <a:lnTo>
                  <a:pt x="1278635" y="37718"/>
                </a:lnTo>
                <a:close/>
              </a:path>
              <a:path w="1278890" h="193675">
                <a:moveTo>
                  <a:pt x="1101089" y="0"/>
                </a:moveTo>
                <a:lnTo>
                  <a:pt x="1036954" y="9143"/>
                </a:lnTo>
                <a:lnTo>
                  <a:pt x="1039749" y="29463"/>
                </a:lnTo>
                <a:lnTo>
                  <a:pt x="1100708" y="26415"/>
                </a:lnTo>
                <a:lnTo>
                  <a:pt x="1101089" y="0"/>
                </a:lnTo>
                <a:close/>
              </a:path>
              <a:path w="1278890" h="193675">
                <a:moveTo>
                  <a:pt x="1068704" y="35432"/>
                </a:moveTo>
                <a:lnTo>
                  <a:pt x="1036149" y="41947"/>
                </a:lnTo>
                <a:lnTo>
                  <a:pt x="1016285" y="59261"/>
                </a:lnTo>
                <a:lnTo>
                  <a:pt x="1006375" y="84028"/>
                </a:lnTo>
                <a:lnTo>
                  <a:pt x="1003680" y="112902"/>
                </a:lnTo>
                <a:lnTo>
                  <a:pt x="1006536" y="142228"/>
                </a:lnTo>
                <a:lnTo>
                  <a:pt x="1016714" y="167862"/>
                </a:lnTo>
                <a:lnTo>
                  <a:pt x="1036631" y="186019"/>
                </a:lnTo>
                <a:lnTo>
                  <a:pt x="1068704" y="192912"/>
                </a:lnTo>
                <a:lnTo>
                  <a:pt x="1100877" y="186180"/>
                </a:lnTo>
                <a:lnTo>
                  <a:pt x="1121013" y="168290"/>
                </a:lnTo>
                <a:lnTo>
                  <a:pt x="1123187" y="162940"/>
                </a:lnTo>
                <a:lnTo>
                  <a:pt x="1068704" y="162940"/>
                </a:lnTo>
                <a:lnTo>
                  <a:pt x="1054883" y="159194"/>
                </a:lnTo>
                <a:lnTo>
                  <a:pt x="1046146" y="148780"/>
                </a:lnTo>
                <a:lnTo>
                  <a:pt x="1041576" y="132937"/>
                </a:lnTo>
                <a:lnTo>
                  <a:pt x="1040256" y="112902"/>
                </a:lnTo>
                <a:lnTo>
                  <a:pt x="1041469" y="94656"/>
                </a:lnTo>
                <a:lnTo>
                  <a:pt x="1045860" y="79898"/>
                </a:lnTo>
                <a:lnTo>
                  <a:pt x="1054562" y="70022"/>
                </a:lnTo>
                <a:lnTo>
                  <a:pt x="1068704" y="66421"/>
                </a:lnTo>
                <a:lnTo>
                  <a:pt x="1124489" y="66421"/>
                </a:lnTo>
                <a:lnTo>
                  <a:pt x="1121489" y="59070"/>
                </a:lnTo>
                <a:lnTo>
                  <a:pt x="1101413" y="41876"/>
                </a:lnTo>
                <a:lnTo>
                  <a:pt x="1068704" y="35432"/>
                </a:lnTo>
                <a:close/>
              </a:path>
              <a:path w="1278890" h="193675">
                <a:moveTo>
                  <a:pt x="1124489" y="66421"/>
                </a:moveTo>
                <a:lnTo>
                  <a:pt x="1068704" y="66421"/>
                </a:lnTo>
                <a:lnTo>
                  <a:pt x="1082907" y="69951"/>
                </a:lnTo>
                <a:lnTo>
                  <a:pt x="1091739" y="79708"/>
                </a:lnTo>
                <a:lnTo>
                  <a:pt x="1096262" y="94442"/>
                </a:lnTo>
                <a:lnTo>
                  <a:pt x="1097533" y="112902"/>
                </a:lnTo>
                <a:lnTo>
                  <a:pt x="1096172" y="133044"/>
                </a:lnTo>
                <a:lnTo>
                  <a:pt x="1091501" y="148875"/>
                </a:lnTo>
                <a:lnTo>
                  <a:pt x="1082639" y="159230"/>
                </a:lnTo>
                <a:lnTo>
                  <a:pt x="1068704" y="162940"/>
                </a:lnTo>
                <a:lnTo>
                  <a:pt x="1123187" y="162940"/>
                </a:lnTo>
                <a:lnTo>
                  <a:pt x="1131409" y="142710"/>
                </a:lnTo>
                <a:lnTo>
                  <a:pt x="1134363" y="112902"/>
                </a:lnTo>
                <a:lnTo>
                  <a:pt x="1131587" y="83814"/>
                </a:lnTo>
                <a:lnTo>
                  <a:pt x="1124489" y="66421"/>
                </a:lnTo>
                <a:close/>
              </a:path>
              <a:path w="1278890" h="193675">
                <a:moveTo>
                  <a:pt x="980693" y="37718"/>
                </a:moveTo>
                <a:lnTo>
                  <a:pt x="946150" y="37718"/>
                </a:lnTo>
                <a:lnTo>
                  <a:pt x="946150" y="190626"/>
                </a:lnTo>
                <a:lnTo>
                  <a:pt x="980693" y="190626"/>
                </a:lnTo>
                <a:lnTo>
                  <a:pt x="980693" y="37718"/>
                </a:lnTo>
                <a:close/>
              </a:path>
              <a:path w="1278890" h="193675">
                <a:moveTo>
                  <a:pt x="872616" y="35432"/>
                </a:moveTo>
                <a:lnTo>
                  <a:pt x="843786" y="41044"/>
                </a:lnTo>
                <a:lnTo>
                  <a:pt x="823325" y="56895"/>
                </a:lnTo>
                <a:lnTo>
                  <a:pt x="811127" y="81510"/>
                </a:lnTo>
                <a:lnTo>
                  <a:pt x="807084" y="113411"/>
                </a:lnTo>
                <a:lnTo>
                  <a:pt x="811412" y="147907"/>
                </a:lnTo>
                <a:lnTo>
                  <a:pt x="824087" y="172783"/>
                </a:lnTo>
                <a:lnTo>
                  <a:pt x="844643" y="187848"/>
                </a:lnTo>
                <a:lnTo>
                  <a:pt x="872616" y="192912"/>
                </a:lnTo>
                <a:lnTo>
                  <a:pt x="886674" y="191954"/>
                </a:lnTo>
                <a:lnTo>
                  <a:pt x="900302" y="188769"/>
                </a:lnTo>
                <a:lnTo>
                  <a:pt x="913264" y="183465"/>
                </a:lnTo>
                <a:lnTo>
                  <a:pt x="925244" y="176195"/>
                </a:lnTo>
                <a:lnTo>
                  <a:pt x="919576" y="161036"/>
                </a:lnTo>
                <a:lnTo>
                  <a:pt x="876300" y="161036"/>
                </a:lnTo>
                <a:lnTo>
                  <a:pt x="862038" y="158251"/>
                </a:lnTo>
                <a:lnTo>
                  <a:pt x="851836" y="149621"/>
                </a:lnTo>
                <a:lnTo>
                  <a:pt x="845706" y="134729"/>
                </a:lnTo>
                <a:lnTo>
                  <a:pt x="843660" y="113156"/>
                </a:lnTo>
                <a:lnTo>
                  <a:pt x="845748" y="92579"/>
                </a:lnTo>
                <a:lnTo>
                  <a:pt x="851979" y="78263"/>
                </a:lnTo>
                <a:lnTo>
                  <a:pt x="862306" y="69901"/>
                </a:lnTo>
                <a:lnTo>
                  <a:pt x="876680" y="67182"/>
                </a:lnTo>
                <a:lnTo>
                  <a:pt x="916781" y="67182"/>
                </a:lnTo>
                <a:lnTo>
                  <a:pt x="925067" y="48640"/>
                </a:lnTo>
                <a:lnTo>
                  <a:pt x="912764" y="42505"/>
                </a:lnTo>
                <a:lnTo>
                  <a:pt x="899794" y="38226"/>
                </a:lnTo>
                <a:lnTo>
                  <a:pt x="886348" y="35853"/>
                </a:lnTo>
                <a:lnTo>
                  <a:pt x="872616" y="35432"/>
                </a:lnTo>
                <a:close/>
              </a:path>
              <a:path w="1278890" h="193675">
                <a:moveTo>
                  <a:pt x="914400" y="147192"/>
                </a:moveTo>
                <a:lnTo>
                  <a:pt x="905732" y="152802"/>
                </a:lnTo>
                <a:lnTo>
                  <a:pt x="896397" y="157019"/>
                </a:lnTo>
                <a:lnTo>
                  <a:pt x="886539" y="159783"/>
                </a:lnTo>
                <a:lnTo>
                  <a:pt x="876300" y="161036"/>
                </a:lnTo>
                <a:lnTo>
                  <a:pt x="919576" y="161036"/>
                </a:lnTo>
                <a:lnTo>
                  <a:pt x="914400" y="147192"/>
                </a:lnTo>
                <a:close/>
              </a:path>
              <a:path w="1278890" h="193675">
                <a:moveTo>
                  <a:pt x="916781" y="67182"/>
                </a:moveTo>
                <a:lnTo>
                  <a:pt x="876680" y="67182"/>
                </a:lnTo>
                <a:lnTo>
                  <a:pt x="886059" y="67556"/>
                </a:lnTo>
                <a:lnTo>
                  <a:pt x="895223" y="69405"/>
                </a:lnTo>
                <a:lnTo>
                  <a:pt x="904005" y="72683"/>
                </a:lnTo>
                <a:lnTo>
                  <a:pt x="912240" y="77342"/>
                </a:lnTo>
                <a:lnTo>
                  <a:pt x="916781" y="67182"/>
                </a:lnTo>
                <a:close/>
              </a:path>
              <a:path w="1278890" h="193675">
                <a:moveTo>
                  <a:pt x="745108" y="37211"/>
                </a:moveTo>
                <a:lnTo>
                  <a:pt x="693674" y="37211"/>
                </a:lnTo>
                <a:lnTo>
                  <a:pt x="693674" y="190118"/>
                </a:lnTo>
                <a:lnTo>
                  <a:pt x="728090" y="190118"/>
                </a:lnTo>
                <a:lnTo>
                  <a:pt x="728090" y="134365"/>
                </a:lnTo>
                <a:lnTo>
                  <a:pt x="774181" y="134365"/>
                </a:lnTo>
                <a:lnTo>
                  <a:pt x="771270" y="128397"/>
                </a:lnTo>
                <a:lnTo>
                  <a:pt x="782585" y="120487"/>
                </a:lnTo>
                <a:lnTo>
                  <a:pt x="791114" y="109982"/>
                </a:lnTo>
                <a:lnTo>
                  <a:pt x="792425" y="106934"/>
                </a:lnTo>
                <a:lnTo>
                  <a:pt x="727836" y="106934"/>
                </a:lnTo>
                <a:lnTo>
                  <a:pt x="727836" y="64897"/>
                </a:lnTo>
                <a:lnTo>
                  <a:pt x="794448" y="64897"/>
                </a:lnTo>
                <a:lnTo>
                  <a:pt x="794061" y="62928"/>
                </a:lnTo>
                <a:lnTo>
                  <a:pt x="782748" y="48387"/>
                </a:lnTo>
                <a:lnTo>
                  <a:pt x="765887" y="39941"/>
                </a:lnTo>
                <a:lnTo>
                  <a:pt x="745108" y="37211"/>
                </a:lnTo>
                <a:close/>
              </a:path>
              <a:path w="1278890" h="193675">
                <a:moveTo>
                  <a:pt x="774181" y="134365"/>
                </a:moveTo>
                <a:lnTo>
                  <a:pt x="739393" y="134365"/>
                </a:lnTo>
                <a:lnTo>
                  <a:pt x="761110" y="190118"/>
                </a:lnTo>
                <a:lnTo>
                  <a:pt x="801369" y="190118"/>
                </a:lnTo>
                <a:lnTo>
                  <a:pt x="774181" y="134365"/>
                </a:lnTo>
                <a:close/>
              </a:path>
              <a:path w="1278890" h="193675">
                <a:moveTo>
                  <a:pt x="794448" y="64897"/>
                </a:moveTo>
                <a:lnTo>
                  <a:pt x="739139" y="64897"/>
                </a:lnTo>
                <a:lnTo>
                  <a:pt x="748895" y="65962"/>
                </a:lnTo>
                <a:lnTo>
                  <a:pt x="755745" y="69326"/>
                </a:lnTo>
                <a:lnTo>
                  <a:pt x="759785" y="75237"/>
                </a:lnTo>
                <a:lnTo>
                  <a:pt x="761110" y="83947"/>
                </a:lnTo>
                <a:lnTo>
                  <a:pt x="760035" y="93860"/>
                </a:lnTo>
                <a:lnTo>
                  <a:pt x="756411" y="101028"/>
                </a:lnTo>
                <a:lnTo>
                  <a:pt x="749645" y="105433"/>
                </a:lnTo>
                <a:lnTo>
                  <a:pt x="739139" y="106934"/>
                </a:lnTo>
                <a:lnTo>
                  <a:pt x="792425" y="106934"/>
                </a:lnTo>
                <a:lnTo>
                  <a:pt x="796452" y="97571"/>
                </a:lnTo>
                <a:lnTo>
                  <a:pt x="798194" y="83947"/>
                </a:lnTo>
                <a:lnTo>
                  <a:pt x="794448" y="64897"/>
                </a:lnTo>
                <a:close/>
              </a:path>
              <a:path w="1278890" h="193675">
                <a:moveTo>
                  <a:pt x="672973" y="37718"/>
                </a:moveTo>
                <a:lnTo>
                  <a:pt x="577214" y="37718"/>
                </a:lnTo>
                <a:lnTo>
                  <a:pt x="577214" y="190626"/>
                </a:lnTo>
                <a:lnTo>
                  <a:pt x="672973" y="190118"/>
                </a:lnTo>
                <a:lnTo>
                  <a:pt x="672973" y="160274"/>
                </a:lnTo>
                <a:lnTo>
                  <a:pt x="612012" y="160274"/>
                </a:lnTo>
                <a:lnTo>
                  <a:pt x="612012" y="129031"/>
                </a:lnTo>
                <a:lnTo>
                  <a:pt x="655446" y="129031"/>
                </a:lnTo>
                <a:lnTo>
                  <a:pt x="657605" y="97536"/>
                </a:lnTo>
                <a:lnTo>
                  <a:pt x="612012" y="97536"/>
                </a:lnTo>
                <a:lnTo>
                  <a:pt x="612012" y="68072"/>
                </a:lnTo>
                <a:lnTo>
                  <a:pt x="672973" y="68072"/>
                </a:lnTo>
                <a:lnTo>
                  <a:pt x="672973" y="37718"/>
                </a:lnTo>
                <a:close/>
              </a:path>
              <a:path w="1278890" h="193675">
                <a:moveTo>
                  <a:pt x="463803" y="149478"/>
                </a:moveTo>
                <a:lnTo>
                  <a:pt x="450850" y="176656"/>
                </a:lnTo>
                <a:lnTo>
                  <a:pt x="462093" y="183975"/>
                </a:lnTo>
                <a:lnTo>
                  <a:pt x="474313" y="189293"/>
                </a:lnTo>
                <a:lnTo>
                  <a:pt x="487247" y="192516"/>
                </a:lnTo>
                <a:lnTo>
                  <a:pt x="500633" y="193548"/>
                </a:lnTo>
                <a:lnTo>
                  <a:pt x="524132" y="189468"/>
                </a:lnTo>
                <a:lnTo>
                  <a:pt x="541654" y="178625"/>
                </a:lnTo>
                <a:lnTo>
                  <a:pt x="552459" y="163322"/>
                </a:lnTo>
                <a:lnTo>
                  <a:pt x="500887" y="163322"/>
                </a:lnTo>
                <a:lnTo>
                  <a:pt x="490843" y="162212"/>
                </a:lnTo>
                <a:lnTo>
                  <a:pt x="481202" y="159496"/>
                </a:lnTo>
                <a:lnTo>
                  <a:pt x="472134" y="155231"/>
                </a:lnTo>
                <a:lnTo>
                  <a:pt x="463803" y="149478"/>
                </a:lnTo>
                <a:close/>
              </a:path>
              <a:path w="1278890" h="193675">
                <a:moveTo>
                  <a:pt x="508888" y="35940"/>
                </a:moveTo>
                <a:lnTo>
                  <a:pt x="484885" y="39354"/>
                </a:lnTo>
                <a:lnTo>
                  <a:pt x="467740" y="48672"/>
                </a:lnTo>
                <a:lnTo>
                  <a:pt x="457453" y="62515"/>
                </a:lnTo>
                <a:lnTo>
                  <a:pt x="454025" y="79501"/>
                </a:lnTo>
                <a:lnTo>
                  <a:pt x="464383" y="109549"/>
                </a:lnTo>
                <a:lnTo>
                  <a:pt x="487171" y="123666"/>
                </a:lnTo>
                <a:lnTo>
                  <a:pt x="509960" y="132687"/>
                </a:lnTo>
                <a:lnTo>
                  <a:pt x="520318" y="147447"/>
                </a:lnTo>
                <a:lnTo>
                  <a:pt x="520318" y="156590"/>
                </a:lnTo>
                <a:lnTo>
                  <a:pt x="512825" y="163322"/>
                </a:lnTo>
                <a:lnTo>
                  <a:pt x="552459" y="163322"/>
                </a:lnTo>
                <a:lnTo>
                  <a:pt x="552604" y="163115"/>
                </a:lnTo>
                <a:lnTo>
                  <a:pt x="556386" y="145034"/>
                </a:lnTo>
                <a:lnTo>
                  <a:pt x="545969" y="115929"/>
                </a:lnTo>
                <a:lnTo>
                  <a:pt x="523049" y="101171"/>
                </a:lnTo>
                <a:lnTo>
                  <a:pt x="500129" y="91866"/>
                </a:lnTo>
                <a:lnTo>
                  <a:pt x="489711" y="79121"/>
                </a:lnTo>
                <a:lnTo>
                  <a:pt x="489711" y="72262"/>
                </a:lnTo>
                <a:lnTo>
                  <a:pt x="495173" y="67182"/>
                </a:lnTo>
                <a:lnTo>
                  <a:pt x="545374" y="67182"/>
                </a:lnTo>
                <a:lnTo>
                  <a:pt x="553974" y="46100"/>
                </a:lnTo>
                <a:lnTo>
                  <a:pt x="543232" y="41530"/>
                </a:lnTo>
                <a:lnTo>
                  <a:pt x="532050" y="38306"/>
                </a:lnTo>
                <a:lnTo>
                  <a:pt x="520559" y="36439"/>
                </a:lnTo>
                <a:lnTo>
                  <a:pt x="508888" y="35940"/>
                </a:lnTo>
                <a:close/>
              </a:path>
              <a:path w="1278890" h="193675">
                <a:moveTo>
                  <a:pt x="545374" y="67182"/>
                </a:moveTo>
                <a:lnTo>
                  <a:pt x="508507" y="67182"/>
                </a:lnTo>
                <a:lnTo>
                  <a:pt x="517231" y="67556"/>
                </a:lnTo>
                <a:lnTo>
                  <a:pt x="525811" y="69024"/>
                </a:lnTo>
                <a:lnTo>
                  <a:pt x="534154" y="71540"/>
                </a:lnTo>
                <a:lnTo>
                  <a:pt x="542162" y="75056"/>
                </a:lnTo>
                <a:lnTo>
                  <a:pt x="545374" y="67182"/>
                </a:lnTo>
                <a:close/>
              </a:path>
              <a:path w="1278890" h="193675">
                <a:moveTo>
                  <a:pt x="371137" y="71374"/>
                </a:moveTo>
                <a:lnTo>
                  <a:pt x="335025" y="71374"/>
                </a:lnTo>
                <a:lnTo>
                  <a:pt x="375157" y="190880"/>
                </a:lnTo>
                <a:lnTo>
                  <a:pt x="430149" y="191135"/>
                </a:lnTo>
                <a:lnTo>
                  <a:pt x="430149" y="160147"/>
                </a:lnTo>
                <a:lnTo>
                  <a:pt x="401065" y="160147"/>
                </a:lnTo>
                <a:lnTo>
                  <a:pt x="371137" y="71374"/>
                </a:lnTo>
                <a:close/>
              </a:path>
              <a:path w="1278890" h="193675">
                <a:moveTo>
                  <a:pt x="359790" y="37718"/>
                </a:moveTo>
                <a:lnTo>
                  <a:pt x="306704" y="37718"/>
                </a:lnTo>
                <a:lnTo>
                  <a:pt x="306704" y="190626"/>
                </a:lnTo>
                <a:lnTo>
                  <a:pt x="337565" y="190626"/>
                </a:lnTo>
                <a:lnTo>
                  <a:pt x="334263" y="71374"/>
                </a:lnTo>
                <a:lnTo>
                  <a:pt x="371137" y="71374"/>
                </a:lnTo>
                <a:lnTo>
                  <a:pt x="359790" y="37718"/>
                </a:lnTo>
                <a:close/>
              </a:path>
              <a:path w="1278890" h="193675">
                <a:moveTo>
                  <a:pt x="430149" y="37718"/>
                </a:moveTo>
                <a:lnTo>
                  <a:pt x="398525" y="37718"/>
                </a:lnTo>
                <a:lnTo>
                  <a:pt x="401827" y="160147"/>
                </a:lnTo>
                <a:lnTo>
                  <a:pt x="430149" y="160147"/>
                </a:lnTo>
                <a:lnTo>
                  <a:pt x="430149" y="37718"/>
                </a:lnTo>
                <a:close/>
              </a:path>
              <a:path w="1278890" h="193675">
                <a:moveTo>
                  <a:pt x="278129" y="37718"/>
                </a:moveTo>
                <a:lnTo>
                  <a:pt x="243585" y="37718"/>
                </a:lnTo>
                <a:lnTo>
                  <a:pt x="243585" y="190626"/>
                </a:lnTo>
                <a:lnTo>
                  <a:pt x="278129" y="190626"/>
                </a:lnTo>
                <a:lnTo>
                  <a:pt x="278129" y="37718"/>
                </a:lnTo>
                <a:close/>
              </a:path>
              <a:path w="1278890" h="193675">
                <a:moveTo>
                  <a:pt x="220599" y="37718"/>
                </a:moveTo>
                <a:lnTo>
                  <a:pt x="125094" y="37718"/>
                </a:lnTo>
                <a:lnTo>
                  <a:pt x="125094" y="190626"/>
                </a:lnTo>
                <a:lnTo>
                  <a:pt x="220599" y="190626"/>
                </a:lnTo>
                <a:lnTo>
                  <a:pt x="220599" y="160781"/>
                </a:lnTo>
                <a:lnTo>
                  <a:pt x="159765" y="160781"/>
                </a:lnTo>
                <a:lnTo>
                  <a:pt x="159765" y="129539"/>
                </a:lnTo>
                <a:lnTo>
                  <a:pt x="203073" y="129539"/>
                </a:lnTo>
                <a:lnTo>
                  <a:pt x="205358" y="98043"/>
                </a:lnTo>
                <a:lnTo>
                  <a:pt x="159765" y="98043"/>
                </a:lnTo>
                <a:lnTo>
                  <a:pt x="159765" y="68072"/>
                </a:lnTo>
                <a:lnTo>
                  <a:pt x="220599" y="68072"/>
                </a:lnTo>
                <a:lnTo>
                  <a:pt x="220599" y="37718"/>
                </a:lnTo>
                <a:close/>
              </a:path>
              <a:path w="1278890" h="193675">
                <a:moveTo>
                  <a:pt x="51434" y="37591"/>
                </a:moveTo>
                <a:lnTo>
                  <a:pt x="0" y="37591"/>
                </a:lnTo>
                <a:lnTo>
                  <a:pt x="0" y="190500"/>
                </a:lnTo>
                <a:lnTo>
                  <a:pt x="34289" y="190500"/>
                </a:lnTo>
                <a:lnTo>
                  <a:pt x="34289" y="134747"/>
                </a:lnTo>
                <a:lnTo>
                  <a:pt x="80449" y="134747"/>
                </a:lnTo>
                <a:lnTo>
                  <a:pt x="77469" y="128650"/>
                </a:lnTo>
                <a:lnTo>
                  <a:pt x="88784" y="120812"/>
                </a:lnTo>
                <a:lnTo>
                  <a:pt x="97313" y="110331"/>
                </a:lnTo>
                <a:lnTo>
                  <a:pt x="98608" y="107314"/>
                </a:lnTo>
                <a:lnTo>
                  <a:pt x="34035" y="107314"/>
                </a:lnTo>
                <a:lnTo>
                  <a:pt x="34035" y="65150"/>
                </a:lnTo>
                <a:lnTo>
                  <a:pt x="100652" y="65150"/>
                </a:lnTo>
                <a:lnTo>
                  <a:pt x="100280" y="63255"/>
                </a:lnTo>
                <a:lnTo>
                  <a:pt x="89011" y="48752"/>
                </a:lnTo>
                <a:lnTo>
                  <a:pt x="72193" y="40320"/>
                </a:lnTo>
                <a:lnTo>
                  <a:pt x="51434" y="37591"/>
                </a:lnTo>
                <a:close/>
              </a:path>
              <a:path w="1278890" h="193675">
                <a:moveTo>
                  <a:pt x="80449" y="134747"/>
                </a:moveTo>
                <a:lnTo>
                  <a:pt x="45719" y="134747"/>
                </a:lnTo>
                <a:lnTo>
                  <a:pt x="67309" y="190500"/>
                </a:lnTo>
                <a:lnTo>
                  <a:pt x="107695" y="190500"/>
                </a:lnTo>
                <a:lnTo>
                  <a:pt x="80449" y="134747"/>
                </a:lnTo>
                <a:close/>
              </a:path>
              <a:path w="1278890" h="193675">
                <a:moveTo>
                  <a:pt x="100652" y="65150"/>
                </a:moveTo>
                <a:lnTo>
                  <a:pt x="45465" y="65150"/>
                </a:lnTo>
                <a:lnTo>
                  <a:pt x="55147" y="66216"/>
                </a:lnTo>
                <a:lnTo>
                  <a:pt x="61960" y="69580"/>
                </a:lnTo>
                <a:lnTo>
                  <a:pt x="65986" y="75491"/>
                </a:lnTo>
                <a:lnTo>
                  <a:pt x="67309" y="84200"/>
                </a:lnTo>
                <a:lnTo>
                  <a:pt x="67309" y="84454"/>
                </a:lnTo>
                <a:lnTo>
                  <a:pt x="66236" y="94241"/>
                </a:lnTo>
                <a:lnTo>
                  <a:pt x="62626" y="101409"/>
                </a:lnTo>
                <a:lnTo>
                  <a:pt x="55897" y="105814"/>
                </a:lnTo>
                <a:lnTo>
                  <a:pt x="45465" y="107314"/>
                </a:lnTo>
                <a:lnTo>
                  <a:pt x="98608" y="107314"/>
                </a:lnTo>
                <a:lnTo>
                  <a:pt x="102651" y="97897"/>
                </a:lnTo>
                <a:lnTo>
                  <a:pt x="104393" y="84200"/>
                </a:lnTo>
                <a:lnTo>
                  <a:pt x="100652" y="65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23020" y="501258"/>
            <a:ext cx="1065530" cy="156845"/>
          </a:xfrm>
          <a:custGeom>
            <a:avLst/>
            <a:gdLst/>
            <a:ahLst/>
            <a:cxnLst/>
            <a:rect l="l" t="t" r="r" b="b"/>
            <a:pathLst>
              <a:path w="1065529" h="156844">
                <a:moveTo>
                  <a:pt x="977264" y="2539"/>
                </a:moveTo>
                <a:lnTo>
                  <a:pt x="933069" y="2539"/>
                </a:lnTo>
                <a:lnTo>
                  <a:pt x="979297" y="102997"/>
                </a:lnTo>
                <a:lnTo>
                  <a:pt x="979297" y="154304"/>
                </a:lnTo>
                <a:lnTo>
                  <a:pt x="1014095" y="154304"/>
                </a:lnTo>
                <a:lnTo>
                  <a:pt x="1014095" y="103250"/>
                </a:lnTo>
                <a:lnTo>
                  <a:pt x="1031843" y="68325"/>
                </a:lnTo>
                <a:lnTo>
                  <a:pt x="1000378" y="68325"/>
                </a:lnTo>
                <a:lnTo>
                  <a:pt x="977264" y="2539"/>
                </a:lnTo>
                <a:close/>
              </a:path>
              <a:path w="1065529" h="156844">
                <a:moveTo>
                  <a:pt x="1065276" y="2539"/>
                </a:moveTo>
                <a:lnTo>
                  <a:pt x="1027429" y="2539"/>
                </a:lnTo>
                <a:lnTo>
                  <a:pt x="1001522" y="68325"/>
                </a:lnTo>
                <a:lnTo>
                  <a:pt x="1031843" y="68325"/>
                </a:lnTo>
                <a:lnTo>
                  <a:pt x="1065276" y="2539"/>
                </a:lnTo>
                <a:close/>
              </a:path>
              <a:path w="1065529" h="156844">
                <a:moveTo>
                  <a:pt x="840358" y="2539"/>
                </a:moveTo>
                <a:lnTo>
                  <a:pt x="786510" y="2539"/>
                </a:lnTo>
                <a:lnTo>
                  <a:pt x="746125" y="154559"/>
                </a:lnTo>
                <a:lnTo>
                  <a:pt x="780669" y="154559"/>
                </a:lnTo>
                <a:lnTo>
                  <a:pt x="787273" y="122681"/>
                </a:lnTo>
                <a:lnTo>
                  <a:pt x="872376" y="122681"/>
                </a:lnTo>
                <a:lnTo>
                  <a:pt x="864761" y="94106"/>
                </a:lnTo>
                <a:lnTo>
                  <a:pt x="793242" y="94106"/>
                </a:lnTo>
                <a:lnTo>
                  <a:pt x="806703" y="33781"/>
                </a:lnTo>
                <a:lnTo>
                  <a:pt x="848684" y="33781"/>
                </a:lnTo>
                <a:lnTo>
                  <a:pt x="840358" y="2539"/>
                </a:lnTo>
                <a:close/>
              </a:path>
              <a:path w="1065529" h="156844">
                <a:moveTo>
                  <a:pt x="872376" y="122681"/>
                </a:moveTo>
                <a:lnTo>
                  <a:pt x="833374" y="122681"/>
                </a:lnTo>
                <a:lnTo>
                  <a:pt x="840358" y="154559"/>
                </a:lnTo>
                <a:lnTo>
                  <a:pt x="880872" y="154559"/>
                </a:lnTo>
                <a:lnTo>
                  <a:pt x="872376" y="122681"/>
                </a:lnTo>
                <a:close/>
              </a:path>
              <a:path w="1065529" h="156844">
                <a:moveTo>
                  <a:pt x="848684" y="33781"/>
                </a:moveTo>
                <a:lnTo>
                  <a:pt x="814451" y="33781"/>
                </a:lnTo>
                <a:lnTo>
                  <a:pt x="826897" y="94106"/>
                </a:lnTo>
                <a:lnTo>
                  <a:pt x="864761" y="94106"/>
                </a:lnTo>
                <a:lnTo>
                  <a:pt x="848684" y="33781"/>
                </a:lnTo>
                <a:close/>
              </a:path>
              <a:path w="1065529" h="156844">
                <a:moveTo>
                  <a:pt x="727455" y="2539"/>
                </a:moveTo>
                <a:lnTo>
                  <a:pt x="692911" y="2539"/>
                </a:lnTo>
                <a:lnTo>
                  <a:pt x="692911" y="154559"/>
                </a:lnTo>
                <a:lnTo>
                  <a:pt x="727455" y="154559"/>
                </a:lnTo>
                <a:lnTo>
                  <a:pt x="727455" y="2539"/>
                </a:lnTo>
                <a:close/>
              </a:path>
              <a:path w="1065529" h="156844">
                <a:moveTo>
                  <a:pt x="615569" y="0"/>
                </a:moveTo>
                <a:lnTo>
                  <a:pt x="586811" y="5586"/>
                </a:lnTo>
                <a:lnTo>
                  <a:pt x="566388" y="21351"/>
                </a:lnTo>
                <a:lnTo>
                  <a:pt x="554204" y="45809"/>
                </a:lnTo>
                <a:lnTo>
                  <a:pt x="550163" y="77469"/>
                </a:lnTo>
                <a:lnTo>
                  <a:pt x="554489" y="111779"/>
                </a:lnTo>
                <a:lnTo>
                  <a:pt x="567150" y="136493"/>
                </a:lnTo>
                <a:lnTo>
                  <a:pt x="587668" y="151443"/>
                </a:lnTo>
                <a:lnTo>
                  <a:pt x="615569" y="156463"/>
                </a:lnTo>
                <a:lnTo>
                  <a:pt x="629646" y="155507"/>
                </a:lnTo>
                <a:lnTo>
                  <a:pt x="643318" y="152336"/>
                </a:lnTo>
                <a:lnTo>
                  <a:pt x="656324" y="147069"/>
                </a:lnTo>
                <a:lnTo>
                  <a:pt x="668348" y="139858"/>
                </a:lnTo>
                <a:lnTo>
                  <a:pt x="662779" y="125094"/>
                </a:lnTo>
                <a:lnTo>
                  <a:pt x="619505" y="125094"/>
                </a:lnTo>
                <a:lnTo>
                  <a:pt x="605297" y="122314"/>
                </a:lnTo>
                <a:lnTo>
                  <a:pt x="595090" y="113712"/>
                </a:lnTo>
                <a:lnTo>
                  <a:pt x="588930" y="98895"/>
                </a:lnTo>
                <a:lnTo>
                  <a:pt x="586867" y="77469"/>
                </a:lnTo>
                <a:lnTo>
                  <a:pt x="588974" y="57058"/>
                </a:lnTo>
                <a:lnTo>
                  <a:pt x="595249" y="42862"/>
                </a:lnTo>
                <a:lnTo>
                  <a:pt x="605619" y="34571"/>
                </a:lnTo>
                <a:lnTo>
                  <a:pt x="620013" y="31876"/>
                </a:lnTo>
                <a:lnTo>
                  <a:pt x="659950" y="31876"/>
                </a:lnTo>
                <a:lnTo>
                  <a:pt x="668274" y="13335"/>
                </a:lnTo>
                <a:lnTo>
                  <a:pt x="655949" y="7179"/>
                </a:lnTo>
                <a:lnTo>
                  <a:pt x="642921" y="2857"/>
                </a:lnTo>
                <a:lnTo>
                  <a:pt x="629394" y="440"/>
                </a:lnTo>
                <a:lnTo>
                  <a:pt x="615569" y="0"/>
                </a:lnTo>
                <a:close/>
              </a:path>
              <a:path w="1065529" h="156844">
                <a:moveTo>
                  <a:pt x="668401" y="139826"/>
                </a:moveTo>
                <a:lnTo>
                  <a:pt x="668527" y="140335"/>
                </a:lnTo>
                <a:lnTo>
                  <a:pt x="668401" y="139826"/>
                </a:lnTo>
                <a:close/>
              </a:path>
              <a:path w="1065529" h="156844">
                <a:moveTo>
                  <a:pt x="657605" y="111378"/>
                </a:moveTo>
                <a:lnTo>
                  <a:pt x="648991" y="116915"/>
                </a:lnTo>
                <a:lnTo>
                  <a:pt x="639651" y="121094"/>
                </a:lnTo>
                <a:lnTo>
                  <a:pt x="629763" y="123844"/>
                </a:lnTo>
                <a:lnTo>
                  <a:pt x="619505" y="125094"/>
                </a:lnTo>
                <a:lnTo>
                  <a:pt x="662779" y="125094"/>
                </a:lnTo>
                <a:lnTo>
                  <a:pt x="657605" y="111378"/>
                </a:lnTo>
                <a:close/>
              </a:path>
              <a:path w="1065529" h="156844">
                <a:moveTo>
                  <a:pt x="659950" y="31876"/>
                </a:moveTo>
                <a:lnTo>
                  <a:pt x="620013" y="31876"/>
                </a:lnTo>
                <a:lnTo>
                  <a:pt x="629390" y="32248"/>
                </a:lnTo>
                <a:lnTo>
                  <a:pt x="638540" y="34083"/>
                </a:lnTo>
                <a:lnTo>
                  <a:pt x="647285" y="37324"/>
                </a:lnTo>
                <a:lnTo>
                  <a:pt x="655447" y="41910"/>
                </a:lnTo>
                <a:lnTo>
                  <a:pt x="659950" y="31876"/>
                </a:lnTo>
                <a:close/>
              </a:path>
              <a:path w="1065529" h="156844">
                <a:moveTo>
                  <a:pt x="524763" y="2539"/>
                </a:moveTo>
                <a:lnTo>
                  <a:pt x="490093" y="2539"/>
                </a:lnTo>
                <a:lnTo>
                  <a:pt x="490093" y="154559"/>
                </a:lnTo>
                <a:lnTo>
                  <a:pt x="524763" y="154559"/>
                </a:lnTo>
                <a:lnTo>
                  <a:pt x="524763" y="2539"/>
                </a:lnTo>
                <a:close/>
              </a:path>
              <a:path w="1065529" h="156844">
                <a:moveTo>
                  <a:pt x="435990" y="32512"/>
                </a:moveTo>
                <a:lnTo>
                  <a:pt x="400176" y="32512"/>
                </a:lnTo>
                <a:lnTo>
                  <a:pt x="400176" y="154559"/>
                </a:lnTo>
                <a:lnTo>
                  <a:pt x="435990" y="154559"/>
                </a:lnTo>
                <a:lnTo>
                  <a:pt x="435990" y="32512"/>
                </a:lnTo>
                <a:close/>
              </a:path>
              <a:path w="1065529" h="156844">
                <a:moveTo>
                  <a:pt x="470407" y="2539"/>
                </a:moveTo>
                <a:lnTo>
                  <a:pt x="364998" y="2539"/>
                </a:lnTo>
                <a:lnTo>
                  <a:pt x="364998" y="32512"/>
                </a:lnTo>
                <a:lnTo>
                  <a:pt x="470407" y="32512"/>
                </a:lnTo>
                <a:lnTo>
                  <a:pt x="470407" y="2539"/>
                </a:lnTo>
                <a:close/>
              </a:path>
              <a:path w="1065529" h="156844">
                <a:moveTo>
                  <a:pt x="263398" y="113029"/>
                </a:moveTo>
                <a:lnTo>
                  <a:pt x="250444" y="140080"/>
                </a:lnTo>
                <a:lnTo>
                  <a:pt x="261685" y="147325"/>
                </a:lnTo>
                <a:lnTo>
                  <a:pt x="273891" y="152606"/>
                </a:lnTo>
                <a:lnTo>
                  <a:pt x="286787" y="155815"/>
                </a:lnTo>
                <a:lnTo>
                  <a:pt x="300100" y="156844"/>
                </a:lnTo>
                <a:lnTo>
                  <a:pt x="323673" y="152804"/>
                </a:lnTo>
                <a:lnTo>
                  <a:pt x="341233" y="142049"/>
                </a:lnTo>
                <a:lnTo>
                  <a:pt x="352021" y="126873"/>
                </a:lnTo>
                <a:lnTo>
                  <a:pt x="300354" y="126873"/>
                </a:lnTo>
                <a:lnTo>
                  <a:pt x="290365" y="125763"/>
                </a:lnTo>
                <a:lnTo>
                  <a:pt x="280733" y="123047"/>
                </a:lnTo>
                <a:lnTo>
                  <a:pt x="271672" y="118782"/>
                </a:lnTo>
                <a:lnTo>
                  <a:pt x="263398" y="113029"/>
                </a:lnTo>
                <a:close/>
              </a:path>
              <a:path w="1065529" h="156844">
                <a:moveTo>
                  <a:pt x="308482" y="253"/>
                </a:moveTo>
                <a:lnTo>
                  <a:pt x="284479" y="3663"/>
                </a:lnTo>
                <a:lnTo>
                  <a:pt x="267334" y="12953"/>
                </a:lnTo>
                <a:lnTo>
                  <a:pt x="257048" y="26721"/>
                </a:lnTo>
                <a:lnTo>
                  <a:pt x="253619" y="43561"/>
                </a:lnTo>
                <a:lnTo>
                  <a:pt x="263957" y="73405"/>
                </a:lnTo>
                <a:lnTo>
                  <a:pt x="286702" y="87439"/>
                </a:lnTo>
                <a:lnTo>
                  <a:pt x="309447" y="96424"/>
                </a:lnTo>
                <a:lnTo>
                  <a:pt x="319785" y="111125"/>
                </a:lnTo>
                <a:lnTo>
                  <a:pt x="319785" y="120141"/>
                </a:lnTo>
                <a:lnTo>
                  <a:pt x="312420" y="126873"/>
                </a:lnTo>
                <a:lnTo>
                  <a:pt x="352021" y="126873"/>
                </a:lnTo>
                <a:lnTo>
                  <a:pt x="352196" y="126626"/>
                </a:lnTo>
                <a:lnTo>
                  <a:pt x="355980" y="108585"/>
                </a:lnTo>
                <a:lnTo>
                  <a:pt x="345543" y="79700"/>
                </a:lnTo>
                <a:lnTo>
                  <a:pt x="322579" y="65055"/>
                </a:lnTo>
                <a:lnTo>
                  <a:pt x="299616" y="55792"/>
                </a:lnTo>
                <a:lnTo>
                  <a:pt x="289178" y="43052"/>
                </a:lnTo>
                <a:lnTo>
                  <a:pt x="289178" y="36322"/>
                </a:lnTo>
                <a:lnTo>
                  <a:pt x="294639" y="31114"/>
                </a:lnTo>
                <a:lnTo>
                  <a:pt x="344919" y="31114"/>
                </a:lnTo>
                <a:lnTo>
                  <a:pt x="353568" y="10413"/>
                </a:lnTo>
                <a:lnTo>
                  <a:pt x="342826" y="5843"/>
                </a:lnTo>
                <a:lnTo>
                  <a:pt x="331644" y="2619"/>
                </a:lnTo>
                <a:lnTo>
                  <a:pt x="320153" y="752"/>
                </a:lnTo>
                <a:lnTo>
                  <a:pt x="308482" y="253"/>
                </a:lnTo>
                <a:close/>
              </a:path>
              <a:path w="1065529" h="156844">
                <a:moveTo>
                  <a:pt x="344919" y="31114"/>
                </a:moveTo>
                <a:lnTo>
                  <a:pt x="308101" y="31114"/>
                </a:lnTo>
                <a:lnTo>
                  <a:pt x="316823" y="31559"/>
                </a:lnTo>
                <a:lnTo>
                  <a:pt x="325389" y="33051"/>
                </a:lnTo>
                <a:lnTo>
                  <a:pt x="333694" y="35544"/>
                </a:lnTo>
                <a:lnTo>
                  <a:pt x="341629" y="38988"/>
                </a:lnTo>
                <a:lnTo>
                  <a:pt x="344919" y="31114"/>
                </a:lnTo>
                <a:close/>
              </a:path>
              <a:path w="1065529" h="156844">
                <a:moveTo>
                  <a:pt x="144018" y="2539"/>
                </a:moveTo>
                <a:lnTo>
                  <a:pt x="109474" y="2539"/>
                </a:lnTo>
                <a:lnTo>
                  <a:pt x="109474" y="96392"/>
                </a:lnTo>
                <a:lnTo>
                  <a:pt x="112895" y="119715"/>
                </a:lnTo>
                <a:lnTo>
                  <a:pt x="123507" y="138953"/>
                </a:lnTo>
                <a:lnTo>
                  <a:pt x="141835" y="152024"/>
                </a:lnTo>
                <a:lnTo>
                  <a:pt x="168401" y="156844"/>
                </a:lnTo>
                <a:lnTo>
                  <a:pt x="194889" y="151882"/>
                </a:lnTo>
                <a:lnTo>
                  <a:pt x="213042" y="138572"/>
                </a:lnTo>
                <a:lnTo>
                  <a:pt x="219580" y="126491"/>
                </a:lnTo>
                <a:lnTo>
                  <a:pt x="167894" y="126491"/>
                </a:lnTo>
                <a:lnTo>
                  <a:pt x="157894" y="124207"/>
                </a:lnTo>
                <a:lnTo>
                  <a:pt x="150383" y="117744"/>
                </a:lnTo>
                <a:lnTo>
                  <a:pt x="145659" y="107686"/>
                </a:lnTo>
                <a:lnTo>
                  <a:pt x="144018" y="94614"/>
                </a:lnTo>
                <a:lnTo>
                  <a:pt x="144018" y="2539"/>
                </a:lnTo>
                <a:close/>
              </a:path>
              <a:path w="1065529" h="156844">
                <a:moveTo>
                  <a:pt x="226440" y="2539"/>
                </a:moveTo>
                <a:lnTo>
                  <a:pt x="191261" y="2539"/>
                </a:lnTo>
                <a:lnTo>
                  <a:pt x="191261" y="94614"/>
                </a:lnTo>
                <a:lnTo>
                  <a:pt x="189718" y="107578"/>
                </a:lnTo>
                <a:lnTo>
                  <a:pt x="185197" y="117649"/>
                </a:lnTo>
                <a:lnTo>
                  <a:pt x="177867" y="124172"/>
                </a:lnTo>
                <a:lnTo>
                  <a:pt x="167894" y="126491"/>
                </a:lnTo>
                <a:lnTo>
                  <a:pt x="219580" y="126491"/>
                </a:lnTo>
                <a:lnTo>
                  <a:pt x="223480" y="119286"/>
                </a:lnTo>
                <a:lnTo>
                  <a:pt x="226822" y="96392"/>
                </a:lnTo>
                <a:lnTo>
                  <a:pt x="226440" y="2539"/>
                </a:lnTo>
                <a:close/>
              </a:path>
              <a:path w="1065529" h="156844">
                <a:moveTo>
                  <a:pt x="6096" y="119125"/>
                </a:moveTo>
                <a:lnTo>
                  <a:pt x="27253" y="156384"/>
                </a:lnTo>
                <a:lnTo>
                  <a:pt x="36575" y="156717"/>
                </a:lnTo>
                <a:lnTo>
                  <a:pt x="54738" y="152979"/>
                </a:lnTo>
                <a:lnTo>
                  <a:pt x="67579" y="142335"/>
                </a:lnTo>
                <a:lnTo>
                  <a:pt x="75205" y="125642"/>
                </a:lnTo>
                <a:lnTo>
                  <a:pt x="75283" y="124967"/>
                </a:lnTo>
                <a:lnTo>
                  <a:pt x="29590" y="124967"/>
                </a:lnTo>
                <a:lnTo>
                  <a:pt x="21462" y="124840"/>
                </a:lnTo>
                <a:lnTo>
                  <a:pt x="13334" y="122809"/>
                </a:lnTo>
                <a:lnTo>
                  <a:pt x="6096" y="119125"/>
                </a:lnTo>
                <a:close/>
              </a:path>
              <a:path w="1065529" h="156844">
                <a:moveTo>
                  <a:pt x="77724" y="2539"/>
                </a:moveTo>
                <a:lnTo>
                  <a:pt x="42925" y="2539"/>
                </a:lnTo>
                <a:lnTo>
                  <a:pt x="42925" y="119761"/>
                </a:lnTo>
                <a:lnTo>
                  <a:pt x="37719" y="124967"/>
                </a:lnTo>
                <a:lnTo>
                  <a:pt x="75283" y="124967"/>
                </a:lnTo>
                <a:lnTo>
                  <a:pt x="77724" y="103759"/>
                </a:lnTo>
                <a:lnTo>
                  <a:pt x="77724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9000" y="381000"/>
            <a:ext cx="1466087" cy="13319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523480" y="3095623"/>
            <a:ext cx="3864610" cy="36035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975"/>
              </a:lnSpc>
            </a:pPr>
            <a:endParaRPr lang="es-ES" sz="3600" b="1" spc="-5" dirty="0" smtClean="0">
              <a:solidFill>
                <a:srgbClr val="F7F7F7"/>
              </a:solidFill>
              <a:latin typeface="Ebrima"/>
              <a:cs typeface="Ebrima"/>
            </a:endParaRPr>
          </a:p>
          <a:p>
            <a:pPr marL="12700" algn="ctr">
              <a:lnSpc>
                <a:spcPts val="3975"/>
              </a:lnSpc>
            </a:pPr>
            <a:endParaRPr lang="es-ES" sz="3600" b="1" spc="-5" dirty="0" smtClean="0">
              <a:solidFill>
                <a:srgbClr val="F7F7F7"/>
              </a:solidFill>
              <a:latin typeface="Ebrima"/>
              <a:cs typeface="Ebrima"/>
            </a:endParaRPr>
          </a:p>
          <a:p>
            <a:pPr marL="12700" algn="ctr">
              <a:lnSpc>
                <a:spcPts val="3975"/>
              </a:lnSpc>
            </a:pPr>
            <a:r>
              <a:rPr sz="3600" b="1" spc="-5" dirty="0" err="1" smtClean="0">
                <a:solidFill>
                  <a:srgbClr val="F7F7F7"/>
                </a:solidFill>
                <a:latin typeface="Ebrima"/>
                <a:cs typeface="Ebrima"/>
              </a:rPr>
              <a:t>Sename</a:t>
            </a:r>
            <a:r>
              <a:rPr sz="3600" b="1" spc="-10" dirty="0" smtClean="0">
                <a:solidFill>
                  <a:srgbClr val="F7F7F7"/>
                </a:solidFill>
                <a:latin typeface="Ebrima"/>
                <a:cs typeface="Ebrima"/>
              </a:rPr>
              <a:t> </a:t>
            </a:r>
            <a:r>
              <a:rPr sz="3600" b="1" spc="-5" dirty="0" smtClean="0">
                <a:solidFill>
                  <a:srgbClr val="F7F7F7"/>
                </a:solidFill>
                <a:latin typeface="Ebrima"/>
                <a:cs typeface="Ebrima"/>
              </a:rPr>
              <a:t>Araucanía</a:t>
            </a:r>
            <a:endParaRPr lang="es-ES" sz="3600" b="1" spc="-5" dirty="0" smtClean="0">
              <a:solidFill>
                <a:srgbClr val="F7F7F7"/>
              </a:solidFill>
              <a:latin typeface="Ebrima"/>
              <a:cs typeface="Ebrima"/>
            </a:endParaRPr>
          </a:p>
          <a:p>
            <a:pPr marL="12700" algn="ctr">
              <a:lnSpc>
                <a:spcPts val="3975"/>
              </a:lnSpc>
            </a:pPr>
            <a:endParaRPr lang="es-ES" sz="3600" b="1" spc="-5" dirty="0">
              <a:solidFill>
                <a:srgbClr val="F7F7F7"/>
              </a:solidFill>
              <a:latin typeface="Ebrima"/>
              <a:cs typeface="Ebrima"/>
            </a:endParaRPr>
          </a:p>
          <a:p>
            <a:pPr marL="12700" algn="ctr">
              <a:lnSpc>
                <a:spcPts val="3975"/>
              </a:lnSpc>
            </a:pPr>
            <a:endParaRPr lang="es-ES" sz="3600" b="1" spc="-5" dirty="0" smtClean="0">
              <a:solidFill>
                <a:srgbClr val="F7F7F7"/>
              </a:solidFill>
              <a:latin typeface="Ebrima"/>
              <a:cs typeface="Ebrima"/>
            </a:endParaRPr>
          </a:p>
          <a:p>
            <a:pPr marL="12700" algn="ctr">
              <a:lnSpc>
                <a:spcPts val="3975"/>
              </a:lnSpc>
            </a:pPr>
            <a:r>
              <a:rPr lang="es-ES" sz="3600" b="1" spc="-5" dirty="0" smtClean="0">
                <a:solidFill>
                  <a:srgbClr val="F7F7F7"/>
                </a:solidFill>
                <a:latin typeface="Ebrima"/>
                <a:cs typeface="Ebrima"/>
              </a:rPr>
              <a:t>2023</a:t>
            </a:r>
            <a:endParaRPr sz="3600" b="1" dirty="0">
              <a:latin typeface="Ebrima"/>
              <a:cs typeface="Ebri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ángulo 103">
            <a:extLst>
              <a:ext uri="{FF2B5EF4-FFF2-40B4-BE49-F238E27FC236}">
                <a16:creationId xmlns:a16="http://schemas.microsoft.com/office/drawing/2014/main" id="{731657C3-7EE4-FA4F-B271-FF04FBC22079}"/>
              </a:ext>
            </a:extLst>
          </p:cNvPr>
          <p:cNvSpPr/>
          <p:nvPr/>
        </p:nvSpPr>
        <p:spPr>
          <a:xfrm>
            <a:off x="24048" y="0"/>
            <a:ext cx="12192000" cy="6858000"/>
          </a:xfrm>
          <a:prstGeom prst="rect">
            <a:avLst/>
          </a:prstGeom>
          <a:solidFill>
            <a:srgbClr val="04A29B">
              <a:alpha val="126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3783F75-9E60-6345-A29A-38AD3D4B3208}"/>
              </a:ext>
            </a:extLst>
          </p:cNvPr>
          <p:cNvGrpSpPr/>
          <p:nvPr/>
        </p:nvGrpSpPr>
        <p:grpSpPr>
          <a:xfrm>
            <a:off x="12131100" y="1"/>
            <a:ext cx="91044" cy="6858000"/>
            <a:chOff x="12027135" y="1602483"/>
            <a:chExt cx="164865" cy="5255517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031CB0A9-4220-964F-B1B0-828EA5B949A7}"/>
                </a:ext>
              </a:extLst>
            </p:cNvPr>
            <p:cNvSpPr/>
            <p:nvPr/>
          </p:nvSpPr>
          <p:spPr>
            <a:xfrm>
              <a:off x="12027135" y="5581677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EE7293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D250539C-0866-C74C-99E1-675EC354405C}"/>
                </a:ext>
              </a:extLst>
            </p:cNvPr>
            <p:cNvSpPr/>
            <p:nvPr/>
          </p:nvSpPr>
          <p:spPr>
            <a:xfrm>
              <a:off x="12027135" y="4305258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67C8F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55E455E-CE1C-1D4F-8473-7C8378DDDB27}"/>
                </a:ext>
              </a:extLst>
            </p:cNvPr>
            <p:cNvSpPr/>
            <p:nvPr/>
          </p:nvSpPr>
          <p:spPr>
            <a:xfrm>
              <a:off x="12027135" y="3028934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FAC173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D41C1C44-6D39-E841-B910-2822E8B35E52}"/>
                </a:ext>
              </a:extLst>
            </p:cNvPr>
            <p:cNvSpPr/>
            <p:nvPr/>
          </p:nvSpPr>
          <p:spPr>
            <a:xfrm>
              <a:off x="12027135" y="1602483"/>
              <a:ext cx="164865" cy="1426451"/>
            </a:xfrm>
            <a:custGeom>
              <a:avLst/>
              <a:gdLst>
                <a:gd name="connsiteX0" fmla="*/ 0 w 99846"/>
                <a:gd name="connsiteY0" fmla="*/ 0 h 1426451"/>
                <a:gd name="connsiteX1" fmla="*/ 99846 w 99846"/>
                <a:gd name="connsiteY1" fmla="*/ 0 h 1426451"/>
                <a:gd name="connsiteX2" fmla="*/ 99846 w 99846"/>
                <a:gd name="connsiteY2" fmla="*/ 1426452 h 1426451"/>
                <a:gd name="connsiteX3" fmla="*/ 0 w 99846"/>
                <a:gd name="connsiteY3" fmla="*/ 1426452 h 142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426451">
                  <a:moveTo>
                    <a:pt x="0" y="0"/>
                  </a:moveTo>
                  <a:lnTo>
                    <a:pt x="99846" y="0"/>
                  </a:lnTo>
                  <a:lnTo>
                    <a:pt x="99846" y="1426452"/>
                  </a:lnTo>
                  <a:lnTo>
                    <a:pt x="0" y="1426452"/>
                  </a:lnTo>
                  <a:close/>
                </a:path>
              </a:pathLst>
            </a:custGeom>
            <a:solidFill>
              <a:srgbClr val="404A82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C4CEC743-6AFE-3349-B46C-71B40E620120}"/>
              </a:ext>
            </a:extLst>
          </p:cNvPr>
          <p:cNvGrpSpPr/>
          <p:nvPr/>
        </p:nvGrpSpPr>
        <p:grpSpPr>
          <a:xfrm>
            <a:off x="9372600" y="381000"/>
            <a:ext cx="2073846" cy="1066800"/>
            <a:chOff x="5100379" y="2980707"/>
            <a:chExt cx="4688140" cy="2564983"/>
          </a:xfrm>
        </p:grpSpPr>
        <p:grpSp>
          <p:nvGrpSpPr>
            <p:cNvPr id="10" name="Gráfico 4">
              <a:extLst>
                <a:ext uri="{FF2B5EF4-FFF2-40B4-BE49-F238E27FC236}">
                  <a16:creationId xmlns:a16="http://schemas.microsoft.com/office/drawing/2014/main" id="{65C22AAC-E6AA-3044-A279-ED5FD857B0B8}"/>
                </a:ext>
              </a:extLst>
            </p:cNvPr>
            <p:cNvGrpSpPr/>
            <p:nvPr/>
          </p:nvGrpSpPr>
          <p:grpSpPr>
            <a:xfrm>
              <a:off x="5100379" y="4393871"/>
              <a:ext cx="4688140" cy="1151819"/>
              <a:chOff x="5786421" y="4495032"/>
              <a:chExt cx="3944545" cy="969127"/>
            </a:xfrm>
          </p:grpSpPr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id="{97A8D943-8234-AB4B-9174-6C1A34A8CC82}"/>
                  </a:ext>
                </a:extLst>
              </p:cNvPr>
              <p:cNvSpPr/>
              <p:nvPr/>
            </p:nvSpPr>
            <p:spPr>
              <a:xfrm>
                <a:off x="5792703" y="5070062"/>
                <a:ext cx="2761524" cy="394097"/>
              </a:xfrm>
              <a:custGeom>
                <a:avLst/>
                <a:gdLst>
                  <a:gd name="connsiteX0" fmla="*/ 2719834 w 2761524"/>
                  <a:gd name="connsiteY0" fmla="*/ 176179 h 394097"/>
                  <a:gd name="connsiteX1" fmla="*/ 2761524 w 2761524"/>
                  <a:gd name="connsiteY1" fmla="*/ 176179 h 394097"/>
                  <a:gd name="connsiteX2" fmla="*/ 2761524 w 2761524"/>
                  <a:gd name="connsiteY2" fmla="*/ 112572 h 394097"/>
                  <a:gd name="connsiteX3" fmla="*/ 2719834 w 2761524"/>
                  <a:gd name="connsiteY3" fmla="*/ 112572 h 394097"/>
                  <a:gd name="connsiteX4" fmla="*/ 2719834 w 2761524"/>
                  <a:gd name="connsiteY4" fmla="*/ 176179 h 394097"/>
                  <a:gd name="connsiteX5" fmla="*/ 2719834 w 2761524"/>
                  <a:gd name="connsiteY5" fmla="*/ 388392 h 394097"/>
                  <a:gd name="connsiteX6" fmla="*/ 2761524 w 2761524"/>
                  <a:gd name="connsiteY6" fmla="*/ 388392 h 394097"/>
                  <a:gd name="connsiteX7" fmla="*/ 2761524 w 2761524"/>
                  <a:gd name="connsiteY7" fmla="*/ 325356 h 394097"/>
                  <a:gd name="connsiteX8" fmla="*/ 2719834 w 2761524"/>
                  <a:gd name="connsiteY8" fmla="*/ 325356 h 394097"/>
                  <a:gd name="connsiteX9" fmla="*/ 2719834 w 2761524"/>
                  <a:gd name="connsiteY9" fmla="*/ 388392 h 394097"/>
                  <a:gd name="connsiteX10" fmla="*/ 2578965 w 2761524"/>
                  <a:gd name="connsiteY10" fmla="*/ 139574 h 394097"/>
                  <a:gd name="connsiteX11" fmla="*/ 2651113 w 2761524"/>
                  <a:gd name="connsiteY11" fmla="*/ 156498 h 394097"/>
                  <a:gd name="connsiteX12" fmla="*/ 2661298 w 2761524"/>
                  <a:gd name="connsiteY12" fmla="*/ 124932 h 394097"/>
                  <a:gd name="connsiteX13" fmla="*/ 2578489 w 2761524"/>
                  <a:gd name="connsiteY13" fmla="*/ 106962 h 394097"/>
                  <a:gd name="connsiteX14" fmla="*/ 2487209 w 2761524"/>
                  <a:gd name="connsiteY14" fmla="*/ 179602 h 394097"/>
                  <a:gd name="connsiteX15" fmla="*/ 2622463 w 2761524"/>
                  <a:gd name="connsiteY15" fmla="*/ 314707 h 394097"/>
                  <a:gd name="connsiteX16" fmla="*/ 2567829 w 2761524"/>
                  <a:gd name="connsiteY16" fmla="*/ 361961 h 394097"/>
                  <a:gd name="connsiteX17" fmla="*/ 2497393 w 2761524"/>
                  <a:gd name="connsiteY17" fmla="*/ 338857 h 394097"/>
                  <a:gd name="connsiteX18" fmla="*/ 2485020 w 2761524"/>
                  <a:gd name="connsiteY18" fmla="*/ 370423 h 394097"/>
                  <a:gd name="connsiteX19" fmla="*/ 2568400 w 2761524"/>
                  <a:gd name="connsiteY19" fmla="*/ 394097 h 394097"/>
                  <a:gd name="connsiteX20" fmla="*/ 2664248 w 2761524"/>
                  <a:gd name="connsiteY20" fmla="*/ 311855 h 394097"/>
                  <a:gd name="connsiteX21" fmla="*/ 2527281 w 2761524"/>
                  <a:gd name="connsiteY21" fmla="*/ 180077 h 394097"/>
                  <a:gd name="connsiteX22" fmla="*/ 2579155 w 2761524"/>
                  <a:gd name="connsiteY22" fmla="*/ 139574 h 394097"/>
                  <a:gd name="connsiteX23" fmla="*/ 2388695 w 2761524"/>
                  <a:gd name="connsiteY23" fmla="*/ 233035 h 394097"/>
                  <a:gd name="connsiteX24" fmla="*/ 2244399 w 2761524"/>
                  <a:gd name="connsiteY24" fmla="*/ 233035 h 394097"/>
                  <a:gd name="connsiteX25" fmla="*/ 2318260 w 2761524"/>
                  <a:gd name="connsiteY25" fmla="*/ 139574 h 394097"/>
                  <a:gd name="connsiteX26" fmla="*/ 2388695 w 2761524"/>
                  <a:gd name="connsiteY26" fmla="*/ 233035 h 394097"/>
                  <a:gd name="connsiteX27" fmla="*/ 2430385 w 2761524"/>
                  <a:gd name="connsiteY27" fmla="*/ 262890 h 394097"/>
                  <a:gd name="connsiteX28" fmla="*/ 2430385 w 2761524"/>
                  <a:gd name="connsiteY28" fmla="*/ 238645 h 394097"/>
                  <a:gd name="connsiteX29" fmla="*/ 2319878 w 2761524"/>
                  <a:gd name="connsiteY29" fmla="*/ 106867 h 394097"/>
                  <a:gd name="connsiteX30" fmla="*/ 2201567 w 2761524"/>
                  <a:gd name="connsiteY30" fmla="*/ 248723 h 394097"/>
                  <a:gd name="connsiteX31" fmla="*/ 2327207 w 2761524"/>
                  <a:gd name="connsiteY31" fmla="*/ 394002 h 394097"/>
                  <a:gd name="connsiteX32" fmla="*/ 2428101 w 2761524"/>
                  <a:gd name="connsiteY32" fmla="*/ 363577 h 394097"/>
                  <a:gd name="connsiteX33" fmla="*/ 2417440 w 2761524"/>
                  <a:gd name="connsiteY33" fmla="*/ 333152 h 394097"/>
                  <a:gd name="connsiteX34" fmla="*/ 2331776 w 2761524"/>
                  <a:gd name="connsiteY34" fmla="*/ 360725 h 394097"/>
                  <a:gd name="connsiteX35" fmla="*/ 2244399 w 2761524"/>
                  <a:gd name="connsiteY35" fmla="*/ 262795 h 394097"/>
                  <a:gd name="connsiteX36" fmla="*/ 2430385 w 2761524"/>
                  <a:gd name="connsiteY36" fmla="*/ 262795 h 394097"/>
                  <a:gd name="connsiteX37" fmla="*/ 2176724 w 2761524"/>
                  <a:gd name="connsiteY37" fmla="*/ 113142 h 394097"/>
                  <a:gd name="connsiteX38" fmla="*/ 2141792 w 2761524"/>
                  <a:gd name="connsiteY38" fmla="*/ 108674 h 394097"/>
                  <a:gd name="connsiteX39" fmla="*/ 2070215 w 2761524"/>
                  <a:gd name="connsiteY39" fmla="*/ 147561 h 394097"/>
                  <a:gd name="connsiteX40" fmla="*/ 2062315 w 2761524"/>
                  <a:gd name="connsiteY40" fmla="*/ 112667 h 394097"/>
                  <a:gd name="connsiteX41" fmla="*/ 2033570 w 2761524"/>
                  <a:gd name="connsiteY41" fmla="*/ 112667 h 394097"/>
                  <a:gd name="connsiteX42" fmla="*/ 2033570 w 2761524"/>
                  <a:gd name="connsiteY42" fmla="*/ 388488 h 394097"/>
                  <a:gd name="connsiteX43" fmla="*/ 2076402 w 2761524"/>
                  <a:gd name="connsiteY43" fmla="*/ 388488 h 394097"/>
                  <a:gd name="connsiteX44" fmla="*/ 2076402 w 2761524"/>
                  <a:gd name="connsiteY44" fmla="*/ 174563 h 394097"/>
                  <a:gd name="connsiteX45" fmla="*/ 2138366 w 2761524"/>
                  <a:gd name="connsiteY45" fmla="*/ 144708 h 394097"/>
                  <a:gd name="connsiteX46" fmla="*/ 2173869 w 2761524"/>
                  <a:gd name="connsiteY46" fmla="*/ 149747 h 394097"/>
                  <a:gd name="connsiteX47" fmla="*/ 2176724 w 2761524"/>
                  <a:gd name="connsiteY47" fmla="*/ 113142 h 394097"/>
                  <a:gd name="connsiteX48" fmla="*/ 1849868 w 2761524"/>
                  <a:gd name="connsiteY48" fmla="*/ 361961 h 394097"/>
                  <a:gd name="connsiteX49" fmla="*/ 1775436 w 2761524"/>
                  <a:gd name="connsiteY49" fmla="*/ 249959 h 394097"/>
                  <a:gd name="connsiteX50" fmla="*/ 1849868 w 2761524"/>
                  <a:gd name="connsiteY50" fmla="*/ 139099 h 394097"/>
                  <a:gd name="connsiteX51" fmla="*/ 1924872 w 2761524"/>
                  <a:gd name="connsiteY51" fmla="*/ 249959 h 394097"/>
                  <a:gd name="connsiteX52" fmla="*/ 1849868 w 2761524"/>
                  <a:gd name="connsiteY52" fmla="*/ 361961 h 394097"/>
                  <a:gd name="connsiteX53" fmla="*/ 1849868 w 2761524"/>
                  <a:gd name="connsiteY53" fmla="*/ 106962 h 394097"/>
                  <a:gd name="connsiteX54" fmla="*/ 1732032 w 2761524"/>
                  <a:gd name="connsiteY54" fmla="*/ 249959 h 394097"/>
                  <a:gd name="connsiteX55" fmla="*/ 1849868 w 2761524"/>
                  <a:gd name="connsiteY55" fmla="*/ 394097 h 394097"/>
                  <a:gd name="connsiteX56" fmla="*/ 1968751 w 2761524"/>
                  <a:gd name="connsiteY56" fmla="*/ 249959 h 394097"/>
                  <a:gd name="connsiteX57" fmla="*/ 1849868 w 2761524"/>
                  <a:gd name="connsiteY57" fmla="*/ 106962 h 394097"/>
                  <a:gd name="connsiteX58" fmla="*/ 1672924 w 2761524"/>
                  <a:gd name="connsiteY58" fmla="*/ 388488 h 394097"/>
                  <a:gd name="connsiteX59" fmla="*/ 1672924 w 2761524"/>
                  <a:gd name="connsiteY59" fmla="*/ 214495 h 394097"/>
                  <a:gd name="connsiteX60" fmla="*/ 1579360 w 2761524"/>
                  <a:gd name="connsiteY60" fmla="*/ 106962 h 394097"/>
                  <a:gd name="connsiteX61" fmla="*/ 1492554 w 2761524"/>
                  <a:gd name="connsiteY61" fmla="*/ 145279 h 394097"/>
                  <a:gd name="connsiteX62" fmla="*/ 1484083 w 2761524"/>
                  <a:gd name="connsiteY62" fmla="*/ 112572 h 394097"/>
                  <a:gd name="connsiteX63" fmla="*/ 1455337 w 2761524"/>
                  <a:gd name="connsiteY63" fmla="*/ 112572 h 394097"/>
                  <a:gd name="connsiteX64" fmla="*/ 1455337 w 2761524"/>
                  <a:gd name="connsiteY64" fmla="*/ 388392 h 394097"/>
                  <a:gd name="connsiteX65" fmla="*/ 1498169 w 2761524"/>
                  <a:gd name="connsiteY65" fmla="*/ 388392 h 394097"/>
                  <a:gd name="connsiteX66" fmla="*/ 1498169 w 2761524"/>
                  <a:gd name="connsiteY66" fmla="*/ 172186 h 394097"/>
                  <a:gd name="connsiteX67" fmla="*/ 1565844 w 2761524"/>
                  <a:gd name="connsiteY67" fmla="*/ 140620 h 394097"/>
                  <a:gd name="connsiteX68" fmla="*/ 1628950 w 2761524"/>
                  <a:gd name="connsiteY68" fmla="*/ 221721 h 394097"/>
                  <a:gd name="connsiteX69" fmla="*/ 1628950 w 2761524"/>
                  <a:gd name="connsiteY69" fmla="*/ 388392 h 394097"/>
                  <a:gd name="connsiteX70" fmla="*/ 1672924 w 2761524"/>
                  <a:gd name="connsiteY70" fmla="*/ 388392 h 394097"/>
                  <a:gd name="connsiteX71" fmla="*/ 1348257 w 2761524"/>
                  <a:gd name="connsiteY71" fmla="*/ 233131 h 394097"/>
                  <a:gd name="connsiteX72" fmla="*/ 1203961 w 2761524"/>
                  <a:gd name="connsiteY72" fmla="*/ 233131 h 394097"/>
                  <a:gd name="connsiteX73" fmla="*/ 1277822 w 2761524"/>
                  <a:gd name="connsiteY73" fmla="*/ 139669 h 394097"/>
                  <a:gd name="connsiteX74" fmla="*/ 1348257 w 2761524"/>
                  <a:gd name="connsiteY74" fmla="*/ 233131 h 394097"/>
                  <a:gd name="connsiteX75" fmla="*/ 1389947 w 2761524"/>
                  <a:gd name="connsiteY75" fmla="*/ 262985 h 394097"/>
                  <a:gd name="connsiteX76" fmla="*/ 1389947 w 2761524"/>
                  <a:gd name="connsiteY76" fmla="*/ 238740 h 394097"/>
                  <a:gd name="connsiteX77" fmla="*/ 1279441 w 2761524"/>
                  <a:gd name="connsiteY77" fmla="*/ 106962 h 394097"/>
                  <a:gd name="connsiteX78" fmla="*/ 1161129 w 2761524"/>
                  <a:gd name="connsiteY78" fmla="*/ 248818 h 394097"/>
                  <a:gd name="connsiteX79" fmla="*/ 1286770 w 2761524"/>
                  <a:gd name="connsiteY79" fmla="*/ 394097 h 394097"/>
                  <a:gd name="connsiteX80" fmla="*/ 1387663 w 2761524"/>
                  <a:gd name="connsiteY80" fmla="*/ 363672 h 394097"/>
                  <a:gd name="connsiteX81" fmla="*/ 1377003 w 2761524"/>
                  <a:gd name="connsiteY81" fmla="*/ 333247 h 394097"/>
                  <a:gd name="connsiteX82" fmla="*/ 1291338 w 2761524"/>
                  <a:gd name="connsiteY82" fmla="*/ 360820 h 394097"/>
                  <a:gd name="connsiteX83" fmla="*/ 1203961 w 2761524"/>
                  <a:gd name="connsiteY83" fmla="*/ 262890 h 394097"/>
                  <a:gd name="connsiteX84" fmla="*/ 1389947 w 2761524"/>
                  <a:gd name="connsiteY84" fmla="*/ 262890 h 394097"/>
                  <a:gd name="connsiteX85" fmla="*/ 1092883 w 2761524"/>
                  <a:gd name="connsiteY85" fmla="*/ 388488 h 394097"/>
                  <a:gd name="connsiteX86" fmla="*/ 1078225 w 2761524"/>
                  <a:gd name="connsiteY86" fmla="*/ 8462 h 394097"/>
                  <a:gd name="connsiteX87" fmla="*/ 1006648 w 2761524"/>
                  <a:gd name="connsiteY87" fmla="*/ 8462 h 394097"/>
                  <a:gd name="connsiteX88" fmla="*/ 904042 w 2761524"/>
                  <a:gd name="connsiteY88" fmla="*/ 345132 h 394097"/>
                  <a:gd name="connsiteX89" fmla="*/ 902900 w 2761524"/>
                  <a:gd name="connsiteY89" fmla="*/ 345132 h 394097"/>
                  <a:gd name="connsiteX90" fmla="*/ 806004 w 2761524"/>
                  <a:gd name="connsiteY90" fmla="*/ 8462 h 394097"/>
                  <a:gd name="connsiteX91" fmla="*/ 731000 w 2761524"/>
                  <a:gd name="connsiteY91" fmla="*/ 8462 h 394097"/>
                  <a:gd name="connsiteX92" fmla="*/ 716342 w 2761524"/>
                  <a:gd name="connsiteY92" fmla="*/ 388488 h 394097"/>
                  <a:gd name="connsiteX93" fmla="*/ 757461 w 2761524"/>
                  <a:gd name="connsiteY93" fmla="*/ 388488 h 394097"/>
                  <a:gd name="connsiteX94" fmla="*/ 768121 w 2761524"/>
                  <a:gd name="connsiteY94" fmla="*/ 50106 h 394097"/>
                  <a:gd name="connsiteX95" fmla="*/ 769835 w 2761524"/>
                  <a:gd name="connsiteY95" fmla="*/ 50106 h 394097"/>
                  <a:gd name="connsiteX96" fmla="*/ 795153 w 2761524"/>
                  <a:gd name="connsiteY96" fmla="*/ 133965 h 394097"/>
                  <a:gd name="connsiteX97" fmla="*/ 871775 w 2761524"/>
                  <a:gd name="connsiteY97" fmla="*/ 388392 h 394097"/>
                  <a:gd name="connsiteX98" fmla="*/ 926410 w 2761524"/>
                  <a:gd name="connsiteY98" fmla="*/ 388392 h 394097"/>
                  <a:gd name="connsiteX99" fmla="*/ 1007600 w 2761524"/>
                  <a:gd name="connsiteY99" fmla="*/ 134440 h 394097"/>
                  <a:gd name="connsiteX100" fmla="*/ 1033014 w 2761524"/>
                  <a:gd name="connsiteY100" fmla="*/ 50011 h 394097"/>
                  <a:gd name="connsiteX101" fmla="*/ 1034727 w 2761524"/>
                  <a:gd name="connsiteY101" fmla="*/ 50011 h 394097"/>
                  <a:gd name="connsiteX102" fmla="*/ 1045958 w 2761524"/>
                  <a:gd name="connsiteY102" fmla="*/ 388392 h 394097"/>
                  <a:gd name="connsiteX103" fmla="*/ 1092693 w 2761524"/>
                  <a:gd name="connsiteY103" fmla="*/ 388392 h 394097"/>
                  <a:gd name="connsiteX104" fmla="*/ 482479 w 2761524"/>
                  <a:gd name="connsiteY104" fmla="*/ 233131 h 394097"/>
                  <a:gd name="connsiteX105" fmla="*/ 338183 w 2761524"/>
                  <a:gd name="connsiteY105" fmla="*/ 233131 h 394097"/>
                  <a:gd name="connsiteX106" fmla="*/ 412044 w 2761524"/>
                  <a:gd name="connsiteY106" fmla="*/ 139669 h 394097"/>
                  <a:gd name="connsiteX107" fmla="*/ 482479 w 2761524"/>
                  <a:gd name="connsiteY107" fmla="*/ 233131 h 394097"/>
                  <a:gd name="connsiteX108" fmla="*/ 524169 w 2761524"/>
                  <a:gd name="connsiteY108" fmla="*/ 262985 h 394097"/>
                  <a:gd name="connsiteX109" fmla="*/ 524169 w 2761524"/>
                  <a:gd name="connsiteY109" fmla="*/ 238740 h 394097"/>
                  <a:gd name="connsiteX110" fmla="*/ 413663 w 2761524"/>
                  <a:gd name="connsiteY110" fmla="*/ 106962 h 394097"/>
                  <a:gd name="connsiteX111" fmla="*/ 295256 w 2761524"/>
                  <a:gd name="connsiteY111" fmla="*/ 248818 h 394097"/>
                  <a:gd name="connsiteX112" fmla="*/ 420896 w 2761524"/>
                  <a:gd name="connsiteY112" fmla="*/ 394097 h 394097"/>
                  <a:gd name="connsiteX113" fmla="*/ 521789 w 2761524"/>
                  <a:gd name="connsiteY113" fmla="*/ 363672 h 394097"/>
                  <a:gd name="connsiteX114" fmla="*/ 511129 w 2761524"/>
                  <a:gd name="connsiteY114" fmla="*/ 333247 h 394097"/>
                  <a:gd name="connsiteX115" fmla="*/ 425465 w 2761524"/>
                  <a:gd name="connsiteY115" fmla="*/ 360820 h 394097"/>
                  <a:gd name="connsiteX116" fmla="*/ 338088 w 2761524"/>
                  <a:gd name="connsiteY116" fmla="*/ 262890 h 394097"/>
                  <a:gd name="connsiteX117" fmla="*/ 524074 w 2761524"/>
                  <a:gd name="connsiteY117" fmla="*/ 262890 h 394097"/>
                  <a:gd name="connsiteX118" fmla="*/ 187128 w 2761524"/>
                  <a:gd name="connsiteY118" fmla="*/ 327162 h 394097"/>
                  <a:gd name="connsiteX119" fmla="*/ 117265 w 2761524"/>
                  <a:gd name="connsiteY119" fmla="*/ 362056 h 394097"/>
                  <a:gd name="connsiteX120" fmla="*/ 43403 w 2761524"/>
                  <a:gd name="connsiteY120" fmla="*/ 250054 h 394097"/>
                  <a:gd name="connsiteX121" fmla="*/ 120025 w 2761524"/>
                  <a:gd name="connsiteY121" fmla="*/ 139669 h 394097"/>
                  <a:gd name="connsiteX122" fmla="*/ 187128 w 2761524"/>
                  <a:gd name="connsiteY122" fmla="*/ 159350 h 394097"/>
                  <a:gd name="connsiteX123" fmla="*/ 187128 w 2761524"/>
                  <a:gd name="connsiteY123" fmla="*/ 327162 h 394097"/>
                  <a:gd name="connsiteX124" fmla="*/ 197789 w 2761524"/>
                  <a:gd name="connsiteY124" fmla="*/ 388488 h 394097"/>
                  <a:gd name="connsiteX125" fmla="*/ 229960 w 2761524"/>
                  <a:gd name="connsiteY125" fmla="*/ 388488 h 394097"/>
                  <a:gd name="connsiteX126" fmla="*/ 229960 w 2761524"/>
                  <a:gd name="connsiteY126" fmla="*/ 0 h 394097"/>
                  <a:gd name="connsiteX127" fmla="*/ 187128 w 2761524"/>
                  <a:gd name="connsiteY127" fmla="*/ 0 h 394097"/>
                  <a:gd name="connsiteX128" fmla="*/ 187128 w 2761524"/>
                  <a:gd name="connsiteY128" fmla="*/ 85570 h 394097"/>
                  <a:gd name="connsiteX129" fmla="*/ 189413 w 2761524"/>
                  <a:gd name="connsiteY129" fmla="*/ 130637 h 394097"/>
                  <a:gd name="connsiteX130" fmla="*/ 115551 w 2761524"/>
                  <a:gd name="connsiteY130" fmla="*/ 106962 h 394097"/>
                  <a:gd name="connsiteX131" fmla="*/ 0 w 2761524"/>
                  <a:gd name="connsiteY131" fmla="*/ 249959 h 394097"/>
                  <a:gd name="connsiteX132" fmla="*/ 110983 w 2761524"/>
                  <a:gd name="connsiteY132" fmla="*/ 394097 h 394097"/>
                  <a:gd name="connsiteX133" fmla="*/ 190460 w 2761524"/>
                  <a:gd name="connsiteY133" fmla="*/ 355210 h 394097"/>
                  <a:gd name="connsiteX134" fmla="*/ 197789 w 2761524"/>
                  <a:gd name="connsiteY134" fmla="*/ 388392 h 39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2761524" h="394097">
                    <a:moveTo>
                      <a:pt x="2719834" y="176179"/>
                    </a:moveTo>
                    <a:lnTo>
                      <a:pt x="2761524" y="176179"/>
                    </a:lnTo>
                    <a:lnTo>
                      <a:pt x="2761524" y="112572"/>
                    </a:lnTo>
                    <a:lnTo>
                      <a:pt x="2719834" y="112572"/>
                    </a:lnTo>
                    <a:lnTo>
                      <a:pt x="2719834" y="176179"/>
                    </a:lnTo>
                    <a:close/>
                    <a:moveTo>
                      <a:pt x="2719834" y="388392"/>
                    </a:moveTo>
                    <a:lnTo>
                      <a:pt x="2761524" y="388392"/>
                    </a:lnTo>
                    <a:lnTo>
                      <a:pt x="2761524" y="325356"/>
                    </a:lnTo>
                    <a:lnTo>
                      <a:pt x="2719834" y="325356"/>
                    </a:lnTo>
                    <a:lnTo>
                      <a:pt x="2719834" y="388392"/>
                    </a:lnTo>
                    <a:close/>
                    <a:moveTo>
                      <a:pt x="2578965" y="139574"/>
                    </a:moveTo>
                    <a:cubicBezTo>
                      <a:pt x="2607139" y="139574"/>
                      <a:pt x="2629697" y="145184"/>
                      <a:pt x="2651113" y="156498"/>
                    </a:cubicBezTo>
                    <a:lnTo>
                      <a:pt x="2661298" y="124932"/>
                    </a:lnTo>
                    <a:cubicBezTo>
                      <a:pt x="2638739" y="112572"/>
                      <a:pt x="2607805" y="106962"/>
                      <a:pt x="2578489" y="106962"/>
                    </a:cubicBezTo>
                    <a:cubicBezTo>
                      <a:pt x="2515383" y="106962"/>
                      <a:pt x="2487209" y="142426"/>
                      <a:pt x="2487209" y="179602"/>
                    </a:cubicBezTo>
                    <a:cubicBezTo>
                      <a:pt x="2487209" y="273063"/>
                      <a:pt x="2622463" y="248248"/>
                      <a:pt x="2622463" y="314707"/>
                    </a:cubicBezTo>
                    <a:cubicBezTo>
                      <a:pt x="2622463" y="343421"/>
                      <a:pt x="2601618" y="361961"/>
                      <a:pt x="2567829" y="361961"/>
                    </a:cubicBezTo>
                    <a:cubicBezTo>
                      <a:pt x="2540797" y="361961"/>
                      <a:pt x="2510909" y="349601"/>
                      <a:pt x="2497393" y="338857"/>
                    </a:cubicBezTo>
                    <a:lnTo>
                      <a:pt x="2485020" y="370423"/>
                    </a:lnTo>
                    <a:cubicBezTo>
                      <a:pt x="2504152" y="382212"/>
                      <a:pt x="2535181" y="394097"/>
                      <a:pt x="2568400" y="394097"/>
                    </a:cubicBezTo>
                    <a:cubicBezTo>
                      <a:pt x="2629792" y="394097"/>
                      <a:pt x="2664248" y="356351"/>
                      <a:pt x="2664248" y="311855"/>
                    </a:cubicBezTo>
                    <a:cubicBezTo>
                      <a:pt x="2664248" y="218394"/>
                      <a:pt x="2527281" y="239215"/>
                      <a:pt x="2527281" y="180077"/>
                    </a:cubicBezTo>
                    <a:cubicBezTo>
                      <a:pt x="2527281" y="154691"/>
                      <a:pt x="2544223" y="139574"/>
                      <a:pt x="2579155" y="139574"/>
                    </a:cubicBezTo>
                    <a:moveTo>
                      <a:pt x="2388695" y="233035"/>
                    </a:moveTo>
                    <a:lnTo>
                      <a:pt x="2244399" y="233035"/>
                    </a:lnTo>
                    <a:cubicBezTo>
                      <a:pt x="2244399" y="185782"/>
                      <a:pt x="2265815" y="139574"/>
                      <a:pt x="2318260" y="139574"/>
                    </a:cubicBezTo>
                    <a:cubicBezTo>
                      <a:pt x="2370706" y="139574"/>
                      <a:pt x="2388695" y="185211"/>
                      <a:pt x="2388695" y="233035"/>
                    </a:cubicBezTo>
                    <a:moveTo>
                      <a:pt x="2430385" y="262890"/>
                    </a:moveTo>
                    <a:lnTo>
                      <a:pt x="2430385" y="238645"/>
                    </a:lnTo>
                    <a:cubicBezTo>
                      <a:pt x="2430385" y="169428"/>
                      <a:pt x="2397738" y="106867"/>
                      <a:pt x="2319878" y="106867"/>
                    </a:cubicBezTo>
                    <a:cubicBezTo>
                      <a:pt x="2242019" y="106867"/>
                      <a:pt x="2201567" y="161442"/>
                      <a:pt x="2201567" y="248723"/>
                    </a:cubicBezTo>
                    <a:cubicBezTo>
                      <a:pt x="2201567" y="343896"/>
                      <a:pt x="2251728" y="394002"/>
                      <a:pt x="2327207" y="394002"/>
                    </a:cubicBezTo>
                    <a:cubicBezTo>
                      <a:pt x="2368897" y="394002"/>
                      <a:pt x="2404971" y="377649"/>
                      <a:pt x="2428101" y="363577"/>
                    </a:cubicBezTo>
                    <a:lnTo>
                      <a:pt x="2417440" y="333152"/>
                    </a:lnTo>
                    <a:cubicBezTo>
                      <a:pt x="2398880" y="344372"/>
                      <a:pt x="2367279" y="360725"/>
                      <a:pt x="2331776" y="360725"/>
                    </a:cubicBezTo>
                    <a:cubicBezTo>
                      <a:pt x="2279331" y="360725"/>
                      <a:pt x="2244399" y="330870"/>
                      <a:pt x="2244399" y="262795"/>
                    </a:cubicBezTo>
                    <a:lnTo>
                      <a:pt x="2430385" y="262795"/>
                    </a:lnTo>
                    <a:close/>
                    <a:moveTo>
                      <a:pt x="2176724" y="113142"/>
                    </a:moveTo>
                    <a:cubicBezTo>
                      <a:pt x="2174440" y="112572"/>
                      <a:pt x="2162066" y="108674"/>
                      <a:pt x="2141792" y="108674"/>
                    </a:cubicBezTo>
                    <a:cubicBezTo>
                      <a:pt x="2106289" y="108674"/>
                      <a:pt x="2082018" y="131778"/>
                      <a:pt x="2070215" y="147561"/>
                    </a:cubicBezTo>
                    <a:lnTo>
                      <a:pt x="2062315" y="112667"/>
                    </a:lnTo>
                    <a:lnTo>
                      <a:pt x="2033570" y="112667"/>
                    </a:lnTo>
                    <a:lnTo>
                      <a:pt x="2033570" y="388488"/>
                    </a:lnTo>
                    <a:lnTo>
                      <a:pt x="2076402" y="388488"/>
                    </a:lnTo>
                    <a:lnTo>
                      <a:pt x="2076402" y="174563"/>
                    </a:lnTo>
                    <a:cubicBezTo>
                      <a:pt x="2090489" y="159921"/>
                      <a:pt x="2111905" y="144708"/>
                      <a:pt x="2138366" y="144708"/>
                    </a:cubicBezTo>
                    <a:cubicBezTo>
                      <a:pt x="2153595" y="144708"/>
                      <a:pt x="2165969" y="146990"/>
                      <a:pt x="2173869" y="149747"/>
                    </a:cubicBezTo>
                    <a:lnTo>
                      <a:pt x="2176724" y="113142"/>
                    </a:lnTo>
                    <a:close/>
                    <a:moveTo>
                      <a:pt x="1849868" y="361961"/>
                    </a:moveTo>
                    <a:cubicBezTo>
                      <a:pt x="1795234" y="361961"/>
                      <a:pt x="1775436" y="317464"/>
                      <a:pt x="1775436" y="249959"/>
                    </a:cubicBezTo>
                    <a:cubicBezTo>
                      <a:pt x="1775436" y="182454"/>
                      <a:pt x="1797994" y="139099"/>
                      <a:pt x="1849868" y="139099"/>
                    </a:cubicBezTo>
                    <a:cubicBezTo>
                      <a:pt x="1901743" y="139099"/>
                      <a:pt x="1924872" y="177986"/>
                      <a:pt x="1924872" y="249959"/>
                    </a:cubicBezTo>
                    <a:cubicBezTo>
                      <a:pt x="1924872" y="321933"/>
                      <a:pt x="1903456" y="361961"/>
                      <a:pt x="1849868" y="361961"/>
                    </a:cubicBezTo>
                    <a:moveTo>
                      <a:pt x="1849868" y="106962"/>
                    </a:moveTo>
                    <a:cubicBezTo>
                      <a:pt x="1770391" y="106962"/>
                      <a:pt x="1732032" y="168858"/>
                      <a:pt x="1732032" y="249959"/>
                    </a:cubicBezTo>
                    <a:cubicBezTo>
                      <a:pt x="1732032" y="343991"/>
                      <a:pt x="1774864" y="394097"/>
                      <a:pt x="1849868" y="394097"/>
                    </a:cubicBezTo>
                    <a:cubicBezTo>
                      <a:pt x="1924872" y="394097"/>
                      <a:pt x="1968751" y="342850"/>
                      <a:pt x="1968751" y="249959"/>
                    </a:cubicBezTo>
                    <a:cubicBezTo>
                      <a:pt x="1968751" y="167717"/>
                      <a:pt x="1926490" y="106962"/>
                      <a:pt x="1849868" y="106962"/>
                    </a:cubicBezTo>
                    <a:moveTo>
                      <a:pt x="1672924" y="388488"/>
                    </a:moveTo>
                    <a:lnTo>
                      <a:pt x="1672924" y="214495"/>
                    </a:lnTo>
                    <a:cubicBezTo>
                      <a:pt x="1672924" y="145849"/>
                      <a:pt x="1644179" y="106962"/>
                      <a:pt x="1579360" y="106962"/>
                    </a:cubicBezTo>
                    <a:cubicBezTo>
                      <a:pt x="1537670" y="106962"/>
                      <a:pt x="1508354" y="128925"/>
                      <a:pt x="1492554" y="145279"/>
                    </a:cubicBezTo>
                    <a:lnTo>
                      <a:pt x="1484083" y="112572"/>
                    </a:lnTo>
                    <a:lnTo>
                      <a:pt x="1455337" y="112572"/>
                    </a:lnTo>
                    <a:lnTo>
                      <a:pt x="1455337" y="388392"/>
                    </a:lnTo>
                    <a:lnTo>
                      <a:pt x="1498169" y="388392"/>
                    </a:lnTo>
                    <a:lnTo>
                      <a:pt x="1498169" y="172186"/>
                    </a:lnTo>
                    <a:cubicBezTo>
                      <a:pt x="1515112" y="156973"/>
                      <a:pt x="1537099" y="140620"/>
                      <a:pt x="1565844" y="140620"/>
                    </a:cubicBezTo>
                    <a:cubicBezTo>
                      <a:pt x="1612579" y="140620"/>
                      <a:pt x="1628950" y="169333"/>
                      <a:pt x="1628950" y="221721"/>
                    </a:cubicBezTo>
                    <a:lnTo>
                      <a:pt x="1628950" y="388392"/>
                    </a:lnTo>
                    <a:lnTo>
                      <a:pt x="1672924" y="388392"/>
                    </a:lnTo>
                    <a:close/>
                    <a:moveTo>
                      <a:pt x="1348257" y="233131"/>
                    </a:moveTo>
                    <a:lnTo>
                      <a:pt x="1203961" y="233131"/>
                    </a:lnTo>
                    <a:cubicBezTo>
                      <a:pt x="1203961" y="185877"/>
                      <a:pt x="1225377" y="139669"/>
                      <a:pt x="1277822" y="139669"/>
                    </a:cubicBezTo>
                    <a:cubicBezTo>
                      <a:pt x="1330268" y="139669"/>
                      <a:pt x="1348257" y="185306"/>
                      <a:pt x="1348257" y="233131"/>
                    </a:cubicBezTo>
                    <a:moveTo>
                      <a:pt x="1389947" y="262985"/>
                    </a:moveTo>
                    <a:lnTo>
                      <a:pt x="1389947" y="238740"/>
                    </a:lnTo>
                    <a:cubicBezTo>
                      <a:pt x="1389947" y="169524"/>
                      <a:pt x="1357300" y="106962"/>
                      <a:pt x="1279441" y="106962"/>
                    </a:cubicBezTo>
                    <a:cubicBezTo>
                      <a:pt x="1201582" y="106962"/>
                      <a:pt x="1161129" y="161537"/>
                      <a:pt x="1161129" y="248818"/>
                    </a:cubicBezTo>
                    <a:cubicBezTo>
                      <a:pt x="1161129" y="343991"/>
                      <a:pt x="1211290" y="394097"/>
                      <a:pt x="1286770" y="394097"/>
                    </a:cubicBezTo>
                    <a:cubicBezTo>
                      <a:pt x="1328460" y="394097"/>
                      <a:pt x="1364534" y="377744"/>
                      <a:pt x="1387663" y="363672"/>
                    </a:cubicBezTo>
                    <a:lnTo>
                      <a:pt x="1377003" y="333247"/>
                    </a:lnTo>
                    <a:cubicBezTo>
                      <a:pt x="1358442" y="344467"/>
                      <a:pt x="1326841" y="360820"/>
                      <a:pt x="1291338" y="360820"/>
                    </a:cubicBezTo>
                    <a:cubicBezTo>
                      <a:pt x="1238893" y="360820"/>
                      <a:pt x="1203961" y="330966"/>
                      <a:pt x="1203961" y="262890"/>
                    </a:cubicBezTo>
                    <a:lnTo>
                      <a:pt x="1389947" y="262890"/>
                    </a:lnTo>
                    <a:close/>
                    <a:moveTo>
                      <a:pt x="1092883" y="388488"/>
                    </a:moveTo>
                    <a:lnTo>
                      <a:pt x="1078225" y="8462"/>
                    </a:lnTo>
                    <a:lnTo>
                      <a:pt x="1006648" y="8462"/>
                    </a:lnTo>
                    <a:cubicBezTo>
                      <a:pt x="1006648" y="8462"/>
                      <a:pt x="918700" y="284853"/>
                      <a:pt x="904042" y="345132"/>
                    </a:cubicBezTo>
                    <a:lnTo>
                      <a:pt x="902900" y="345132"/>
                    </a:lnTo>
                    <a:cubicBezTo>
                      <a:pt x="889955" y="284282"/>
                      <a:pt x="806004" y="8462"/>
                      <a:pt x="806004" y="8462"/>
                    </a:cubicBezTo>
                    <a:lnTo>
                      <a:pt x="731000" y="8462"/>
                    </a:lnTo>
                    <a:lnTo>
                      <a:pt x="716342" y="388488"/>
                    </a:lnTo>
                    <a:lnTo>
                      <a:pt x="757461" y="388488"/>
                    </a:lnTo>
                    <a:lnTo>
                      <a:pt x="768121" y="50106"/>
                    </a:lnTo>
                    <a:lnTo>
                      <a:pt x="769835" y="50106"/>
                    </a:lnTo>
                    <a:cubicBezTo>
                      <a:pt x="774879" y="68646"/>
                      <a:pt x="791251" y="121604"/>
                      <a:pt x="795153" y="133965"/>
                    </a:cubicBezTo>
                    <a:lnTo>
                      <a:pt x="871775" y="388392"/>
                    </a:lnTo>
                    <a:lnTo>
                      <a:pt x="926410" y="388392"/>
                    </a:lnTo>
                    <a:lnTo>
                      <a:pt x="1007600" y="134440"/>
                    </a:lnTo>
                    <a:cubicBezTo>
                      <a:pt x="1013216" y="116946"/>
                      <a:pt x="1026731" y="75301"/>
                      <a:pt x="1033014" y="50011"/>
                    </a:cubicBezTo>
                    <a:lnTo>
                      <a:pt x="1034727" y="50011"/>
                    </a:lnTo>
                    <a:lnTo>
                      <a:pt x="1045958" y="388392"/>
                    </a:lnTo>
                    <a:lnTo>
                      <a:pt x="1092693" y="388392"/>
                    </a:lnTo>
                    <a:close/>
                    <a:moveTo>
                      <a:pt x="482479" y="233131"/>
                    </a:moveTo>
                    <a:lnTo>
                      <a:pt x="338183" y="233131"/>
                    </a:lnTo>
                    <a:cubicBezTo>
                      <a:pt x="338183" y="185877"/>
                      <a:pt x="359599" y="139669"/>
                      <a:pt x="412044" y="139669"/>
                    </a:cubicBezTo>
                    <a:cubicBezTo>
                      <a:pt x="464490" y="139669"/>
                      <a:pt x="482479" y="185306"/>
                      <a:pt x="482479" y="233131"/>
                    </a:cubicBezTo>
                    <a:moveTo>
                      <a:pt x="524169" y="262985"/>
                    </a:moveTo>
                    <a:lnTo>
                      <a:pt x="524169" y="238740"/>
                    </a:lnTo>
                    <a:cubicBezTo>
                      <a:pt x="524169" y="169524"/>
                      <a:pt x="491426" y="106962"/>
                      <a:pt x="413663" y="106962"/>
                    </a:cubicBezTo>
                    <a:cubicBezTo>
                      <a:pt x="335898" y="106962"/>
                      <a:pt x="295256" y="161537"/>
                      <a:pt x="295256" y="248818"/>
                    </a:cubicBezTo>
                    <a:cubicBezTo>
                      <a:pt x="295256" y="343991"/>
                      <a:pt x="345417" y="394097"/>
                      <a:pt x="420896" y="394097"/>
                    </a:cubicBezTo>
                    <a:cubicBezTo>
                      <a:pt x="462586" y="394097"/>
                      <a:pt x="498660" y="377744"/>
                      <a:pt x="521789" y="363672"/>
                    </a:cubicBezTo>
                    <a:lnTo>
                      <a:pt x="511129" y="333247"/>
                    </a:lnTo>
                    <a:cubicBezTo>
                      <a:pt x="492568" y="344467"/>
                      <a:pt x="460968" y="360820"/>
                      <a:pt x="425465" y="360820"/>
                    </a:cubicBezTo>
                    <a:cubicBezTo>
                      <a:pt x="373019" y="360820"/>
                      <a:pt x="338088" y="330966"/>
                      <a:pt x="338088" y="262890"/>
                    </a:cubicBezTo>
                    <a:lnTo>
                      <a:pt x="524074" y="262890"/>
                    </a:lnTo>
                    <a:close/>
                    <a:moveTo>
                      <a:pt x="187128" y="327162"/>
                    </a:moveTo>
                    <a:cubicBezTo>
                      <a:pt x="164570" y="351407"/>
                      <a:pt x="142012" y="362056"/>
                      <a:pt x="117265" y="362056"/>
                    </a:cubicBezTo>
                    <a:cubicBezTo>
                      <a:pt x="65390" y="362056"/>
                      <a:pt x="43403" y="318130"/>
                      <a:pt x="43403" y="250054"/>
                    </a:cubicBezTo>
                    <a:cubicBezTo>
                      <a:pt x="43403" y="181979"/>
                      <a:pt x="68246" y="139669"/>
                      <a:pt x="120025" y="139669"/>
                    </a:cubicBezTo>
                    <a:cubicBezTo>
                      <a:pt x="151054" y="139669"/>
                      <a:pt x="174089" y="150318"/>
                      <a:pt x="187128" y="159350"/>
                    </a:cubicBezTo>
                    <a:lnTo>
                      <a:pt x="187128" y="327162"/>
                    </a:lnTo>
                    <a:close/>
                    <a:moveTo>
                      <a:pt x="197789" y="388488"/>
                    </a:moveTo>
                    <a:lnTo>
                      <a:pt x="229960" y="388488"/>
                    </a:lnTo>
                    <a:lnTo>
                      <a:pt x="229960" y="0"/>
                    </a:lnTo>
                    <a:lnTo>
                      <a:pt x="187128" y="0"/>
                    </a:lnTo>
                    <a:lnTo>
                      <a:pt x="187128" y="85570"/>
                    </a:lnTo>
                    <a:cubicBezTo>
                      <a:pt x="187128" y="101923"/>
                      <a:pt x="187700" y="115995"/>
                      <a:pt x="189413" y="130637"/>
                    </a:cubicBezTo>
                    <a:cubicBezTo>
                      <a:pt x="173613" y="118277"/>
                      <a:pt x="149912" y="106962"/>
                      <a:pt x="115551" y="106962"/>
                    </a:cubicBezTo>
                    <a:cubicBezTo>
                      <a:pt x="41690" y="106962"/>
                      <a:pt x="0" y="166101"/>
                      <a:pt x="0" y="249959"/>
                    </a:cubicBezTo>
                    <a:cubicBezTo>
                      <a:pt x="0" y="345703"/>
                      <a:pt x="45688" y="394097"/>
                      <a:pt x="110983" y="394097"/>
                    </a:cubicBezTo>
                    <a:cubicBezTo>
                      <a:pt x="143630" y="394097"/>
                      <a:pt x="174660" y="376032"/>
                      <a:pt x="190460" y="355210"/>
                    </a:cubicBezTo>
                    <a:lnTo>
                      <a:pt x="197789" y="388392"/>
                    </a:lnTo>
                    <a:close/>
                  </a:path>
                </a:pathLst>
              </a:custGeom>
              <a:solidFill>
                <a:srgbClr val="2B3573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15A70B3-7720-5541-BE04-937FCBC9F4A8}"/>
                  </a:ext>
                </a:extLst>
              </p:cNvPr>
              <p:cNvSpPr/>
              <p:nvPr/>
            </p:nvSpPr>
            <p:spPr>
              <a:xfrm>
                <a:off x="5786421" y="4495032"/>
                <a:ext cx="3944545" cy="394477"/>
              </a:xfrm>
              <a:custGeom>
                <a:avLst/>
                <a:gdLst>
                  <a:gd name="connsiteX0" fmla="*/ 3917513 w 3944545"/>
                  <a:gd name="connsiteY0" fmla="*/ 394097 h 394477"/>
                  <a:gd name="connsiteX1" fmla="*/ 3944545 w 3944545"/>
                  <a:gd name="connsiteY1" fmla="*/ 390674 h 394477"/>
                  <a:gd name="connsiteX2" fmla="*/ 3944545 w 3944545"/>
                  <a:gd name="connsiteY2" fmla="*/ 361391 h 394477"/>
                  <a:gd name="connsiteX3" fmla="*/ 3935503 w 3944545"/>
                  <a:gd name="connsiteY3" fmla="*/ 361391 h 394477"/>
                  <a:gd name="connsiteX4" fmla="*/ 3894384 w 3944545"/>
                  <a:gd name="connsiteY4" fmla="*/ 328208 h 394477"/>
                  <a:gd name="connsiteX5" fmla="*/ 3894384 w 3944545"/>
                  <a:gd name="connsiteY5" fmla="*/ 0 h 394477"/>
                  <a:gd name="connsiteX6" fmla="*/ 3852123 w 3944545"/>
                  <a:gd name="connsiteY6" fmla="*/ 0 h 394477"/>
                  <a:gd name="connsiteX7" fmla="*/ 3852123 w 3944545"/>
                  <a:gd name="connsiteY7" fmla="*/ 312425 h 394477"/>
                  <a:gd name="connsiteX8" fmla="*/ 3917513 w 3944545"/>
                  <a:gd name="connsiteY8" fmla="*/ 394097 h 394477"/>
                  <a:gd name="connsiteX9" fmla="*/ 3734954 w 3944545"/>
                  <a:gd name="connsiteY9" fmla="*/ 328779 h 394477"/>
                  <a:gd name="connsiteX10" fmla="*/ 3665661 w 3944545"/>
                  <a:gd name="connsiteY10" fmla="*/ 363102 h 394477"/>
                  <a:gd name="connsiteX11" fmla="*/ 3607600 w 3944545"/>
                  <a:gd name="connsiteY11" fmla="*/ 307957 h 394477"/>
                  <a:gd name="connsiteX12" fmla="*/ 3670135 w 3944545"/>
                  <a:gd name="connsiteY12" fmla="*/ 260133 h 394477"/>
                  <a:gd name="connsiteX13" fmla="*/ 3734954 w 3944545"/>
                  <a:gd name="connsiteY13" fmla="*/ 260133 h 394477"/>
                  <a:gd name="connsiteX14" fmla="*/ 3734954 w 3944545"/>
                  <a:gd name="connsiteY14" fmla="*/ 328779 h 394477"/>
                  <a:gd name="connsiteX15" fmla="*/ 3776644 w 3944545"/>
                  <a:gd name="connsiteY15" fmla="*/ 388488 h 394477"/>
                  <a:gd name="connsiteX16" fmla="*/ 3776644 w 3944545"/>
                  <a:gd name="connsiteY16" fmla="*/ 206604 h 394477"/>
                  <a:gd name="connsiteX17" fmla="*/ 3678035 w 3944545"/>
                  <a:gd name="connsiteY17" fmla="*/ 106962 h 394477"/>
                  <a:gd name="connsiteX18" fmla="*/ 3577713 w 3944545"/>
                  <a:gd name="connsiteY18" fmla="*/ 127785 h 394477"/>
                  <a:gd name="connsiteX19" fmla="*/ 3588944 w 3944545"/>
                  <a:gd name="connsiteY19" fmla="*/ 158780 h 394477"/>
                  <a:gd name="connsiteX20" fmla="*/ 3672324 w 3944545"/>
                  <a:gd name="connsiteY20" fmla="*/ 140715 h 394477"/>
                  <a:gd name="connsiteX21" fmla="*/ 3734858 w 3944545"/>
                  <a:gd name="connsiteY21" fmla="*/ 208886 h 394477"/>
                  <a:gd name="connsiteX22" fmla="*/ 3734858 w 3944545"/>
                  <a:gd name="connsiteY22" fmla="*/ 230849 h 394477"/>
                  <a:gd name="connsiteX23" fmla="*/ 3663282 w 3944545"/>
                  <a:gd name="connsiteY23" fmla="*/ 230849 h 394477"/>
                  <a:gd name="connsiteX24" fmla="*/ 3565815 w 3944545"/>
                  <a:gd name="connsiteY24" fmla="*/ 309668 h 394477"/>
                  <a:gd name="connsiteX25" fmla="*/ 3654906 w 3944545"/>
                  <a:gd name="connsiteY25" fmla="*/ 394097 h 394477"/>
                  <a:gd name="connsiteX26" fmla="*/ 3739999 w 3944545"/>
                  <a:gd name="connsiteY26" fmla="*/ 353024 h 394477"/>
                  <a:gd name="connsiteX27" fmla="*/ 3747327 w 3944545"/>
                  <a:gd name="connsiteY27" fmla="*/ 388488 h 394477"/>
                  <a:gd name="connsiteX28" fmla="*/ 3776644 w 3944545"/>
                  <a:gd name="connsiteY28" fmla="*/ 388488 h 394477"/>
                  <a:gd name="connsiteX29" fmla="*/ 3507849 w 3944545"/>
                  <a:gd name="connsiteY29" fmla="*/ 388488 h 394477"/>
                  <a:gd name="connsiteX30" fmla="*/ 3507849 w 3944545"/>
                  <a:gd name="connsiteY30" fmla="*/ 214495 h 394477"/>
                  <a:gd name="connsiteX31" fmla="*/ 3414284 w 3944545"/>
                  <a:gd name="connsiteY31" fmla="*/ 106962 h 394477"/>
                  <a:gd name="connsiteX32" fmla="*/ 3327478 w 3944545"/>
                  <a:gd name="connsiteY32" fmla="*/ 145279 h 394477"/>
                  <a:gd name="connsiteX33" fmla="*/ 3319007 w 3944545"/>
                  <a:gd name="connsiteY33" fmla="*/ 112667 h 394477"/>
                  <a:gd name="connsiteX34" fmla="*/ 3290262 w 3944545"/>
                  <a:gd name="connsiteY34" fmla="*/ 112667 h 394477"/>
                  <a:gd name="connsiteX35" fmla="*/ 3290262 w 3944545"/>
                  <a:gd name="connsiteY35" fmla="*/ 388488 h 394477"/>
                  <a:gd name="connsiteX36" fmla="*/ 3333094 w 3944545"/>
                  <a:gd name="connsiteY36" fmla="*/ 388488 h 394477"/>
                  <a:gd name="connsiteX37" fmla="*/ 3333094 w 3944545"/>
                  <a:gd name="connsiteY37" fmla="*/ 172281 h 394477"/>
                  <a:gd name="connsiteX38" fmla="*/ 3400769 w 3944545"/>
                  <a:gd name="connsiteY38" fmla="*/ 140715 h 394477"/>
                  <a:gd name="connsiteX39" fmla="*/ 3463875 w 3944545"/>
                  <a:gd name="connsiteY39" fmla="*/ 221816 h 394477"/>
                  <a:gd name="connsiteX40" fmla="*/ 3463875 w 3944545"/>
                  <a:gd name="connsiteY40" fmla="*/ 388488 h 394477"/>
                  <a:gd name="connsiteX41" fmla="*/ 3507849 w 3944545"/>
                  <a:gd name="connsiteY41" fmla="*/ 388488 h 394477"/>
                  <a:gd name="connsiteX42" fmla="*/ 3106560 w 3944545"/>
                  <a:gd name="connsiteY42" fmla="*/ 362056 h 394477"/>
                  <a:gd name="connsiteX43" fmla="*/ 3032128 w 3944545"/>
                  <a:gd name="connsiteY43" fmla="*/ 250054 h 394477"/>
                  <a:gd name="connsiteX44" fmla="*/ 3106560 w 3944545"/>
                  <a:gd name="connsiteY44" fmla="*/ 139099 h 394477"/>
                  <a:gd name="connsiteX45" fmla="*/ 3181564 w 3944545"/>
                  <a:gd name="connsiteY45" fmla="*/ 250054 h 394477"/>
                  <a:gd name="connsiteX46" fmla="*/ 3106560 w 3944545"/>
                  <a:gd name="connsiteY46" fmla="*/ 362056 h 394477"/>
                  <a:gd name="connsiteX47" fmla="*/ 3106560 w 3944545"/>
                  <a:gd name="connsiteY47" fmla="*/ 107058 h 394477"/>
                  <a:gd name="connsiteX48" fmla="*/ 2988725 w 3944545"/>
                  <a:gd name="connsiteY48" fmla="*/ 250054 h 394477"/>
                  <a:gd name="connsiteX49" fmla="*/ 3106560 w 3944545"/>
                  <a:gd name="connsiteY49" fmla="*/ 394192 h 394477"/>
                  <a:gd name="connsiteX50" fmla="*/ 3225443 w 3944545"/>
                  <a:gd name="connsiteY50" fmla="*/ 250054 h 394477"/>
                  <a:gd name="connsiteX51" fmla="*/ 3106560 w 3944545"/>
                  <a:gd name="connsiteY51" fmla="*/ 107058 h 394477"/>
                  <a:gd name="connsiteX52" fmla="*/ 2877742 w 3944545"/>
                  <a:gd name="connsiteY52" fmla="*/ 49060 h 394477"/>
                  <a:gd name="connsiteX53" fmla="*/ 2923429 w 3944545"/>
                  <a:gd name="connsiteY53" fmla="*/ 49060 h 394477"/>
                  <a:gd name="connsiteX54" fmla="*/ 2923429 w 3944545"/>
                  <a:gd name="connsiteY54" fmla="*/ 3993 h 394477"/>
                  <a:gd name="connsiteX55" fmla="*/ 2877742 w 3944545"/>
                  <a:gd name="connsiteY55" fmla="*/ 3993 h 394477"/>
                  <a:gd name="connsiteX56" fmla="*/ 2877742 w 3944545"/>
                  <a:gd name="connsiteY56" fmla="*/ 49060 h 394477"/>
                  <a:gd name="connsiteX57" fmla="*/ 2923429 w 3944545"/>
                  <a:gd name="connsiteY57" fmla="*/ 388583 h 394477"/>
                  <a:gd name="connsiteX58" fmla="*/ 2923429 w 3944545"/>
                  <a:gd name="connsiteY58" fmla="*/ 112762 h 394477"/>
                  <a:gd name="connsiteX59" fmla="*/ 2851281 w 3944545"/>
                  <a:gd name="connsiteY59" fmla="*/ 112762 h 394477"/>
                  <a:gd name="connsiteX60" fmla="*/ 2851281 w 3944545"/>
                  <a:gd name="connsiteY60" fmla="*/ 140905 h 394477"/>
                  <a:gd name="connsiteX61" fmla="*/ 2881740 w 3944545"/>
                  <a:gd name="connsiteY61" fmla="*/ 147085 h 394477"/>
                  <a:gd name="connsiteX62" fmla="*/ 2881740 w 3944545"/>
                  <a:gd name="connsiteY62" fmla="*/ 388583 h 394477"/>
                  <a:gd name="connsiteX63" fmla="*/ 2923429 w 3944545"/>
                  <a:gd name="connsiteY63" fmla="*/ 388583 h 394477"/>
                  <a:gd name="connsiteX64" fmla="*/ 2793220 w 3944545"/>
                  <a:gd name="connsiteY64" fmla="*/ 337906 h 394477"/>
                  <a:gd name="connsiteX65" fmla="*/ 2713743 w 3944545"/>
                  <a:gd name="connsiteY65" fmla="*/ 361010 h 394477"/>
                  <a:gd name="connsiteX66" fmla="*/ 2633694 w 3944545"/>
                  <a:gd name="connsiteY66" fmla="*/ 250625 h 394477"/>
                  <a:gd name="connsiteX67" fmla="*/ 2713743 w 3944545"/>
                  <a:gd name="connsiteY67" fmla="*/ 141381 h 394477"/>
                  <a:gd name="connsiteX68" fmla="*/ 2789222 w 3944545"/>
                  <a:gd name="connsiteY68" fmla="*/ 159445 h 394477"/>
                  <a:gd name="connsiteX69" fmla="*/ 2801596 w 3944545"/>
                  <a:gd name="connsiteY69" fmla="*/ 129021 h 394477"/>
                  <a:gd name="connsiteX70" fmla="*/ 2711459 w 3944545"/>
                  <a:gd name="connsiteY70" fmla="*/ 107058 h 394477"/>
                  <a:gd name="connsiteX71" fmla="*/ 2590862 w 3944545"/>
                  <a:gd name="connsiteY71" fmla="*/ 250625 h 394477"/>
                  <a:gd name="connsiteX72" fmla="*/ 2711459 w 3944545"/>
                  <a:gd name="connsiteY72" fmla="*/ 394192 h 394477"/>
                  <a:gd name="connsiteX73" fmla="*/ 2803309 w 3944545"/>
                  <a:gd name="connsiteY73" fmla="*/ 369948 h 394477"/>
                  <a:gd name="connsiteX74" fmla="*/ 2793125 w 3944545"/>
                  <a:gd name="connsiteY74" fmla="*/ 337811 h 394477"/>
                  <a:gd name="connsiteX75" fmla="*/ 2484354 w 3944545"/>
                  <a:gd name="connsiteY75" fmla="*/ 328874 h 394477"/>
                  <a:gd name="connsiteX76" fmla="*/ 2415061 w 3944545"/>
                  <a:gd name="connsiteY76" fmla="*/ 363197 h 394477"/>
                  <a:gd name="connsiteX77" fmla="*/ 2357000 w 3944545"/>
                  <a:gd name="connsiteY77" fmla="*/ 308052 h 394477"/>
                  <a:gd name="connsiteX78" fmla="*/ 2419534 w 3944545"/>
                  <a:gd name="connsiteY78" fmla="*/ 260228 h 394477"/>
                  <a:gd name="connsiteX79" fmla="*/ 2484354 w 3944545"/>
                  <a:gd name="connsiteY79" fmla="*/ 260228 h 394477"/>
                  <a:gd name="connsiteX80" fmla="*/ 2484354 w 3944545"/>
                  <a:gd name="connsiteY80" fmla="*/ 328874 h 394477"/>
                  <a:gd name="connsiteX81" fmla="*/ 2526043 w 3944545"/>
                  <a:gd name="connsiteY81" fmla="*/ 388583 h 394477"/>
                  <a:gd name="connsiteX82" fmla="*/ 2526043 w 3944545"/>
                  <a:gd name="connsiteY82" fmla="*/ 206699 h 394477"/>
                  <a:gd name="connsiteX83" fmla="*/ 2427434 w 3944545"/>
                  <a:gd name="connsiteY83" fmla="*/ 107058 h 394477"/>
                  <a:gd name="connsiteX84" fmla="*/ 2327112 w 3944545"/>
                  <a:gd name="connsiteY84" fmla="*/ 127880 h 394477"/>
                  <a:gd name="connsiteX85" fmla="*/ 2338344 w 3944545"/>
                  <a:gd name="connsiteY85" fmla="*/ 158875 h 394477"/>
                  <a:gd name="connsiteX86" fmla="*/ 2421724 w 3944545"/>
                  <a:gd name="connsiteY86" fmla="*/ 140810 h 394477"/>
                  <a:gd name="connsiteX87" fmla="*/ 2484259 w 3944545"/>
                  <a:gd name="connsiteY87" fmla="*/ 208981 h 394477"/>
                  <a:gd name="connsiteX88" fmla="*/ 2484259 w 3944545"/>
                  <a:gd name="connsiteY88" fmla="*/ 230944 h 394477"/>
                  <a:gd name="connsiteX89" fmla="*/ 2412681 w 3944545"/>
                  <a:gd name="connsiteY89" fmla="*/ 230944 h 394477"/>
                  <a:gd name="connsiteX90" fmla="*/ 2315215 w 3944545"/>
                  <a:gd name="connsiteY90" fmla="*/ 309763 h 394477"/>
                  <a:gd name="connsiteX91" fmla="*/ 2404305 w 3944545"/>
                  <a:gd name="connsiteY91" fmla="*/ 394192 h 394477"/>
                  <a:gd name="connsiteX92" fmla="*/ 2489398 w 3944545"/>
                  <a:gd name="connsiteY92" fmla="*/ 353119 h 394477"/>
                  <a:gd name="connsiteX93" fmla="*/ 2496727 w 3944545"/>
                  <a:gd name="connsiteY93" fmla="*/ 388583 h 394477"/>
                  <a:gd name="connsiteX94" fmla="*/ 2526043 w 3944545"/>
                  <a:gd name="connsiteY94" fmla="*/ 388583 h 394477"/>
                  <a:gd name="connsiteX95" fmla="*/ 2250491 w 3944545"/>
                  <a:gd name="connsiteY95" fmla="*/ 388583 h 394477"/>
                  <a:gd name="connsiteX96" fmla="*/ 2250491 w 3944545"/>
                  <a:gd name="connsiteY96" fmla="*/ 8557 h 394477"/>
                  <a:gd name="connsiteX97" fmla="*/ 2207658 w 3944545"/>
                  <a:gd name="connsiteY97" fmla="*/ 8557 h 394477"/>
                  <a:gd name="connsiteX98" fmla="*/ 2209372 w 3944545"/>
                  <a:gd name="connsiteY98" fmla="*/ 348555 h 394477"/>
                  <a:gd name="connsiteX99" fmla="*/ 2206516 w 3944545"/>
                  <a:gd name="connsiteY99" fmla="*/ 348555 h 394477"/>
                  <a:gd name="connsiteX100" fmla="*/ 2061078 w 3944545"/>
                  <a:gd name="connsiteY100" fmla="*/ 8557 h 394477"/>
                  <a:gd name="connsiteX101" fmla="*/ 1988930 w 3944545"/>
                  <a:gd name="connsiteY101" fmla="*/ 8557 h 394477"/>
                  <a:gd name="connsiteX102" fmla="*/ 1988930 w 3944545"/>
                  <a:gd name="connsiteY102" fmla="*/ 388583 h 394477"/>
                  <a:gd name="connsiteX103" fmla="*/ 2030048 w 3944545"/>
                  <a:gd name="connsiteY103" fmla="*/ 388583 h 394477"/>
                  <a:gd name="connsiteX104" fmla="*/ 2028906 w 3944545"/>
                  <a:gd name="connsiteY104" fmla="*/ 51342 h 394477"/>
                  <a:gd name="connsiteX105" fmla="*/ 2031191 w 3944545"/>
                  <a:gd name="connsiteY105" fmla="*/ 51342 h 394477"/>
                  <a:gd name="connsiteX106" fmla="*/ 2174916 w 3944545"/>
                  <a:gd name="connsiteY106" fmla="*/ 388583 h 394477"/>
                  <a:gd name="connsiteX107" fmla="*/ 2250396 w 3944545"/>
                  <a:gd name="connsiteY107" fmla="*/ 388583 h 394477"/>
                  <a:gd name="connsiteX108" fmla="*/ 1680158 w 3944545"/>
                  <a:gd name="connsiteY108" fmla="*/ 362151 h 394477"/>
                  <a:gd name="connsiteX109" fmla="*/ 1605726 w 3944545"/>
                  <a:gd name="connsiteY109" fmla="*/ 250150 h 394477"/>
                  <a:gd name="connsiteX110" fmla="*/ 1680158 w 3944545"/>
                  <a:gd name="connsiteY110" fmla="*/ 139194 h 394477"/>
                  <a:gd name="connsiteX111" fmla="*/ 1755162 w 3944545"/>
                  <a:gd name="connsiteY111" fmla="*/ 250150 h 394477"/>
                  <a:gd name="connsiteX112" fmla="*/ 1680158 w 3944545"/>
                  <a:gd name="connsiteY112" fmla="*/ 362151 h 394477"/>
                  <a:gd name="connsiteX113" fmla="*/ 1680158 w 3944545"/>
                  <a:gd name="connsiteY113" fmla="*/ 107153 h 394477"/>
                  <a:gd name="connsiteX114" fmla="*/ 1562323 w 3944545"/>
                  <a:gd name="connsiteY114" fmla="*/ 250150 h 394477"/>
                  <a:gd name="connsiteX115" fmla="*/ 1680158 w 3944545"/>
                  <a:gd name="connsiteY115" fmla="*/ 394287 h 394477"/>
                  <a:gd name="connsiteX116" fmla="*/ 1799041 w 3944545"/>
                  <a:gd name="connsiteY116" fmla="*/ 250150 h 394477"/>
                  <a:gd name="connsiteX117" fmla="*/ 1680158 w 3944545"/>
                  <a:gd name="connsiteY117" fmla="*/ 107153 h 394477"/>
                  <a:gd name="connsiteX118" fmla="*/ 1451340 w 3944545"/>
                  <a:gd name="connsiteY118" fmla="*/ 49155 h 394477"/>
                  <a:gd name="connsiteX119" fmla="*/ 1497027 w 3944545"/>
                  <a:gd name="connsiteY119" fmla="*/ 49155 h 394477"/>
                  <a:gd name="connsiteX120" fmla="*/ 1497027 w 3944545"/>
                  <a:gd name="connsiteY120" fmla="*/ 4088 h 394477"/>
                  <a:gd name="connsiteX121" fmla="*/ 1451340 w 3944545"/>
                  <a:gd name="connsiteY121" fmla="*/ 4088 h 394477"/>
                  <a:gd name="connsiteX122" fmla="*/ 1451340 w 3944545"/>
                  <a:gd name="connsiteY122" fmla="*/ 49155 h 394477"/>
                  <a:gd name="connsiteX123" fmla="*/ 1497027 w 3944545"/>
                  <a:gd name="connsiteY123" fmla="*/ 388678 h 394477"/>
                  <a:gd name="connsiteX124" fmla="*/ 1497027 w 3944545"/>
                  <a:gd name="connsiteY124" fmla="*/ 112857 h 394477"/>
                  <a:gd name="connsiteX125" fmla="*/ 1424879 w 3944545"/>
                  <a:gd name="connsiteY125" fmla="*/ 112857 h 394477"/>
                  <a:gd name="connsiteX126" fmla="*/ 1424879 w 3944545"/>
                  <a:gd name="connsiteY126" fmla="*/ 141000 h 394477"/>
                  <a:gd name="connsiteX127" fmla="*/ 1455338 w 3944545"/>
                  <a:gd name="connsiteY127" fmla="*/ 147180 h 394477"/>
                  <a:gd name="connsiteX128" fmla="*/ 1455338 w 3944545"/>
                  <a:gd name="connsiteY128" fmla="*/ 388678 h 394477"/>
                  <a:gd name="connsiteX129" fmla="*/ 1497027 w 3944545"/>
                  <a:gd name="connsiteY129" fmla="*/ 388678 h 394477"/>
                  <a:gd name="connsiteX130" fmla="*/ 1366818 w 3944545"/>
                  <a:gd name="connsiteY130" fmla="*/ 338001 h 394477"/>
                  <a:gd name="connsiteX131" fmla="*/ 1287341 w 3944545"/>
                  <a:gd name="connsiteY131" fmla="*/ 361105 h 394477"/>
                  <a:gd name="connsiteX132" fmla="*/ 1207292 w 3944545"/>
                  <a:gd name="connsiteY132" fmla="*/ 250720 h 394477"/>
                  <a:gd name="connsiteX133" fmla="*/ 1287341 w 3944545"/>
                  <a:gd name="connsiteY133" fmla="*/ 141476 h 394477"/>
                  <a:gd name="connsiteX134" fmla="*/ 1362820 w 3944545"/>
                  <a:gd name="connsiteY134" fmla="*/ 159540 h 394477"/>
                  <a:gd name="connsiteX135" fmla="*/ 1375194 w 3944545"/>
                  <a:gd name="connsiteY135" fmla="*/ 129115 h 394477"/>
                  <a:gd name="connsiteX136" fmla="*/ 1285056 w 3944545"/>
                  <a:gd name="connsiteY136" fmla="*/ 107153 h 394477"/>
                  <a:gd name="connsiteX137" fmla="*/ 1164460 w 3944545"/>
                  <a:gd name="connsiteY137" fmla="*/ 250720 h 394477"/>
                  <a:gd name="connsiteX138" fmla="*/ 1285056 w 3944545"/>
                  <a:gd name="connsiteY138" fmla="*/ 394287 h 394477"/>
                  <a:gd name="connsiteX139" fmla="*/ 1376907 w 3944545"/>
                  <a:gd name="connsiteY139" fmla="*/ 370043 h 394477"/>
                  <a:gd name="connsiteX140" fmla="*/ 1366723 w 3944545"/>
                  <a:gd name="connsiteY140" fmla="*/ 337906 h 394477"/>
                  <a:gd name="connsiteX141" fmla="*/ 1052336 w 3944545"/>
                  <a:gd name="connsiteY141" fmla="*/ 49155 h 394477"/>
                  <a:gd name="connsiteX142" fmla="*/ 1098023 w 3944545"/>
                  <a:gd name="connsiteY142" fmla="*/ 49155 h 394477"/>
                  <a:gd name="connsiteX143" fmla="*/ 1098023 w 3944545"/>
                  <a:gd name="connsiteY143" fmla="*/ 4088 h 394477"/>
                  <a:gd name="connsiteX144" fmla="*/ 1052336 w 3944545"/>
                  <a:gd name="connsiteY144" fmla="*/ 4088 h 394477"/>
                  <a:gd name="connsiteX145" fmla="*/ 1052336 w 3944545"/>
                  <a:gd name="connsiteY145" fmla="*/ 49155 h 394477"/>
                  <a:gd name="connsiteX146" fmla="*/ 1098023 w 3944545"/>
                  <a:gd name="connsiteY146" fmla="*/ 388678 h 394477"/>
                  <a:gd name="connsiteX147" fmla="*/ 1098023 w 3944545"/>
                  <a:gd name="connsiteY147" fmla="*/ 112857 h 394477"/>
                  <a:gd name="connsiteX148" fmla="*/ 1025875 w 3944545"/>
                  <a:gd name="connsiteY148" fmla="*/ 112857 h 394477"/>
                  <a:gd name="connsiteX149" fmla="*/ 1025875 w 3944545"/>
                  <a:gd name="connsiteY149" fmla="*/ 141000 h 394477"/>
                  <a:gd name="connsiteX150" fmla="*/ 1056333 w 3944545"/>
                  <a:gd name="connsiteY150" fmla="*/ 147180 h 394477"/>
                  <a:gd name="connsiteX151" fmla="*/ 1056333 w 3944545"/>
                  <a:gd name="connsiteY151" fmla="*/ 388678 h 394477"/>
                  <a:gd name="connsiteX152" fmla="*/ 1098023 w 3944545"/>
                  <a:gd name="connsiteY152" fmla="*/ 388678 h 394477"/>
                  <a:gd name="connsiteX153" fmla="*/ 989801 w 3944545"/>
                  <a:gd name="connsiteY153" fmla="*/ 112857 h 394477"/>
                  <a:gd name="connsiteX154" fmla="*/ 945827 w 3944545"/>
                  <a:gd name="connsiteY154" fmla="*/ 112857 h 394477"/>
                  <a:gd name="connsiteX155" fmla="*/ 871394 w 3944545"/>
                  <a:gd name="connsiteY155" fmla="*/ 362246 h 394477"/>
                  <a:gd name="connsiteX156" fmla="*/ 870252 w 3944545"/>
                  <a:gd name="connsiteY156" fmla="*/ 362246 h 394477"/>
                  <a:gd name="connsiteX157" fmla="*/ 795248 w 3944545"/>
                  <a:gd name="connsiteY157" fmla="*/ 112857 h 394477"/>
                  <a:gd name="connsiteX158" fmla="*/ 747943 w 3944545"/>
                  <a:gd name="connsiteY158" fmla="*/ 112857 h 394477"/>
                  <a:gd name="connsiteX159" fmla="*/ 836462 w 3944545"/>
                  <a:gd name="connsiteY159" fmla="*/ 388678 h 394477"/>
                  <a:gd name="connsiteX160" fmla="*/ 900139 w 3944545"/>
                  <a:gd name="connsiteY160" fmla="*/ 388678 h 394477"/>
                  <a:gd name="connsiteX161" fmla="*/ 989706 w 3944545"/>
                  <a:gd name="connsiteY161" fmla="*/ 112857 h 394477"/>
                  <a:gd name="connsiteX162" fmla="*/ 730524 w 3944545"/>
                  <a:gd name="connsiteY162" fmla="*/ 113428 h 394477"/>
                  <a:gd name="connsiteX163" fmla="*/ 695592 w 3944545"/>
                  <a:gd name="connsiteY163" fmla="*/ 108959 h 394477"/>
                  <a:gd name="connsiteX164" fmla="*/ 624015 w 3944545"/>
                  <a:gd name="connsiteY164" fmla="*/ 147846 h 394477"/>
                  <a:gd name="connsiteX165" fmla="*/ 616115 w 3944545"/>
                  <a:gd name="connsiteY165" fmla="*/ 112952 h 394477"/>
                  <a:gd name="connsiteX166" fmla="*/ 587370 w 3944545"/>
                  <a:gd name="connsiteY166" fmla="*/ 112952 h 394477"/>
                  <a:gd name="connsiteX167" fmla="*/ 587370 w 3944545"/>
                  <a:gd name="connsiteY167" fmla="*/ 388773 h 394477"/>
                  <a:gd name="connsiteX168" fmla="*/ 630202 w 3944545"/>
                  <a:gd name="connsiteY168" fmla="*/ 388773 h 394477"/>
                  <a:gd name="connsiteX169" fmla="*/ 630202 w 3944545"/>
                  <a:gd name="connsiteY169" fmla="*/ 174848 h 394477"/>
                  <a:gd name="connsiteX170" fmla="*/ 692166 w 3944545"/>
                  <a:gd name="connsiteY170" fmla="*/ 144994 h 394477"/>
                  <a:gd name="connsiteX171" fmla="*/ 727669 w 3944545"/>
                  <a:gd name="connsiteY171" fmla="*/ 150033 h 394477"/>
                  <a:gd name="connsiteX172" fmla="*/ 730524 w 3944545"/>
                  <a:gd name="connsiteY172" fmla="*/ 113428 h 394477"/>
                  <a:gd name="connsiteX173" fmla="*/ 480290 w 3944545"/>
                  <a:gd name="connsiteY173" fmla="*/ 233321 h 394477"/>
                  <a:gd name="connsiteX174" fmla="*/ 335994 w 3944545"/>
                  <a:gd name="connsiteY174" fmla="*/ 233321 h 394477"/>
                  <a:gd name="connsiteX175" fmla="*/ 409855 w 3944545"/>
                  <a:gd name="connsiteY175" fmla="*/ 139859 h 394477"/>
                  <a:gd name="connsiteX176" fmla="*/ 480290 w 3944545"/>
                  <a:gd name="connsiteY176" fmla="*/ 233321 h 394477"/>
                  <a:gd name="connsiteX177" fmla="*/ 521980 w 3944545"/>
                  <a:gd name="connsiteY177" fmla="*/ 263175 h 394477"/>
                  <a:gd name="connsiteX178" fmla="*/ 521980 w 3944545"/>
                  <a:gd name="connsiteY178" fmla="*/ 238930 h 394477"/>
                  <a:gd name="connsiteX179" fmla="*/ 411473 w 3944545"/>
                  <a:gd name="connsiteY179" fmla="*/ 107153 h 394477"/>
                  <a:gd name="connsiteX180" fmla="*/ 293066 w 3944545"/>
                  <a:gd name="connsiteY180" fmla="*/ 249009 h 394477"/>
                  <a:gd name="connsiteX181" fmla="*/ 418802 w 3944545"/>
                  <a:gd name="connsiteY181" fmla="*/ 394287 h 394477"/>
                  <a:gd name="connsiteX182" fmla="*/ 519695 w 3944545"/>
                  <a:gd name="connsiteY182" fmla="*/ 363862 h 394477"/>
                  <a:gd name="connsiteX183" fmla="*/ 509035 w 3944545"/>
                  <a:gd name="connsiteY183" fmla="*/ 333438 h 394477"/>
                  <a:gd name="connsiteX184" fmla="*/ 423371 w 3944545"/>
                  <a:gd name="connsiteY184" fmla="*/ 361010 h 394477"/>
                  <a:gd name="connsiteX185" fmla="*/ 335994 w 3944545"/>
                  <a:gd name="connsiteY185" fmla="*/ 263080 h 394477"/>
                  <a:gd name="connsiteX186" fmla="*/ 521980 w 3944545"/>
                  <a:gd name="connsiteY186" fmla="*/ 263080 h 394477"/>
                  <a:gd name="connsiteX187" fmla="*/ 241858 w 3944545"/>
                  <a:gd name="connsiteY187" fmla="*/ 285138 h 394477"/>
                  <a:gd name="connsiteX188" fmla="*/ 52446 w 3944545"/>
                  <a:gd name="connsiteY188" fmla="*/ 99356 h 394477"/>
                  <a:gd name="connsiteX189" fmla="*/ 129067 w 3944545"/>
                  <a:gd name="connsiteY189" fmla="*/ 41359 h 394477"/>
                  <a:gd name="connsiteX190" fmla="*/ 221489 w 3944545"/>
                  <a:gd name="connsiteY190" fmla="*/ 65604 h 394477"/>
                  <a:gd name="connsiteX191" fmla="*/ 236719 w 3944545"/>
                  <a:gd name="connsiteY191" fmla="*/ 30710 h 394477"/>
                  <a:gd name="connsiteX192" fmla="*/ 128496 w 3944545"/>
                  <a:gd name="connsiteY192" fmla="*/ 3137 h 394477"/>
                  <a:gd name="connsiteX193" fmla="*/ 7900 w 3944545"/>
                  <a:gd name="connsiteY193" fmla="*/ 98881 h 394477"/>
                  <a:gd name="connsiteX194" fmla="*/ 196742 w 3944545"/>
                  <a:gd name="connsiteY194" fmla="*/ 286945 h 394477"/>
                  <a:gd name="connsiteX195" fmla="*/ 117836 w 3944545"/>
                  <a:gd name="connsiteY195" fmla="*/ 357873 h 394477"/>
                  <a:gd name="connsiteX196" fmla="*/ 18085 w 3944545"/>
                  <a:gd name="connsiteY196" fmla="*/ 321268 h 394477"/>
                  <a:gd name="connsiteX197" fmla="*/ 0 w 3944545"/>
                  <a:gd name="connsiteY197" fmla="*/ 355591 h 394477"/>
                  <a:gd name="connsiteX198" fmla="*/ 115551 w 3944545"/>
                  <a:gd name="connsiteY198" fmla="*/ 394478 h 394477"/>
                  <a:gd name="connsiteX199" fmla="*/ 241763 w 3944545"/>
                  <a:gd name="connsiteY199" fmla="*/ 285233 h 394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3944545" h="394477">
                    <a:moveTo>
                      <a:pt x="3917513" y="394097"/>
                    </a:moveTo>
                    <a:cubicBezTo>
                      <a:pt x="3931030" y="394097"/>
                      <a:pt x="3944545" y="390674"/>
                      <a:pt x="3944545" y="390674"/>
                    </a:cubicBezTo>
                    <a:lnTo>
                      <a:pt x="3944545" y="361391"/>
                    </a:lnTo>
                    <a:lnTo>
                      <a:pt x="3935503" y="361391"/>
                    </a:lnTo>
                    <a:cubicBezTo>
                      <a:pt x="3905044" y="361391"/>
                      <a:pt x="3894384" y="351788"/>
                      <a:pt x="3894384" y="328208"/>
                    </a:cubicBezTo>
                    <a:lnTo>
                      <a:pt x="3894384" y="0"/>
                    </a:lnTo>
                    <a:lnTo>
                      <a:pt x="3852123" y="0"/>
                    </a:lnTo>
                    <a:lnTo>
                      <a:pt x="3852123" y="312425"/>
                    </a:lnTo>
                    <a:cubicBezTo>
                      <a:pt x="3852123" y="364243"/>
                      <a:pt x="3865068" y="394097"/>
                      <a:pt x="3917513" y="394097"/>
                    </a:cubicBezTo>
                    <a:moveTo>
                      <a:pt x="3734954" y="328779"/>
                    </a:moveTo>
                    <a:cubicBezTo>
                      <a:pt x="3718583" y="347319"/>
                      <a:pt x="3692693" y="363102"/>
                      <a:pt x="3665661" y="363102"/>
                    </a:cubicBezTo>
                    <a:cubicBezTo>
                      <a:pt x="3625685" y="363102"/>
                      <a:pt x="3607600" y="341139"/>
                      <a:pt x="3607600" y="307957"/>
                    </a:cubicBezTo>
                    <a:cubicBezTo>
                      <a:pt x="3607600" y="280384"/>
                      <a:pt x="3623400" y="260133"/>
                      <a:pt x="3670135" y="260133"/>
                    </a:cubicBezTo>
                    <a:lnTo>
                      <a:pt x="3734954" y="260133"/>
                    </a:lnTo>
                    <a:lnTo>
                      <a:pt x="3734954" y="328779"/>
                    </a:lnTo>
                    <a:close/>
                    <a:moveTo>
                      <a:pt x="3776644" y="388488"/>
                    </a:moveTo>
                    <a:lnTo>
                      <a:pt x="3776644" y="206604"/>
                    </a:lnTo>
                    <a:cubicBezTo>
                      <a:pt x="3776644" y="140715"/>
                      <a:pt x="3743425" y="106962"/>
                      <a:pt x="3678035" y="106962"/>
                    </a:cubicBezTo>
                    <a:cubicBezTo>
                      <a:pt x="3632347" y="106962"/>
                      <a:pt x="3599700" y="118182"/>
                      <a:pt x="3577713" y="127785"/>
                    </a:cubicBezTo>
                    <a:lnTo>
                      <a:pt x="3588944" y="158780"/>
                    </a:lnTo>
                    <a:cubicBezTo>
                      <a:pt x="3609218" y="149747"/>
                      <a:pt x="3637392" y="140715"/>
                      <a:pt x="3672324" y="140715"/>
                    </a:cubicBezTo>
                    <a:cubicBezTo>
                      <a:pt x="3714013" y="140715"/>
                      <a:pt x="3734858" y="160967"/>
                      <a:pt x="3734858" y="208886"/>
                    </a:cubicBezTo>
                    <a:lnTo>
                      <a:pt x="3734858" y="230849"/>
                    </a:lnTo>
                    <a:lnTo>
                      <a:pt x="3663282" y="230849"/>
                    </a:lnTo>
                    <a:cubicBezTo>
                      <a:pt x="3600747" y="230849"/>
                      <a:pt x="3565815" y="261844"/>
                      <a:pt x="3565815" y="309668"/>
                    </a:cubicBezTo>
                    <a:cubicBezTo>
                      <a:pt x="3565815" y="357492"/>
                      <a:pt x="3598558" y="394097"/>
                      <a:pt x="3654906" y="394097"/>
                    </a:cubicBezTo>
                    <a:cubicBezTo>
                      <a:pt x="3693835" y="394097"/>
                      <a:pt x="3723627" y="373846"/>
                      <a:pt x="3739999" y="353024"/>
                    </a:cubicBezTo>
                    <a:lnTo>
                      <a:pt x="3747327" y="388488"/>
                    </a:lnTo>
                    <a:lnTo>
                      <a:pt x="3776644" y="388488"/>
                    </a:lnTo>
                    <a:close/>
                    <a:moveTo>
                      <a:pt x="3507849" y="388488"/>
                    </a:moveTo>
                    <a:lnTo>
                      <a:pt x="3507849" y="214495"/>
                    </a:lnTo>
                    <a:cubicBezTo>
                      <a:pt x="3507849" y="145849"/>
                      <a:pt x="3479104" y="106962"/>
                      <a:pt x="3414284" y="106962"/>
                    </a:cubicBezTo>
                    <a:cubicBezTo>
                      <a:pt x="3372595" y="106962"/>
                      <a:pt x="3343279" y="128925"/>
                      <a:pt x="3327478" y="145279"/>
                    </a:cubicBezTo>
                    <a:lnTo>
                      <a:pt x="3319007" y="112667"/>
                    </a:lnTo>
                    <a:lnTo>
                      <a:pt x="3290262" y="112667"/>
                    </a:lnTo>
                    <a:lnTo>
                      <a:pt x="3290262" y="388488"/>
                    </a:lnTo>
                    <a:lnTo>
                      <a:pt x="3333094" y="388488"/>
                    </a:lnTo>
                    <a:lnTo>
                      <a:pt x="3333094" y="172281"/>
                    </a:lnTo>
                    <a:cubicBezTo>
                      <a:pt x="3350036" y="157068"/>
                      <a:pt x="3372023" y="140715"/>
                      <a:pt x="3400769" y="140715"/>
                    </a:cubicBezTo>
                    <a:cubicBezTo>
                      <a:pt x="3447598" y="140715"/>
                      <a:pt x="3463875" y="169429"/>
                      <a:pt x="3463875" y="221816"/>
                    </a:cubicBezTo>
                    <a:lnTo>
                      <a:pt x="3463875" y="388488"/>
                    </a:lnTo>
                    <a:lnTo>
                      <a:pt x="3507849" y="388488"/>
                    </a:lnTo>
                    <a:close/>
                    <a:moveTo>
                      <a:pt x="3106560" y="362056"/>
                    </a:moveTo>
                    <a:cubicBezTo>
                      <a:pt x="3051925" y="362056"/>
                      <a:pt x="3032128" y="317560"/>
                      <a:pt x="3032128" y="250054"/>
                    </a:cubicBezTo>
                    <a:cubicBezTo>
                      <a:pt x="3032128" y="182549"/>
                      <a:pt x="3054686" y="139099"/>
                      <a:pt x="3106560" y="139099"/>
                    </a:cubicBezTo>
                    <a:cubicBezTo>
                      <a:pt x="3158434" y="139099"/>
                      <a:pt x="3181564" y="177986"/>
                      <a:pt x="3181564" y="250054"/>
                    </a:cubicBezTo>
                    <a:cubicBezTo>
                      <a:pt x="3181564" y="322124"/>
                      <a:pt x="3160148" y="362056"/>
                      <a:pt x="3106560" y="362056"/>
                    </a:cubicBezTo>
                    <a:moveTo>
                      <a:pt x="3106560" y="107058"/>
                    </a:moveTo>
                    <a:cubicBezTo>
                      <a:pt x="3027083" y="107058"/>
                      <a:pt x="2988725" y="168953"/>
                      <a:pt x="2988725" y="250054"/>
                    </a:cubicBezTo>
                    <a:cubicBezTo>
                      <a:pt x="2988725" y="344086"/>
                      <a:pt x="3031557" y="394192"/>
                      <a:pt x="3106560" y="394192"/>
                    </a:cubicBezTo>
                    <a:cubicBezTo>
                      <a:pt x="3181564" y="394192"/>
                      <a:pt x="3225443" y="342946"/>
                      <a:pt x="3225443" y="250054"/>
                    </a:cubicBezTo>
                    <a:cubicBezTo>
                      <a:pt x="3225443" y="167812"/>
                      <a:pt x="3183182" y="107058"/>
                      <a:pt x="3106560" y="107058"/>
                    </a:cubicBezTo>
                    <a:moveTo>
                      <a:pt x="2877742" y="49060"/>
                    </a:moveTo>
                    <a:lnTo>
                      <a:pt x="2923429" y="49060"/>
                    </a:lnTo>
                    <a:lnTo>
                      <a:pt x="2923429" y="3993"/>
                    </a:lnTo>
                    <a:lnTo>
                      <a:pt x="2877742" y="3993"/>
                    </a:lnTo>
                    <a:lnTo>
                      <a:pt x="2877742" y="49060"/>
                    </a:lnTo>
                    <a:close/>
                    <a:moveTo>
                      <a:pt x="2923429" y="388583"/>
                    </a:moveTo>
                    <a:lnTo>
                      <a:pt x="2923429" y="112762"/>
                    </a:lnTo>
                    <a:lnTo>
                      <a:pt x="2851281" y="112762"/>
                    </a:lnTo>
                    <a:lnTo>
                      <a:pt x="2851281" y="140905"/>
                    </a:lnTo>
                    <a:lnTo>
                      <a:pt x="2881740" y="147085"/>
                    </a:lnTo>
                    <a:lnTo>
                      <a:pt x="2881740" y="388583"/>
                    </a:lnTo>
                    <a:lnTo>
                      <a:pt x="2923429" y="388583"/>
                    </a:lnTo>
                    <a:close/>
                    <a:moveTo>
                      <a:pt x="2793220" y="337906"/>
                    </a:moveTo>
                    <a:cubicBezTo>
                      <a:pt x="2773517" y="349696"/>
                      <a:pt x="2745915" y="361010"/>
                      <a:pt x="2713743" y="361010"/>
                    </a:cubicBezTo>
                    <a:cubicBezTo>
                      <a:pt x="2664153" y="361010"/>
                      <a:pt x="2633694" y="328399"/>
                      <a:pt x="2633694" y="250625"/>
                    </a:cubicBezTo>
                    <a:cubicBezTo>
                      <a:pt x="2633694" y="180838"/>
                      <a:pt x="2664153" y="141381"/>
                      <a:pt x="2713743" y="141381"/>
                    </a:cubicBezTo>
                    <a:cubicBezTo>
                      <a:pt x="2741917" y="141381"/>
                      <a:pt x="2767806" y="146990"/>
                      <a:pt x="2789222" y="159445"/>
                    </a:cubicBezTo>
                    <a:lnTo>
                      <a:pt x="2801596" y="129021"/>
                    </a:lnTo>
                    <a:cubicBezTo>
                      <a:pt x="2776849" y="113808"/>
                      <a:pt x="2742964" y="107058"/>
                      <a:pt x="2711459" y="107058"/>
                    </a:cubicBezTo>
                    <a:cubicBezTo>
                      <a:pt x="2642166" y="107058"/>
                      <a:pt x="2590862" y="157164"/>
                      <a:pt x="2590862" y="250625"/>
                    </a:cubicBezTo>
                    <a:cubicBezTo>
                      <a:pt x="2590862" y="353119"/>
                      <a:pt x="2641595" y="394192"/>
                      <a:pt x="2711459" y="394192"/>
                    </a:cubicBezTo>
                    <a:cubicBezTo>
                      <a:pt x="2751435" y="394192"/>
                      <a:pt x="2786462" y="379551"/>
                      <a:pt x="2803309" y="369948"/>
                    </a:cubicBezTo>
                    <a:lnTo>
                      <a:pt x="2793125" y="337811"/>
                    </a:lnTo>
                    <a:close/>
                    <a:moveTo>
                      <a:pt x="2484354" y="328874"/>
                    </a:moveTo>
                    <a:cubicBezTo>
                      <a:pt x="2467982" y="347414"/>
                      <a:pt x="2442093" y="363197"/>
                      <a:pt x="2415061" y="363197"/>
                    </a:cubicBezTo>
                    <a:cubicBezTo>
                      <a:pt x="2374989" y="363197"/>
                      <a:pt x="2357000" y="341234"/>
                      <a:pt x="2357000" y="308052"/>
                    </a:cubicBezTo>
                    <a:cubicBezTo>
                      <a:pt x="2357000" y="280479"/>
                      <a:pt x="2372800" y="260228"/>
                      <a:pt x="2419534" y="260228"/>
                    </a:cubicBezTo>
                    <a:lnTo>
                      <a:pt x="2484354" y="260228"/>
                    </a:lnTo>
                    <a:lnTo>
                      <a:pt x="2484354" y="328874"/>
                    </a:lnTo>
                    <a:close/>
                    <a:moveTo>
                      <a:pt x="2526043" y="388583"/>
                    </a:moveTo>
                    <a:lnTo>
                      <a:pt x="2526043" y="206699"/>
                    </a:lnTo>
                    <a:cubicBezTo>
                      <a:pt x="2526043" y="140810"/>
                      <a:pt x="2492825" y="107058"/>
                      <a:pt x="2427434" y="107058"/>
                    </a:cubicBezTo>
                    <a:cubicBezTo>
                      <a:pt x="2381747" y="107058"/>
                      <a:pt x="2349100" y="118277"/>
                      <a:pt x="2327112" y="127880"/>
                    </a:cubicBezTo>
                    <a:lnTo>
                      <a:pt x="2338344" y="158875"/>
                    </a:lnTo>
                    <a:cubicBezTo>
                      <a:pt x="2358618" y="149843"/>
                      <a:pt x="2386792" y="140810"/>
                      <a:pt x="2421724" y="140810"/>
                    </a:cubicBezTo>
                    <a:cubicBezTo>
                      <a:pt x="2463414" y="140810"/>
                      <a:pt x="2484259" y="161062"/>
                      <a:pt x="2484259" y="208981"/>
                    </a:cubicBezTo>
                    <a:lnTo>
                      <a:pt x="2484259" y="230944"/>
                    </a:lnTo>
                    <a:lnTo>
                      <a:pt x="2412681" y="230944"/>
                    </a:lnTo>
                    <a:cubicBezTo>
                      <a:pt x="2350146" y="230944"/>
                      <a:pt x="2315215" y="261939"/>
                      <a:pt x="2315215" y="309763"/>
                    </a:cubicBezTo>
                    <a:cubicBezTo>
                      <a:pt x="2315215" y="357587"/>
                      <a:pt x="2347862" y="394192"/>
                      <a:pt x="2404305" y="394192"/>
                    </a:cubicBezTo>
                    <a:cubicBezTo>
                      <a:pt x="2443140" y="394192"/>
                      <a:pt x="2473027" y="373941"/>
                      <a:pt x="2489398" y="353119"/>
                    </a:cubicBezTo>
                    <a:lnTo>
                      <a:pt x="2496727" y="388583"/>
                    </a:lnTo>
                    <a:lnTo>
                      <a:pt x="2526043" y="388583"/>
                    </a:lnTo>
                    <a:close/>
                    <a:moveTo>
                      <a:pt x="2250491" y="388583"/>
                    </a:moveTo>
                    <a:lnTo>
                      <a:pt x="2250491" y="8557"/>
                    </a:lnTo>
                    <a:lnTo>
                      <a:pt x="2207658" y="8557"/>
                    </a:lnTo>
                    <a:lnTo>
                      <a:pt x="2209372" y="348555"/>
                    </a:lnTo>
                    <a:lnTo>
                      <a:pt x="2206516" y="348555"/>
                    </a:lnTo>
                    <a:lnTo>
                      <a:pt x="2061078" y="8557"/>
                    </a:lnTo>
                    <a:lnTo>
                      <a:pt x="1988930" y="8557"/>
                    </a:lnTo>
                    <a:lnTo>
                      <a:pt x="1988930" y="388583"/>
                    </a:lnTo>
                    <a:lnTo>
                      <a:pt x="2030048" y="388583"/>
                    </a:lnTo>
                    <a:lnTo>
                      <a:pt x="2028906" y="51342"/>
                    </a:lnTo>
                    <a:lnTo>
                      <a:pt x="2031191" y="51342"/>
                    </a:lnTo>
                    <a:lnTo>
                      <a:pt x="2174916" y="388583"/>
                    </a:lnTo>
                    <a:lnTo>
                      <a:pt x="2250396" y="388583"/>
                    </a:lnTo>
                    <a:close/>
                    <a:moveTo>
                      <a:pt x="1680158" y="362151"/>
                    </a:moveTo>
                    <a:cubicBezTo>
                      <a:pt x="1625523" y="362151"/>
                      <a:pt x="1605726" y="317655"/>
                      <a:pt x="1605726" y="250150"/>
                    </a:cubicBezTo>
                    <a:cubicBezTo>
                      <a:pt x="1605726" y="182644"/>
                      <a:pt x="1628284" y="139194"/>
                      <a:pt x="1680158" y="139194"/>
                    </a:cubicBezTo>
                    <a:cubicBezTo>
                      <a:pt x="1732032" y="139194"/>
                      <a:pt x="1755162" y="178081"/>
                      <a:pt x="1755162" y="250150"/>
                    </a:cubicBezTo>
                    <a:cubicBezTo>
                      <a:pt x="1755162" y="322218"/>
                      <a:pt x="1733746" y="362151"/>
                      <a:pt x="1680158" y="362151"/>
                    </a:cubicBezTo>
                    <a:moveTo>
                      <a:pt x="1680158" y="107153"/>
                    </a:moveTo>
                    <a:cubicBezTo>
                      <a:pt x="1600681" y="107153"/>
                      <a:pt x="1562323" y="169048"/>
                      <a:pt x="1562323" y="250150"/>
                    </a:cubicBezTo>
                    <a:cubicBezTo>
                      <a:pt x="1562323" y="344182"/>
                      <a:pt x="1605155" y="394287"/>
                      <a:pt x="1680158" y="394287"/>
                    </a:cubicBezTo>
                    <a:cubicBezTo>
                      <a:pt x="1755162" y="394287"/>
                      <a:pt x="1799041" y="343040"/>
                      <a:pt x="1799041" y="250150"/>
                    </a:cubicBezTo>
                    <a:cubicBezTo>
                      <a:pt x="1799041" y="167907"/>
                      <a:pt x="1756780" y="107153"/>
                      <a:pt x="1680158" y="107153"/>
                    </a:cubicBezTo>
                    <a:moveTo>
                      <a:pt x="1451340" y="49155"/>
                    </a:moveTo>
                    <a:lnTo>
                      <a:pt x="1497027" y="49155"/>
                    </a:lnTo>
                    <a:lnTo>
                      <a:pt x="1497027" y="4088"/>
                    </a:lnTo>
                    <a:lnTo>
                      <a:pt x="1451340" y="4088"/>
                    </a:lnTo>
                    <a:lnTo>
                      <a:pt x="1451340" y="49155"/>
                    </a:lnTo>
                    <a:close/>
                    <a:moveTo>
                      <a:pt x="1497027" y="388678"/>
                    </a:moveTo>
                    <a:lnTo>
                      <a:pt x="1497027" y="112857"/>
                    </a:lnTo>
                    <a:lnTo>
                      <a:pt x="1424879" y="112857"/>
                    </a:lnTo>
                    <a:lnTo>
                      <a:pt x="1424879" y="141000"/>
                    </a:lnTo>
                    <a:lnTo>
                      <a:pt x="1455338" y="147180"/>
                    </a:lnTo>
                    <a:lnTo>
                      <a:pt x="1455338" y="388678"/>
                    </a:lnTo>
                    <a:lnTo>
                      <a:pt x="1497027" y="388678"/>
                    </a:lnTo>
                    <a:close/>
                    <a:moveTo>
                      <a:pt x="1366818" y="338001"/>
                    </a:moveTo>
                    <a:cubicBezTo>
                      <a:pt x="1347115" y="349791"/>
                      <a:pt x="1319512" y="361105"/>
                      <a:pt x="1287341" y="361105"/>
                    </a:cubicBezTo>
                    <a:cubicBezTo>
                      <a:pt x="1237751" y="361105"/>
                      <a:pt x="1207292" y="328494"/>
                      <a:pt x="1207292" y="250720"/>
                    </a:cubicBezTo>
                    <a:cubicBezTo>
                      <a:pt x="1207292" y="180933"/>
                      <a:pt x="1237751" y="141476"/>
                      <a:pt x="1287341" y="141476"/>
                    </a:cubicBezTo>
                    <a:cubicBezTo>
                      <a:pt x="1315515" y="141476"/>
                      <a:pt x="1341404" y="147085"/>
                      <a:pt x="1362820" y="159540"/>
                    </a:cubicBezTo>
                    <a:lnTo>
                      <a:pt x="1375194" y="129115"/>
                    </a:lnTo>
                    <a:cubicBezTo>
                      <a:pt x="1350352" y="113903"/>
                      <a:pt x="1316562" y="107153"/>
                      <a:pt x="1285056" y="107153"/>
                    </a:cubicBezTo>
                    <a:cubicBezTo>
                      <a:pt x="1215764" y="107153"/>
                      <a:pt x="1164460" y="157259"/>
                      <a:pt x="1164460" y="250720"/>
                    </a:cubicBezTo>
                    <a:cubicBezTo>
                      <a:pt x="1164460" y="353214"/>
                      <a:pt x="1215193" y="394287"/>
                      <a:pt x="1285056" y="394287"/>
                    </a:cubicBezTo>
                    <a:cubicBezTo>
                      <a:pt x="1325033" y="394287"/>
                      <a:pt x="1360060" y="379645"/>
                      <a:pt x="1376907" y="370043"/>
                    </a:cubicBezTo>
                    <a:lnTo>
                      <a:pt x="1366723" y="337906"/>
                    </a:lnTo>
                    <a:close/>
                    <a:moveTo>
                      <a:pt x="1052336" y="49155"/>
                    </a:moveTo>
                    <a:lnTo>
                      <a:pt x="1098023" y="49155"/>
                    </a:lnTo>
                    <a:lnTo>
                      <a:pt x="1098023" y="4088"/>
                    </a:lnTo>
                    <a:lnTo>
                      <a:pt x="1052336" y="4088"/>
                    </a:lnTo>
                    <a:lnTo>
                      <a:pt x="1052336" y="49155"/>
                    </a:lnTo>
                    <a:close/>
                    <a:moveTo>
                      <a:pt x="1098023" y="388678"/>
                    </a:moveTo>
                    <a:lnTo>
                      <a:pt x="1098023" y="112857"/>
                    </a:lnTo>
                    <a:lnTo>
                      <a:pt x="1025875" y="112857"/>
                    </a:lnTo>
                    <a:lnTo>
                      <a:pt x="1025875" y="141000"/>
                    </a:lnTo>
                    <a:lnTo>
                      <a:pt x="1056333" y="147180"/>
                    </a:lnTo>
                    <a:lnTo>
                      <a:pt x="1056333" y="388678"/>
                    </a:lnTo>
                    <a:lnTo>
                      <a:pt x="1098023" y="388678"/>
                    </a:lnTo>
                    <a:close/>
                    <a:moveTo>
                      <a:pt x="989801" y="112857"/>
                    </a:moveTo>
                    <a:lnTo>
                      <a:pt x="945827" y="112857"/>
                    </a:lnTo>
                    <a:lnTo>
                      <a:pt x="871394" y="362246"/>
                    </a:lnTo>
                    <a:lnTo>
                      <a:pt x="870252" y="362246"/>
                    </a:lnTo>
                    <a:lnTo>
                      <a:pt x="795248" y="112857"/>
                    </a:lnTo>
                    <a:lnTo>
                      <a:pt x="747943" y="112857"/>
                    </a:lnTo>
                    <a:lnTo>
                      <a:pt x="836462" y="388678"/>
                    </a:lnTo>
                    <a:lnTo>
                      <a:pt x="900139" y="388678"/>
                    </a:lnTo>
                    <a:lnTo>
                      <a:pt x="989706" y="112857"/>
                    </a:lnTo>
                    <a:close/>
                    <a:moveTo>
                      <a:pt x="730524" y="113428"/>
                    </a:moveTo>
                    <a:cubicBezTo>
                      <a:pt x="728240" y="112857"/>
                      <a:pt x="715866" y="108959"/>
                      <a:pt x="695592" y="108959"/>
                    </a:cubicBezTo>
                    <a:cubicBezTo>
                      <a:pt x="660089" y="108959"/>
                      <a:pt x="635818" y="132063"/>
                      <a:pt x="624015" y="147846"/>
                    </a:cubicBezTo>
                    <a:lnTo>
                      <a:pt x="616115" y="112952"/>
                    </a:lnTo>
                    <a:lnTo>
                      <a:pt x="587370" y="112952"/>
                    </a:lnTo>
                    <a:lnTo>
                      <a:pt x="587370" y="388773"/>
                    </a:lnTo>
                    <a:lnTo>
                      <a:pt x="630202" y="388773"/>
                    </a:lnTo>
                    <a:lnTo>
                      <a:pt x="630202" y="174848"/>
                    </a:lnTo>
                    <a:cubicBezTo>
                      <a:pt x="644289" y="160206"/>
                      <a:pt x="665705" y="144994"/>
                      <a:pt x="692166" y="144994"/>
                    </a:cubicBezTo>
                    <a:cubicBezTo>
                      <a:pt x="707395" y="144994"/>
                      <a:pt x="719769" y="147275"/>
                      <a:pt x="727669" y="150033"/>
                    </a:cubicBezTo>
                    <a:lnTo>
                      <a:pt x="730524" y="113428"/>
                    </a:lnTo>
                    <a:close/>
                    <a:moveTo>
                      <a:pt x="480290" y="233321"/>
                    </a:moveTo>
                    <a:lnTo>
                      <a:pt x="335994" y="233321"/>
                    </a:lnTo>
                    <a:cubicBezTo>
                      <a:pt x="335994" y="186067"/>
                      <a:pt x="357410" y="139859"/>
                      <a:pt x="409855" y="139859"/>
                    </a:cubicBezTo>
                    <a:cubicBezTo>
                      <a:pt x="462301" y="139859"/>
                      <a:pt x="480290" y="185497"/>
                      <a:pt x="480290" y="233321"/>
                    </a:cubicBezTo>
                    <a:moveTo>
                      <a:pt x="521980" y="263175"/>
                    </a:moveTo>
                    <a:lnTo>
                      <a:pt x="521980" y="238930"/>
                    </a:lnTo>
                    <a:cubicBezTo>
                      <a:pt x="521980" y="169714"/>
                      <a:pt x="489332" y="107153"/>
                      <a:pt x="411473" y="107153"/>
                    </a:cubicBezTo>
                    <a:cubicBezTo>
                      <a:pt x="333614" y="107153"/>
                      <a:pt x="293066" y="161727"/>
                      <a:pt x="293066" y="249009"/>
                    </a:cubicBezTo>
                    <a:cubicBezTo>
                      <a:pt x="293066" y="344182"/>
                      <a:pt x="343227" y="394287"/>
                      <a:pt x="418802" y="394287"/>
                    </a:cubicBezTo>
                    <a:cubicBezTo>
                      <a:pt x="460492" y="394287"/>
                      <a:pt x="496566" y="377934"/>
                      <a:pt x="519695" y="363862"/>
                    </a:cubicBezTo>
                    <a:lnTo>
                      <a:pt x="509035" y="333438"/>
                    </a:lnTo>
                    <a:cubicBezTo>
                      <a:pt x="490474" y="344657"/>
                      <a:pt x="458874" y="361010"/>
                      <a:pt x="423371" y="361010"/>
                    </a:cubicBezTo>
                    <a:cubicBezTo>
                      <a:pt x="370925" y="361010"/>
                      <a:pt x="335994" y="331156"/>
                      <a:pt x="335994" y="263080"/>
                    </a:cubicBezTo>
                    <a:lnTo>
                      <a:pt x="521980" y="263080"/>
                    </a:lnTo>
                    <a:close/>
                    <a:moveTo>
                      <a:pt x="241858" y="285138"/>
                    </a:moveTo>
                    <a:cubicBezTo>
                      <a:pt x="241858" y="156213"/>
                      <a:pt x="52446" y="187779"/>
                      <a:pt x="52446" y="99356"/>
                    </a:cubicBezTo>
                    <a:cubicBezTo>
                      <a:pt x="52446" y="68931"/>
                      <a:pt x="75575" y="41359"/>
                      <a:pt x="129067" y="41359"/>
                    </a:cubicBezTo>
                    <a:cubicBezTo>
                      <a:pt x="169044" y="41359"/>
                      <a:pt x="205118" y="55430"/>
                      <a:pt x="221489" y="65604"/>
                    </a:cubicBezTo>
                    <a:lnTo>
                      <a:pt x="236719" y="30710"/>
                    </a:lnTo>
                    <a:cubicBezTo>
                      <a:pt x="213018" y="16639"/>
                      <a:pt x="175802" y="3137"/>
                      <a:pt x="128496" y="3137"/>
                    </a:cubicBezTo>
                    <a:cubicBezTo>
                      <a:pt x="50732" y="3137"/>
                      <a:pt x="7900" y="47064"/>
                      <a:pt x="7900" y="98881"/>
                    </a:cubicBezTo>
                    <a:cubicBezTo>
                      <a:pt x="7900" y="226095"/>
                      <a:pt x="196742" y="187303"/>
                      <a:pt x="196742" y="286945"/>
                    </a:cubicBezTo>
                    <a:cubicBezTo>
                      <a:pt x="196742" y="330300"/>
                      <a:pt x="166284" y="357873"/>
                      <a:pt x="117836" y="357873"/>
                    </a:cubicBezTo>
                    <a:cubicBezTo>
                      <a:pt x="81762" y="357873"/>
                      <a:pt x="41214" y="340378"/>
                      <a:pt x="18085" y="321268"/>
                    </a:cubicBezTo>
                    <a:lnTo>
                      <a:pt x="0" y="355591"/>
                    </a:lnTo>
                    <a:cubicBezTo>
                      <a:pt x="30458" y="378124"/>
                      <a:pt x="71577" y="394478"/>
                      <a:pt x="115551" y="394478"/>
                    </a:cubicBezTo>
                    <a:cubicBezTo>
                      <a:pt x="194458" y="394478"/>
                      <a:pt x="241763" y="344942"/>
                      <a:pt x="241763" y="285233"/>
                    </a:cubicBezTo>
                  </a:path>
                </a:pathLst>
              </a:custGeom>
              <a:solidFill>
                <a:srgbClr val="2B3573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3624CEE7-452E-AB4D-9C1E-C7DBA5200D41}"/>
                </a:ext>
              </a:extLst>
            </p:cNvPr>
            <p:cNvGrpSpPr/>
            <p:nvPr/>
          </p:nvGrpSpPr>
          <p:grpSpPr>
            <a:xfrm>
              <a:off x="5115471" y="2980707"/>
              <a:ext cx="2532405" cy="1170655"/>
              <a:chOff x="8822067" y="1336184"/>
              <a:chExt cx="1502092" cy="694372"/>
            </a:xfrm>
          </p:grpSpPr>
          <p:grpSp>
            <p:nvGrpSpPr>
              <p:cNvPr id="25" name="Gráfico 4">
                <a:extLst>
                  <a:ext uri="{FF2B5EF4-FFF2-40B4-BE49-F238E27FC236}">
                    <a16:creationId xmlns:a16="http://schemas.microsoft.com/office/drawing/2014/main" id="{4302CDEC-EB4B-5842-8F5C-C5D1B933A79A}"/>
                  </a:ext>
                </a:extLst>
              </p:cNvPr>
              <p:cNvGrpSpPr/>
              <p:nvPr/>
            </p:nvGrpSpPr>
            <p:grpSpPr>
              <a:xfrm>
                <a:off x="9660267" y="1541924"/>
                <a:ext cx="663892" cy="324802"/>
                <a:chOff x="9660267" y="1541924"/>
                <a:chExt cx="663892" cy="324802"/>
              </a:xfrm>
              <a:solidFill>
                <a:srgbClr val="939393"/>
              </a:solidFill>
            </p:grpSpPr>
            <p:sp>
              <p:nvSpPr>
                <p:cNvPr id="95" name="Forma libre 94">
                  <a:extLst>
                    <a:ext uri="{FF2B5EF4-FFF2-40B4-BE49-F238E27FC236}">
                      <a16:creationId xmlns:a16="http://schemas.microsoft.com/office/drawing/2014/main" id="{3EE26E37-F371-2947-A1BA-11B2A8B00AE1}"/>
                    </a:ext>
                  </a:extLst>
                </p:cNvPr>
                <p:cNvSpPr/>
                <p:nvPr/>
              </p:nvSpPr>
              <p:spPr>
                <a:xfrm>
                  <a:off x="9660267" y="1787669"/>
                  <a:ext cx="420052" cy="79057"/>
                </a:xfrm>
                <a:custGeom>
                  <a:avLst/>
                  <a:gdLst>
                    <a:gd name="connsiteX0" fmla="*/ 420052 w 420052"/>
                    <a:gd name="connsiteY0" fmla="*/ 78105 h 79057"/>
                    <a:gd name="connsiteX1" fmla="*/ 420052 w 420052"/>
                    <a:gd name="connsiteY1" fmla="*/ 62865 h 79057"/>
                    <a:gd name="connsiteX2" fmla="*/ 388620 w 420052"/>
                    <a:gd name="connsiteY2" fmla="*/ 62865 h 79057"/>
                    <a:gd name="connsiteX3" fmla="*/ 388620 w 420052"/>
                    <a:gd name="connsiteY3" fmla="*/ 952 h 79057"/>
                    <a:gd name="connsiteX4" fmla="*/ 370523 w 420052"/>
                    <a:gd name="connsiteY4" fmla="*/ 952 h 79057"/>
                    <a:gd name="connsiteX5" fmla="*/ 370523 w 420052"/>
                    <a:gd name="connsiteY5" fmla="*/ 78105 h 79057"/>
                    <a:gd name="connsiteX6" fmla="*/ 420052 w 420052"/>
                    <a:gd name="connsiteY6" fmla="*/ 78105 h 79057"/>
                    <a:gd name="connsiteX7" fmla="*/ 355282 w 420052"/>
                    <a:gd name="connsiteY7" fmla="*/ 0 h 79057"/>
                    <a:gd name="connsiteX8" fmla="*/ 338138 w 420052"/>
                    <a:gd name="connsiteY8" fmla="*/ 0 h 79057"/>
                    <a:gd name="connsiteX9" fmla="*/ 338138 w 420052"/>
                    <a:gd name="connsiteY9" fmla="*/ 77152 h 79057"/>
                    <a:gd name="connsiteX10" fmla="*/ 356235 w 420052"/>
                    <a:gd name="connsiteY10" fmla="*/ 77152 h 79057"/>
                    <a:gd name="connsiteX11" fmla="*/ 356235 w 420052"/>
                    <a:gd name="connsiteY11" fmla="*/ 0 h 79057"/>
                    <a:gd name="connsiteX12" fmla="*/ 322898 w 420052"/>
                    <a:gd name="connsiteY12" fmla="*/ 78105 h 79057"/>
                    <a:gd name="connsiteX13" fmla="*/ 322898 w 420052"/>
                    <a:gd name="connsiteY13" fmla="*/ 952 h 79057"/>
                    <a:gd name="connsiteX14" fmla="*/ 306705 w 420052"/>
                    <a:gd name="connsiteY14" fmla="*/ 952 h 79057"/>
                    <a:gd name="connsiteX15" fmla="*/ 308610 w 420052"/>
                    <a:gd name="connsiteY15" fmla="*/ 62865 h 79057"/>
                    <a:gd name="connsiteX16" fmla="*/ 308610 w 420052"/>
                    <a:gd name="connsiteY16" fmla="*/ 62865 h 79057"/>
                    <a:gd name="connsiteX17" fmla="*/ 287655 w 420052"/>
                    <a:gd name="connsiteY17" fmla="*/ 952 h 79057"/>
                    <a:gd name="connsiteX18" fmla="*/ 260032 w 420052"/>
                    <a:gd name="connsiteY18" fmla="*/ 952 h 79057"/>
                    <a:gd name="connsiteX19" fmla="*/ 260032 w 420052"/>
                    <a:gd name="connsiteY19" fmla="*/ 78105 h 79057"/>
                    <a:gd name="connsiteX20" fmla="*/ 276225 w 420052"/>
                    <a:gd name="connsiteY20" fmla="*/ 78105 h 79057"/>
                    <a:gd name="connsiteX21" fmla="*/ 274320 w 420052"/>
                    <a:gd name="connsiteY21" fmla="*/ 18098 h 79057"/>
                    <a:gd name="connsiteX22" fmla="*/ 274320 w 420052"/>
                    <a:gd name="connsiteY22" fmla="*/ 18098 h 79057"/>
                    <a:gd name="connsiteX23" fmla="*/ 295275 w 420052"/>
                    <a:gd name="connsiteY23" fmla="*/ 78105 h 79057"/>
                    <a:gd name="connsiteX24" fmla="*/ 322898 w 420052"/>
                    <a:gd name="connsiteY24" fmla="*/ 78105 h 79057"/>
                    <a:gd name="connsiteX25" fmla="*/ 248602 w 420052"/>
                    <a:gd name="connsiteY25" fmla="*/ 78105 h 79057"/>
                    <a:gd name="connsiteX26" fmla="*/ 248602 w 420052"/>
                    <a:gd name="connsiteY26" fmla="*/ 62865 h 79057"/>
                    <a:gd name="connsiteX27" fmla="*/ 217170 w 420052"/>
                    <a:gd name="connsiteY27" fmla="*/ 62865 h 79057"/>
                    <a:gd name="connsiteX28" fmla="*/ 217170 w 420052"/>
                    <a:gd name="connsiteY28" fmla="*/ 46673 h 79057"/>
                    <a:gd name="connsiteX29" fmla="*/ 239077 w 420052"/>
                    <a:gd name="connsiteY29" fmla="*/ 46673 h 79057"/>
                    <a:gd name="connsiteX30" fmla="*/ 240030 w 420052"/>
                    <a:gd name="connsiteY30" fmla="*/ 30480 h 79057"/>
                    <a:gd name="connsiteX31" fmla="*/ 216218 w 420052"/>
                    <a:gd name="connsiteY31" fmla="*/ 30480 h 79057"/>
                    <a:gd name="connsiteX32" fmla="*/ 216218 w 420052"/>
                    <a:gd name="connsiteY32" fmla="*/ 15240 h 79057"/>
                    <a:gd name="connsiteX33" fmla="*/ 247650 w 420052"/>
                    <a:gd name="connsiteY33" fmla="*/ 15240 h 79057"/>
                    <a:gd name="connsiteX34" fmla="*/ 247650 w 420052"/>
                    <a:gd name="connsiteY34" fmla="*/ 0 h 79057"/>
                    <a:gd name="connsiteX35" fmla="*/ 198120 w 420052"/>
                    <a:gd name="connsiteY35" fmla="*/ 0 h 79057"/>
                    <a:gd name="connsiteX36" fmla="*/ 198120 w 420052"/>
                    <a:gd name="connsiteY36" fmla="*/ 77152 h 79057"/>
                    <a:gd name="connsiteX37" fmla="*/ 248602 w 420052"/>
                    <a:gd name="connsiteY37" fmla="*/ 77152 h 79057"/>
                    <a:gd name="connsiteX38" fmla="*/ 142875 w 420052"/>
                    <a:gd name="connsiteY38" fmla="*/ 0 h 79057"/>
                    <a:gd name="connsiteX39" fmla="*/ 121920 w 420052"/>
                    <a:gd name="connsiteY39" fmla="*/ 0 h 79057"/>
                    <a:gd name="connsiteX40" fmla="*/ 143827 w 420052"/>
                    <a:gd name="connsiteY40" fmla="*/ 77152 h 79057"/>
                    <a:gd name="connsiteX41" fmla="*/ 170498 w 420052"/>
                    <a:gd name="connsiteY41" fmla="*/ 77152 h 79057"/>
                    <a:gd name="connsiteX42" fmla="*/ 192405 w 420052"/>
                    <a:gd name="connsiteY42" fmla="*/ 0 h 79057"/>
                    <a:gd name="connsiteX43" fmla="*/ 172402 w 420052"/>
                    <a:gd name="connsiteY43" fmla="*/ 0 h 79057"/>
                    <a:gd name="connsiteX44" fmla="*/ 157163 w 420052"/>
                    <a:gd name="connsiteY44" fmla="*/ 61913 h 79057"/>
                    <a:gd name="connsiteX45" fmla="*/ 156210 w 420052"/>
                    <a:gd name="connsiteY45" fmla="*/ 61913 h 79057"/>
                    <a:gd name="connsiteX46" fmla="*/ 142875 w 420052"/>
                    <a:gd name="connsiteY46" fmla="*/ 0 h 79057"/>
                    <a:gd name="connsiteX47" fmla="*/ 115252 w 420052"/>
                    <a:gd name="connsiteY47" fmla="*/ 0 h 79057"/>
                    <a:gd name="connsiteX48" fmla="*/ 97155 w 420052"/>
                    <a:gd name="connsiteY48" fmla="*/ 0 h 79057"/>
                    <a:gd name="connsiteX49" fmla="*/ 97155 w 420052"/>
                    <a:gd name="connsiteY49" fmla="*/ 46673 h 79057"/>
                    <a:gd name="connsiteX50" fmla="*/ 84773 w 420052"/>
                    <a:gd name="connsiteY50" fmla="*/ 62865 h 79057"/>
                    <a:gd name="connsiteX51" fmla="*/ 72390 w 420052"/>
                    <a:gd name="connsiteY51" fmla="*/ 46673 h 79057"/>
                    <a:gd name="connsiteX52" fmla="*/ 72390 w 420052"/>
                    <a:gd name="connsiteY52" fmla="*/ 0 h 79057"/>
                    <a:gd name="connsiteX53" fmla="*/ 54293 w 420052"/>
                    <a:gd name="connsiteY53" fmla="*/ 0 h 79057"/>
                    <a:gd name="connsiteX54" fmla="*/ 54293 w 420052"/>
                    <a:gd name="connsiteY54" fmla="*/ 47625 h 79057"/>
                    <a:gd name="connsiteX55" fmla="*/ 84773 w 420052"/>
                    <a:gd name="connsiteY55" fmla="*/ 78105 h 79057"/>
                    <a:gd name="connsiteX56" fmla="*/ 115252 w 420052"/>
                    <a:gd name="connsiteY56" fmla="*/ 47625 h 79057"/>
                    <a:gd name="connsiteX57" fmla="*/ 115252 w 420052"/>
                    <a:gd name="connsiteY57" fmla="*/ 0 h 79057"/>
                    <a:gd name="connsiteX58" fmla="*/ 40005 w 420052"/>
                    <a:gd name="connsiteY58" fmla="*/ 0 h 79057"/>
                    <a:gd name="connsiteX59" fmla="*/ 21907 w 420052"/>
                    <a:gd name="connsiteY59" fmla="*/ 0 h 79057"/>
                    <a:gd name="connsiteX60" fmla="*/ 21907 w 420052"/>
                    <a:gd name="connsiteY60" fmla="*/ 54292 h 79057"/>
                    <a:gd name="connsiteX61" fmla="*/ 15240 w 420052"/>
                    <a:gd name="connsiteY61" fmla="*/ 62865 h 79057"/>
                    <a:gd name="connsiteX62" fmla="*/ 2857 w 420052"/>
                    <a:gd name="connsiteY62" fmla="*/ 60008 h 79057"/>
                    <a:gd name="connsiteX63" fmla="*/ 0 w 420052"/>
                    <a:gd name="connsiteY63" fmla="*/ 76200 h 79057"/>
                    <a:gd name="connsiteX64" fmla="*/ 19050 w 420052"/>
                    <a:gd name="connsiteY64" fmla="*/ 79058 h 79057"/>
                    <a:gd name="connsiteX65" fmla="*/ 40005 w 420052"/>
                    <a:gd name="connsiteY65" fmla="*/ 52388 h 79057"/>
                    <a:gd name="connsiteX66" fmla="*/ 40005 w 420052"/>
                    <a:gd name="connsiteY66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420052" h="79057">
                      <a:moveTo>
                        <a:pt x="420052" y="78105"/>
                      </a:moveTo>
                      <a:lnTo>
                        <a:pt x="420052" y="62865"/>
                      </a:lnTo>
                      <a:lnTo>
                        <a:pt x="388620" y="62865"/>
                      </a:lnTo>
                      <a:lnTo>
                        <a:pt x="388620" y="952"/>
                      </a:lnTo>
                      <a:lnTo>
                        <a:pt x="370523" y="952"/>
                      </a:lnTo>
                      <a:lnTo>
                        <a:pt x="370523" y="78105"/>
                      </a:lnTo>
                      <a:lnTo>
                        <a:pt x="420052" y="78105"/>
                      </a:lnTo>
                      <a:close/>
                      <a:moveTo>
                        <a:pt x="355282" y="0"/>
                      </a:moveTo>
                      <a:lnTo>
                        <a:pt x="338138" y="0"/>
                      </a:lnTo>
                      <a:lnTo>
                        <a:pt x="338138" y="77152"/>
                      </a:lnTo>
                      <a:lnTo>
                        <a:pt x="356235" y="77152"/>
                      </a:lnTo>
                      <a:lnTo>
                        <a:pt x="356235" y="0"/>
                      </a:lnTo>
                      <a:close/>
                      <a:moveTo>
                        <a:pt x="322898" y="78105"/>
                      </a:moveTo>
                      <a:lnTo>
                        <a:pt x="322898" y="952"/>
                      </a:lnTo>
                      <a:lnTo>
                        <a:pt x="306705" y="952"/>
                      </a:lnTo>
                      <a:lnTo>
                        <a:pt x="308610" y="62865"/>
                      </a:lnTo>
                      <a:lnTo>
                        <a:pt x="308610" y="62865"/>
                      </a:lnTo>
                      <a:lnTo>
                        <a:pt x="287655" y="952"/>
                      </a:lnTo>
                      <a:lnTo>
                        <a:pt x="260032" y="952"/>
                      </a:lnTo>
                      <a:lnTo>
                        <a:pt x="260032" y="78105"/>
                      </a:lnTo>
                      <a:lnTo>
                        <a:pt x="276225" y="78105"/>
                      </a:lnTo>
                      <a:lnTo>
                        <a:pt x="274320" y="18098"/>
                      </a:lnTo>
                      <a:lnTo>
                        <a:pt x="274320" y="18098"/>
                      </a:lnTo>
                      <a:lnTo>
                        <a:pt x="295275" y="78105"/>
                      </a:lnTo>
                      <a:lnTo>
                        <a:pt x="322898" y="78105"/>
                      </a:lnTo>
                      <a:close/>
                      <a:moveTo>
                        <a:pt x="248602" y="78105"/>
                      </a:moveTo>
                      <a:lnTo>
                        <a:pt x="248602" y="62865"/>
                      </a:lnTo>
                      <a:lnTo>
                        <a:pt x="217170" y="62865"/>
                      </a:lnTo>
                      <a:lnTo>
                        <a:pt x="217170" y="46673"/>
                      </a:lnTo>
                      <a:lnTo>
                        <a:pt x="239077" y="46673"/>
                      </a:lnTo>
                      <a:lnTo>
                        <a:pt x="240030" y="30480"/>
                      </a:lnTo>
                      <a:lnTo>
                        <a:pt x="216218" y="30480"/>
                      </a:lnTo>
                      <a:lnTo>
                        <a:pt x="216218" y="15240"/>
                      </a:lnTo>
                      <a:lnTo>
                        <a:pt x="247650" y="15240"/>
                      </a:lnTo>
                      <a:lnTo>
                        <a:pt x="247650" y="0"/>
                      </a:lnTo>
                      <a:lnTo>
                        <a:pt x="198120" y="0"/>
                      </a:lnTo>
                      <a:lnTo>
                        <a:pt x="198120" y="77152"/>
                      </a:lnTo>
                      <a:lnTo>
                        <a:pt x="248602" y="77152"/>
                      </a:lnTo>
                      <a:close/>
                      <a:moveTo>
                        <a:pt x="142875" y="0"/>
                      </a:moveTo>
                      <a:lnTo>
                        <a:pt x="121920" y="0"/>
                      </a:lnTo>
                      <a:lnTo>
                        <a:pt x="143827" y="77152"/>
                      </a:lnTo>
                      <a:lnTo>
                        <a:pt x="170498" y="77152"/>
                      </a:lnTo>
                      <a:lnTo>
                        <a:pt x="192405" y="0"/>
                      </a:lnTo>
                      <a:lnTo>
                        <a:pt x="172402" y="0"/>
                      </a:lnTo>
                      <a:lnTo>
                        <a:pt x="157163" y="61913"/>
                      </a:lnTo>
                      <a:lnTo>
                        <a:pt x="156210" y="61913"/>
                      </a:lnTo>
                      <a:lnTo>
                        <a:pt x="142875" y="0"/>
                      </a:lnTo>
                      <a:close/>
                      <a:moveTo>
                        <a:pt x="115252" y="0"/>
                      </a:moveTo>
                      <a:lnTo>
                        <a:pt x="97155" y="0"/>
                      </a:lnTo>
                      <a:lnTo>
                        <a:pt x="97155" y="46673"/>
                      </a:lnTo>
                      <a:cubicBezTo>
                        <a:pt x="97155" y="56198"/>
                        <a:pt x="92393" y="62865"/>
                        <a:pt x="84773" y="62865"/>
                      </a:cubicBezTo>
                      <a:cubicBezTo>
                        <a:pt x="77152" y="62865"/>
                        <a:pt x="72390" y="56198"/>
                        <a:pt x="72390" y="46673"/>
                      </a:cubicBezTo>
                      <a:lnTo>
                        <a:pt x="72390" y="0"/>
                      </a:lnTo>
                      <a:lnTo>
                        <a:pt x="54293" y="0"/>
                      </a:lnTo>
                      <a:lnTo>
                        <a:pt x="54293" y="47625"/>
                      </a:lnTo>
                      <a:cubicBezTo>
                        <a:pt x="54293" y="64770"/>
                        <a:pt x="63818" y="78105"/>
                        <a:pt x="84773" y="78105"/>
                      </a:cubicBezTo>
                      <a:cubicBezTo>
                        <a:pt x="105727" y="78105"/>
                        <a:pt x="115252" y="63817"/>
                        <a:pt x="115252" y="47625"/>
                      </a:cubicBezTo>
                      <a:lnTo>
                        <a:pt x="115252" y="0"/>
                      </a:lnTo>
                      <a:close/>
                      <a:moveTo>
                        <a:pt x="40005" y="0"/>
                      </a:moveTo>
                      <a:lnTo>
                        <a:pt x="21907" y="0"/>
                      </a:lnTo>
                      <a:lnTo>
                        <a:pt x="21907" y="54292"/>
                      </a:lnTo>
                      <a:cubicBezTo>
                        <a:pt x="21907" y="60008"/>
                        <a:pt x="19050" y="62865"/>
                        <a:pt x="15240" y="62865"/>
                      </a:cubicBezTo>
                      <a:cubicBezTo>
                        <a:pt x="10477" y="62865"/>
                        <a:pt x="6668" y="61913"/>
                        <a:pt x="2857" y="60008"/>
                      </a:cubicBezTo>
                      <a:lnTo>
                        <a:pt x="0" y="76200"/>
                      </a:lnTo>
                      <a:cubicBezTo>
                        <a:pt x="4763" y="78105"/>
                        <a:pt x="12382" y="79058"/>
                        <a:pt x="19050" y="79058"/>
                      </a:cubicBezTo>
                      <a:cubicBezTo>
                        <a:pt x="33338" y="79058"/>
                        <a:pt x="40005" y="68580"/>
                        <a:pt x="40005" y="52388"/>
                      </a:cubicBezTo>
                      <a:lnTo>
                        <a:pt x="40005" y="0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6" name="Forma libre 95">
                  <a:extLst>
                    <a:ext uri="{FF2B5EF4-FFF2-40B4-BE49-F238E27FC236}">
                      <a16:creationId xmlns:a16="http://schemas.microsoft.com/office/drawing/2014/main" id="{D0520A08-257E-2044-9043-C7D615ED5DAD}"/>
                    </a:ext>
                  </a:extLst>
                </p:cNvPr>
                <p:cNvSpPr/>
                <p:nvPr/>
              </p:nvSpPr>
              <p:spPr>
                <a:xfrm>
                  <a:off x="9665030" y="1646699"/>
                  <a:ext cx="659130" cy="98107"/>
                </a:xfrm>
                <a:custGeom>
                  <a:avLst/>
                  <a:gdLst>
                    <a:gd name="connsiteX0" fmla="*/ 659130 w 659130"/>
                    <a:gd name="connsiteY0" fmla="*/ 96203 h 98107"/>
                    <a:gd name="connsiteX1" fmla="*/ 659130 w 659130"/>
                    <a:gd name="connsiteY1" fmla="*/ 19050 h 98107"/>
                    <a:gd name="connsiteX2" fmla="*/ 642938 w 659130"/>
                    <a:gd name="connsiteY2" fmla="*/ 19050 h 98107"/>
                    <a:gd name="connsiteX3" fmla="*/ 644843 w 659130"/>
                    <a:gd name="connsiteY3" fmla="*/ 80962 h 98107"/>
                    <a:gd name="connsiteX4" fmla="*/ 644843 w 659130"/>
                    <a:gd name="connsiteY4" fmla="*/ 80962 h 98107"/>
                    <a:gd name="connsiteX5" fmla="*/ 623888 w 659130"/>
                    <a:gd name="connsiteY5" fmla="*/ 19050 h 98107"/>
                    <a:gd name="connsiteX6" fmla="*/ 596265 w 659130"/>
                    <a:gd name="connsiteY6" fmla="*/ 19050 h 98107"/>
                    <a:gd name="connsiteX7" fmla="*/ 596265 w 659130"/>
                    <a:gd name="connsiteY7" fmla="*/ 96203 h 98107"/>
                    <a:gd name="connsiteX8" fmla="*/ 612457 w 659130"/>
                    <a:gd name="connsiteY8" fmla="*/ 96203 h 98107"/>
                    <a:gd name="connsiteX9" fmla="*/ 610552 w 659130"/>
                    <a:gd name="connsiteY9" fmla="*/ 36195 h 98107"/>
                    <a:gd name="connsiteX10" fmla="*/ 610552 w 659130"/>
                    <a:gd name="connsiteY10" fmla="*/ 36195 h 98107"/>
                    <a:gd name="connsiteX11" fmla="*/ 631507 w 659130"/>
                    <a:gd name="connsiteY11" fmla="*/ 96203 h 98107"/>
                    <a:gd name="connsiteX12" fmla="*/ 659130 w 659130"/>
                    <a:gd name="connsiteY12" fmla="*/ 96203 h 98107"/>
                    <a:gd name="connsiteX13" fmla="*/ 567690 w 659130"/>
                    <a:gd name="connsiteY13" fmla="*/ 13335 h 98107"/>
                    <a:gd name="connsiteX14" fmla="*/ 567690 w 659130"/>
                    <a:gd name="connsiteY14" fmla="*/ 0 h 98107"/>
                    <a:gd name="connsiteX15" fmla="*/ 534352 w 659130"/>
                    <a:gd name="connsiteY15" fmla="*/ 4763 h 98107"/>
                    <a:gd name="connsiteX16" fmla="*/ 536257 w 659130"/>
                    <a:gd name="connsiteY16" fmla="*/ 15240 h 98107"/>
                    <a:gd name="connsiteX17" fmla="*/ 567690 w 659130"/>
                    <a:gd name="connsiteY17" fmla="*/ 13335 h 98107"/>
                    <a:gd name="connsiteX18" fmla="*/ 565785 w 659130"/>
                    <a:gd name="connsiteY18" fmla="*/ 57150 h 98107"/>
                    <a:gd name="connsiteX19" fmla="*/ 550545 w 659130"/>
                    <a:gd name="connsiteY19" fmla="*/ 82868 h 98107"/>
                    <a:gd name="connsiteX20" fmla="*/ 536257 w 659130"/>
                    <a:gd name="connsiteY20" fmla="*/ 57150 h 98107"/>
                    <a:gd name="connsiteX21" fmla="*/ 550545 w 659130"/>
                    <a:gd name="connsiteY21" fmla="*/ 33338 h 98107"/>
                    <a:gd name="connsiteX22" fmla="*/ 565785 w 659130"/>
                    <a:gd name="connsiteY22" fmla="*/ 57150 h 98107"/>
                    <a:gd name="connsiteX23" fmla="*/ 584835 w 659130"/>
                    <a:gd name="connsiteY23" fmla="*/ 57150 h 98107"/>
                    <a:gd name="connsiteX24" fmla="*/ 550545 w 659130"/>
                    <a:gd name="connsiteY24" fmla="*/ 18097 h 98107"/>
                    <a:gd name="connsiteX25" fmla="*/ 517207 w 659130"/>
                    <a:gd name="connsiteY25" fmla="*/ 57150 h 98107"/>
                    <a:gd name="connsiteX26" fmla="*/ 550545 w 659130"/>
                    <a:gd name="connsiteY26" fmla="*/ 98107 h 98107"/>
                    <a:gd name="connsiteX27" fmla="*/ 584835 w 659130"/>
                    <a:gd name="connsiteY27" fmla="*/ 57150 h 98107"/>
                    <a:gd name="connsiteX28" fmla="*/ 505777 w 659130"/>
                    <a:gd name="connsiteY28" fmla="*/ 19050 h 98107"/>
                    <a:gd name="connsiteX29" fmla="*/ 487680 w 659130"/>
                    <a:gd name="connsiteY29" fmla="*/ 19050 h 98107"/>
                    <a:gd name="connsiteX30" fmla="*/ 487680 w 659130"/>
                    <a:gd name="connsiteY30" fmla="*/ 96203 h 98107"/>
                    <a:gd name="connsiteX31" fmla="*/ 505777 w 659130"/>
                    <a:gd name="connsiteY31" fmla="*/ 96203 h 98107"/>
                    <a:gd name="connsiteX32" fmla="*/ 505777 w 659130"/>
                    <a:gd name="connsiteY32" fmla="*/ 19050 h 98107"/>
                    <a:gd name="connsiteX33" fmla="*/ 477202 w 659130"/>
                    <a:gd name="connsiteY33" fmla="*/ 89535 h 98107"/>
                    <a:gd name="connsiteX34" fmla="*/ 471488 w 659130"/>
                    <a:gd name="connsiteY34" fmla="*/ 74295 h 98107"/>
                    <a:gd name="connsiteX35" fmla="*/ 451485 w 659130"/>
                    <a:gd name="connsiteY35" fmla="*/ 80962 h 98107"/>
                    <a:gd name="connsiteX36" fmla="*/ 434340 w 659130"/>
                    <a:gd name="connsiteY36" fmla="*/ 57150 h 98107"/>
                    <a:gd name="connsiteX37" fmla="*/ 451485 w 659130"/>
                    <a:gd name="connsiteY37" fmla="*/ 34290 h 98107"/>
                    <a:gd name="connsiteX38" fmla="*/ 469582 w 659130"/>
                    <a:gd name="connsiteY38" fmla="*/ 39052 h 98107"/>
                    <a:gd name="connsiteX39" fmla="*/ 476250 w 659130"/>
                    <a:gd name="connsiteY39" fmla="*/ 24765 h 98107"/>
                    <a:gd name="connsiteX40" fmla="*/ 449580 w 659130"/>
                    <a:gd name="connsiteY40" fmla="*/ 18097 h 98107"/>
                    <a:gd name="connsiteX41" fmla="*/ 416243 w 659130"/>
                    <a:gd name="connsiteY41" fmla="*/ 57150 h 98107"/>
                    <a:gd name="connsiteX42" fmla="*/ 449580 w 659130"/>
                    <a:gd name="connsiteY42" fmla="*/ 97155 h 98107"/>
                    <a:gd name="connsiteX43" fmla="*/ 477202 w 659130"/>
                    <a:gd name="connsiteY43" fmla="*/ 89535 h 98107"/>
                    <a:gd name="connsiteX44" fmla="*/ 392430 w 659130"/>
                    <a:gd name="connsiteY44" fmla="*/ 42863 h 98107"/>
                    <a:gd name="connsiteX45" fmla="*/ 381000 w 659130"/>
                    <a:gd name="connsiteY45" fmla="*/ 54293 h 98107"/>
                    <a:gd name="connsiteX46" fmla="*/ 375285 w 659130"/>
                    <a:gd name="connsiteY46" fmla="*/ 54293 h 98107"/>
                    <a:gd name="connsiteX47" fmla="*/ 375285 w 659130"/>
                    <a:gd name="connsiteY47" fmla="*/ 33338 h 98107"/>
                    <a:gd name="connsiteX48" fmla="*/ 381000 w 659130"/>
                    <a:gd name="connsiteY48" fmla="*/ 33338 h 98107"/>
                    <a:gd name="connsiteX49" fmla="*/ 392430 w 659130"/>
                    <a:gd name="connsiteY49" fmla="*/ 42863 h 98107"/>
                    <a:gd name="connsiteX50" fmla="*/ 392430 w 659130"/>
                    <a:gd name="connsiteY50" fmla="*/ 96203 h 98107"/>
                    <a:gd name="connsiteX51" fmla="*/ 413385 w 659130"/>
                    <a:gd name="connsiteY51" fmla="*/ 96203 h 98107"/>
                    <a:gd name="connsiteX52" fmla="*/ 398145 w 659130"/>
                    <a:gd name="connsiteY52" fmla="*/ 64770 h 98107"/>
                    <a:gd name="connsiteX53" fmla="*/ 412432 w 659130"/>
                    <a:gd name="connsiteY53" fmla="*/ 41910 h 98107"/>
                    <a:gd name="connsiteX54" fmla="*/ 384810 w 659130"/>
                    <a:gd name="connsiteY54" fmla="*/ 18097 h 98107"/>
                    <a:gd name="connsiteX55" fmla="*/ 358140 w 659130"/>
                    <a:gd name="connsiteY55" fmla="*/ 18097 h 98107"/>
                    <a:gd name="connsiteX56" fmla="*/ 358140 w 659130"/>
                    <a:gd name="connsiteY56" fmla="*/ 95250 h 98107"/>
                    <a:gd name="connsiteX57" fmla="*/ 376238 w 659130"/>
                    <a:gd name="connsiteY57" fmla="*/ 95250 h 98107"/>
                    <a:gd name="connsiteX58" fmla="*/ 376238 w 659130"/>
                    <a:gd name="connsiteY58" fmla="*/ 66675 h 98107"/>
                    <a:gd name="connsiteX59" fmla="*/ 381952 w 659130"/>
                    <a:gd name="connsiteY59" fmla="*/ 66675 h 98107"/>
                    <a:gd name="connsiteX60" fmla="*/ 392430 w 659130"/>
                    <a:gd name="connsiteY60" fmla="*/ 96203 h 98107"/>
                    <a:gd name="connsiteX61" fmla="*/ 346710 w 659130"/>
                    <a:gd name="connsiteY61" fmla="*/ 96203 h 98107"/>
                    <a:gd name="connsiteX62" fmla="*/ 346710 w 659130"/>
                    <a:gd name="connsiteY62" fmla="*/ 80962 h 98107"/>
                    <a:gd name="connsiteX63" fmla="*/ 315277 w 659130"/>
                    <a:gd name="connsiteY63" fmla="*/ 80962 h 98107"/>
                    <a:gd name="connsiteX64" fmla="*/ 315277 w 659130"/>
                    <a:gd name="connsiteY64" fmla="*/ 64770 h 98107"/>
                    <a:gd name="connsiteX65" fmla="*/ 337185 w 659130"/>
                    <a:gd name="connsiteY65" fmla="*/ 64770 h 98107"/>
                    <a:gd name="connsiteX66" fmla="*/ 338138 w 659130"/>
                    <a:gd name="connsiteY66" fmla="*/ 48577 h 98107"/>
                    <a:gd name="connsiteX67" fmla="*/ 314325 w 659130"/>
                    <a:gd name="connsiteY67" fmla="*/ 48577 h 98107"/>
                    <a:gd name="connsiteX68" fmla="*/ 314325 w 659130"/>
                    <a:gd name="connsiteY68" fmla="*/ 33338 h 98107"/>
                    <a:gd name="connsiteX69" fmla="*/ 345757 w 659130"/>
                    <a:gd name="connsiteY69" fmla="*/ 33338 h 98107"/>
                    <a:gd name="connsiteX70" fmla="*/ 345757 w 659130"/>
                    <a:gd name="connsiteY70" fmla="*/ 18097 h 98107"/>
                    <a:gd name="connsiteX71" fmla="*/ 296227 w 659130"/>
                    <a:gd name="connsiteY71" fmla="*/ 18097 h 98107"/>
                    <a:gd name="connsiteX72" fmla="*/ 296227 w 659130"/>
                    <a:gd name="connsiteY72" fmla="*/ 95250 h 98107"/>
                    <a:gd name="connsiteX73" fmla="*/ 346710 w 659130"/>
                    <a:gd name="connsiteY73" fmla="*/ 95250 h 98107"/>
                    <a:gd name="connsiteX74" fmla="*/ 285750 w 659130"/>
                    <a:gd name="connsiteY74" fmla="*/ 22860 h 98107"/>
                    <a:gd name="connsiteX75" fmla="*/ 262890 w 659130"/>
                    <a:gd name="connsiteY75" fmla="*/ 18097 h 98107"/>
                    <a:gd name="connsiteX76" fmla="*/ 234315 w 659130"/>
                    <a:gd name="connsiteY76" fmla="*/ 40005 h 98107"/>
                    <a:gd name="connsiteX77" fmla="*/ 268605 w 659130"/>
                    <a:gd name="connsiteY77" fmla="*/ 74295 h 98107"/>
                    <a:gd name="connsiteX78" fmla="*/ 258127 w 659130"/>
                    <a:gd name="connsiteY78" fmla="*/ 81915 h 98107"/>
                    <a:gd name="connsiteX79" fmla="*/ 239077 w 659130"/>
                    <a:gd name="connsiteY79" fmla="*/ 75247 h 98107"/>
                    <a:gd name="connsiteX80" fmla="*/ 232410 w 659130"/>
                    <a:gd name="connsiteY80" fmla="*/ 88582 h 98107"/>
                    <a:gd name="connsiteX81" fmla="*/ 258127 w 659130"/>
                    <a:gd name="connsiteY81" fmla="*/ 97155 h 98107"/>
                    <a:gd name="connsiteX82" fmla="*/ 286702 w 659130"/>
                    <a:gd name="connsiteY82" fmla="*/ 72390 h 98107"/>
                    <a:gd name="connsiteX83" fmla="*/ 252413 w 659130"/>
                    <a:gd name="connsiteY83" fmla="*/ 39052 h 98107"/>
                    <a:gd name="connsiteX84" fmla="*/ 261938 w 659130"/>
                    <a:gd name="connsiteY84" fmla="*/ 33338 h 98107"/>
                    <a:gd name="connsiteX85" fmla="*/ 279082 w 659130"/>
                    <a:gd name="connsiteY85" fmla="*/ 37147 h 98107"/>
                    <a:gd name="connsiteX86" fmla="*/ 285750 w 659130"/>
                    <a:gd name="connsiteY86" fmla="*/ 22860 h 98107"/>
                    <a:gd name="connsiteX87" fmla="*/ 221932 w 659130"/>
                    <a:gd name="connsiteY87" fmla="*/ 96203 h 98107"/>
                    <a:gd name="connsiteX88" fmla="*/ 221932 w 659130"/>
                    <a:gd name="connsiteY88" fmla="*/ 19050 h 98107"/>
                    <a:gd name="connsiteX89" fmla="*/ 205740 w 659130"/>
                    <a:gd name="connsiteY89" fmla="*/ 19050 h 98107"/>
                    <a:gd name="connsiteX90" fmla="*/ 207645 w 659130"/>
                    <a:gd name="connsiteY90" fmla="*/ 80962 h 98107"/>
                    <a:gd name="connsiteX91" fmla="*/ 207645 w 659130"/>
                    <a:gd name="connsiteY91" fmla="*/ 80962 h 98107"/>
                    <a:gd name="connsiteX92" fmla="*/ 186690 w 659130"/>
                    <a:gd name="connsiteY92" fmla="*/ 19050 h 98107"/>
                    <a:gd name="connsiteX93" fmla="*/ 159068 w 659130"/>
                    <a:gd name="connsiteY93" fmla="*/ 19050 h 98107"/>
                    <a:gd name="connsiteX94" fmla="*/ 159068 w 659130"/>
                    <a:gd name="connsiteY94" fmla="*/ 96203 h 98107"/>
                    <a:gd name="connsiteX95" fmla="*/ 175260 w 659130"/>
                    <a:gd name="connsiteY95" fmla="*/ 96203 h 98107"/>
                    <a:gd name="connsiteX96" fmla="*/ 173355 w 659130"/>
                    <a:gd name="connsiteY96" fmla="*/ 36195 h 98107"/>
                    <a:gd name="connsiteX97" fmla="*/ 173355 w 659130"/>
                    <a:gd name="connsiteY97" fmla="*/ 36195 h 98107"/>
                    <a:gd name="connsiteX98" fmla="*/ 194310 w 659130"/>
                    <a:gd name="connsiteY98" fmla="*/ 96203 h 98107"/>
                    <a:gd name="connsiteX99" fmla="*/ 221932 w 659130"/>
                    <a:gd name="connsiteY99" fmla="*/ 96203 h 98107"/>
                    <a:gd name="connsiteX100" fmla="*/ 143827 w 659130"/>
                    <a:gd name="connsiteY100" fmla="*/ 19050 h 98107"/>
                    <a:gd name="connsiteX101" fmla="*/ 125730 w 659130"/>
                    <a:gd name="connsiteY101" fmla="*/ 19050 h 98107"/>
                    <a:gd name="connsiteX102" fmla="*/ 125730 w 659130"/>
                    <a:gd name="connsiteY102" fmla="*/ 96203 h 98107"/>
                    <a:gd name="connsiteX103" fmla="*/ 143827 w 659130"/>
                    <a:gd name="connsiteY103" fmla="*/ 96203 h 98107"/>
                    <a:gd name="connsiteX104" fmla="*/ 143827 w 659130"/>
                    <a:gd name="connsiteY104" fmla="*/ 19050 h 98107"/>
                    <a:gd name="connsiteX105" fmla="*/ 113348 w 659130"/>
                    <a:gd name="connsiteY105" fmla="*/ 96203 h 98107"/>
                    <a:gd name="connsiteX106" fmla="*/ 113348 w 659130"/>
                    <a:gd name="connsiteY106" fmla="*/ 80962 h 98107"/>
                    <a:gd name="connsiteX107" fmla="*/ 81915 w 659130"/>
                    <a:gd name="connsiteY107" fmla="*/ 80962 h 98107"/>
                    <a:gd name="connsiteX108" fmla="*/ 81915 w 659130"/>
                    <a:gd name="connsiteY108" fmla="*/ 64770 h 98107"/>
                    <a:gd name="connsiteX109" fmla="*/ 103823 w 659130"/>
                    <a:gd name="connsiteY109" fmla="*/ 64770 h 98107"/>
                    <a:gd name="connsiteX110" fmla="*/ 104775 w 659130"/>
                    <a:gd name="connsiteY110" fmla="*/ 48577 h 98107"/>
                    <a:gd name="connsiteX111" fmla="*/ 80963 w 659130"/>
                    <a:gd name="connsiteY111" fmla="*/ 48577 h 98107"/>
                    <a:gd name="connsiteX112" fmla="*/ 80963 w 659130"/>
                    <a:gd name="connsiteY112" fmla="*/ 33338 h 98107"/>
                    <a:gd name="connsiteX113" fmla="*/ 112395 w 659130"/>
                    <a:gd name="connsiteY113" fmla="*/ 33338 h 98107"/>
                    <a:gd name="connsiteX114" fmla="*/ 112395 w 659130"/>
                    <a:gd name="connsiteY114" fmla="*/ 18097 h 98107"/>
                    <a:gd name="connsiteX115" fmla="*/ 62865 w 659130"/>
                    <a:gd name="connsiteY115" fmla="*/ 18097 h 98107"/>
                    <a:gd name="connsiteX116" fmla="*/ 62865 w 659130"/>
                    <a:gd name="connsiteY116" fmla="*/ 95250 h 98107"/>
                    <a:gd name="connsiteX117" fmla="*/ 113348 w 659130"/>
                    <a:gd name="connsiteY117" fmla="*/ 95250 h 98107"/>
                    <a:gd name="connsiteX118" fmla="*/ 35243 w 659130"/>
                    <a:gd name="connsiteY118" fmla="*/ 42863 h 98107"/>
                    <a:gd name="connsiteX119" fmla="*/ 23813 w 659130"/>
                    <a:gd name="connsiteY119" fmla="*/ 54293 h 98107"/>
                    <a:gd name="connsiteX120" fmla="*/ 18098 w 659130"/>
                    <a:gd name="connsiteY120" fmla="*/ 54293 h 98107"/>
                    <a:gd name="connsiteX121" fmla="*/ 18098 w 659130"/>
                    <a:gd name="connsiteY121" fmla="*/ 33338 h 98107"/>
                    <a:gd name="connsiteX122" fmla="*/ 23813 w 659130"/>
                    <a:gd name="connsiteY122" fmla="*/ 33338 h 98107"/>
                    <a:gd name="connsiteX123" fmla="*/ 35243 w 659130"/>
                    <a:gd name="connsiteY123" fmla="*/ 42863 h 98107"/>
                    <a:gd name="connsiteX124" fmla="*/ 34290 w 659130"/>
                    <a:gd name="connsiteY124" fmla="*/ 96203 h 98107"/>
                    <a:gd name="connsiteX125" fmla="*/ 55245 w 659130"/>
                    <a:gd name="connsiteY125" fmla="*/ 96203 h 98107"/>
                    <a:gd name="connsiteX126" fmla="*/ 40005 w 659130"/>
                    <a:gd name="connsiteY126" fmla="*/ 64770 h 98107"/>
                    <a:gd name="connsiteX127" fmla="*/ 54293 w 659130"/>
                    <a:gd name="connsiteY127" fmla="*/ 41910 h 98107"/>
                    <a:gd name="connsiteX128" fmla="*/ 26670 w 659130"/>
                    <a:gd name="connsiteY128" fmla="*/ 18097 h 98107"/>
                    <a:gd name="connsiteX129" fmla="*/ 0 w 659130"/>
                    <a:gd name="connsiteY129" fmla="*/ 18097 h 98107"/>
                    <a:gd name="connsiteX130" fmla="*/ 0 w 659130"/>
                    <a:gd name="connsiteY130" fmla="*/ 95250 h 98107"/>
                    <a:gd name="connsiteX131" fmla="*/ 18098 w 659130"/>
                    <a:gd name="connsiteY131" fmla="*/ 95250 h 98107"/>
                    <a:gd name="connsiteX132" fmla="*/ 18098 w 659130"/>
                    <a:gd name="connsiteY132" fmla="*/ 66675 h 98107"/>
                    <a:gd name="connsiteX133" fmla="*/ 23813 w 659130"/>
                    <a:gd name="connsiteY133" fmla="*/ 66675 h 98107"/>
                    <a:gd name="connsiteX134" fmla="*/ 34290 w 659130"/>
                    <a:gd name="connsiteY134" fmla="*/ 96203 h 9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659130" h="98107">
                      <a:moveTo>
                        <a:pt x="659130" y="96203"/>
                      </a:moveTo>
                      <a:lnTo>
                        <a:pt x="659130" y="19050"/>
                      </a:lnTo>
                      <a:lnTo>
                        <a:pt x="642938" y="19050"/>
                      </a:lnTo>
                      <a:lnTo>
                        <a:pt x="644843" y="80962"/>
                      </a:lnTo>
                      <a:lnTo>
                        <a:pt x="644843" y="80962"/>
                      </a:lnTo>
                      <a:lnTo>
                        <a:pt x="623888" y="19050"/>
                      </a:lnTo>
                      <a:lnTo>
                        <a:pt x="596265" y="19050"/>
                      </a:lnTo>
                      <a:lnTo>
                        <a:pt x="596265" y="96203"/>
                      </a:lnTo>
                      <a:lnTo>
                        <a:pt x="612457" y="96203"/>
                      </a:lnTo>
                      <a:lnTo>
                        <a:pt x="610552" y="36195"/>
                      </a:lnTo>
                      <a:lnTo>
                        <a:pt x="610552" y="36195"/>
                      </a:lnTo>
                      <a:lnTo>
                        <a:pt x="631507" y="96203"/>
                      </a:lnTo>
                      <a:lnTo>
                        <a:pt x="659130" y="96203"/>
                      </a:lnTo>
                      <a:close/>
                      <a:moveTo>
                        <a:pt x="567690" y="13335"/>
                      </a:moveTo>
                      <a:lnTo>
                        <a:pt x="567690" y="0"/>
                      </a:lnTo>
                      <a:lnTo>
                        <a:pt x="534352" y="4763"/>
                      </a:lnTo>
                      <a:lnTo>
                        <a:pt x="536257" y="15240"/>
                      </a:lnTo>
                      <a:lnTo>
                        <a:pt x="567690" y="13335"/>
                      </a:lnTo>
                      <a:close/>
                      <a:moveTo>
                        <a:pt x="565785" y="57150"/>
                      </a:moveTo>
                      <a:cubicBezTo>
                        <a:pt x="565785" y="72390"/>
                        <a:pt x="561975" y="82868"/>
                        <a:pt x="550545" y="82868"/>
                      </a:cubicBezTo>
                      <a:cubicBezTo>
                        <a:pt x="539115" y="82868"/>
                        <a:pt x="536257" y="72390"/>
                        <a:pt x="536257" y="57150"/>
                      </a:cubicBezTo>
                      <a:cubicBezTo>
                        <a:pt x="536257" y="43815"/>
                        <a:pt x="539115" y="33338"/>
                        <a:pt x="550545" y="33338"/>
                      </a:cubicBezTo>
                      <a:cubicBezTo>
                        <a:pt x="562927" y="33338"/>
                        <a:pt x="565785" y="43815"/>
                        <a:pt x="565785" y="57150"/>
                      </a:cubicBezTo>
                      <a:moveTo>
                        <a:pt x="584835" y="57150"/>
                      </a:moveTo>
                      <a:cubicBezTo>
                        <a:pt x="584835" y="37147"/>
                        <a:pt x="578168" y="18097"/>
                        <a:pt x="550545" y="18097"/>
                      </a:cubicBezTo>
                      <a:cubicBezTo>
                        <a:pt x="523875" y="18097"/>
                        <a:pt x="517207" y="37147"/>
                        <a:pt x="517207" y="57150"/>
                      </a:cubicBezTo>
                      <a:cubicBezTo>
                        <a:pt x="517207" y="78105"/>
                        <a:pt x="523875" y="98107"/>
                        <a:pt x="550545" y="98107"/>
                      </a:cubicBezTo>
                      <a:cubicBezTo>
                        <a:pt x="578168" y="97155"/>
                        <a:pt x="584835" y="78105"/>
                        <a:pt x="584835" y="57150"/>
                      </a:cubicBezTo>
                      <a:moveTo>
                        <a:pt x="505777" y="19050"/>
                      </a:moveTo>
                      <a:lnTo>
                        <a:pt x="487680" y="19050"/>
                      </a:lnTo>
                      <a:lnTo>
                        <a:pt x="487680" y="96203"/>
                      </a:lnTo>
                      <a:lnTo>
                        <a:pt x="505777" y="96203"/>
                      </a:lnTo>
                      <a:lnTo>
                        <a:pt x="505777" y="19050"/>
                      </a:lnTo>
                      <a:close/>
                      <a:moveTo>
                        <a:pt x="477202" y="89535"/>
                      </a:moveTo>
                      <a:lnTo>
                        <a:pt x="471488" y="74295"/>
                      </a:lnTo>
                      <a:cubicBezTo>
                        <a:pt x="466725" y="78105"/>
                        <a:pt x="459105" y="80962"/>
                        <a:pt x="451485" y="80962"/>
                      </a:cubicBezTo>
                      <a:cubicBezTo>
                        <a:pt x="440055" y="80962"/>
                        <a:pt x="434340" y="73343"/>
                        <a:pt x="434340" y="57150"/>
                      </a:cubicBezTo>
                      <a:cubicBezTo>
                        <a:pt x="434340" y="40957"/>
                        <a:pt x="440055" y="34290"/>
                        <a:pt x="451485" y="34290"/>
                      </a:cubicBezTo>
                      <a:cubicBezTo>
                        <a:pt x="459105" y="34290"/>
                        <a:pt x="465773" y="36195"/>
                        <a:pt x="469582" y="39052"/>
                      </a:cubicBezTo>
                      <a:lnTo>
                        <a:pt x="476250" y="24765"/>
                      </a:lnTo>
                      <a:cubicBezTo>
                        <a:pt x="469582" y="20002"/>
                        <a:pt x="460057" y="18097"/>
                        <a:pt x="449580" y="18097"/>
                      </a:cubicBezTo>
                      <a:cubicBezTo>
                        <a:pt x="426720" y="18097"/>
                        <a:pt x="416243" y="34290"/>
                        <a:pt x="416243" y="57150"/>
                      </a:cubicBezTo>
                      <a:cubicBezTo>
                        <a:pt x="416243" y="83820"/>
                        <a:pt x="428625" y="97155"/>
                        <a:pt x="449580" y="97155"/>
                      </a:cubicBezTo>
                      <a:cubicBezTo>
                        <a:pt x="460057" y="97155"/>
                        <a:pt x="469582" y="95250"/>
                        <a:pt x="477202" y="89535"/>
                      </a:cubicBezTo>
                      <a:moveTo>
                        <a:pt x="392430" y="42863"/>
                      </a:moveTo>
                      <a:cubicBezTo>
                        <a:pt x="392430" y="50482"/>
                        <a:pt x="389573" y="54293"/>
                        <a:pt x="381000" y="54293"/>
                      </a:cubicBezTo>
                      <a:lnTo>
                        <a:pt x="375285" y="54293"/>
                      </a:lnTo>
                      <a:lnTo>
                        <a:pt x="375285" y="33338"/>
                      </a:lnTo>
                      <a:lnTo>
                        <a:pt x="381000" y="33338"/>
                      </a:lnTo>
                      <a:cubicBezTo>
                        <a:pt x="388620" y="33338"/>
                        <a:pt x="392430" y="36195"/>
                        <a:pt x="392430" y="42863"/>
                      </a:cubicBezTo>
                      <a:moveTo>
                        <a:pt x="392430" y="96203"/>
                      </a:moveTo>
                      <a:lnTo>
                        <a:pt x="413385" y="96203"/>
                      </a:lnTo>
                      <a:lnTo>
                        <a:pt x="398145" y="64770"/>
                      </a:lnTo>
                      <a:cubicBezTo>
                        <a:pt x="406718" y="60960"/>
                        <a:pt x="412432" y="52388"/>
                        <a:pt x="412432" y="41910"/>
                      </a:cubicBezTo>
                      <a:cubicBezTo>
                        <a:pt x="412432" y="25718"/>
                        <a:pt x="400050" y="18097"/>
                        <a:pt x="384810" y="18097"/>
                      </a:cubicBezTo>
                      <a:lnTo>
                        <a:pt x="358140" y="18097"/>
                      </a:lnTo>
                      <a:lnTo>
                        <a:pt x="358140" y="95250"/>
                      </a:lnTo>
                      <a:lnTo>
                        <a:pt x="376238" y="95250"/>
                      </a:lnTo>
                      <a:lnTo>
                        <a:pt x="376238" y="66675"/>
                      </a:lnTo>
                      <a:lnTo>
                        <a:pt x="381952" y="66675"/>
                      </a:lnTo>
                      <a:lnTo>
                        <a:pt x="392430" y="96203"/>
                      </a:lnTo>
                      <a:close/>
                      <a:moveTo>
                        <a:pt x="346710" y="96203"/>
                      </a:moveTo>
                      <a:lnTo>
                        <a:pt x="346710" y="80962"/>
                      </a:lnTo>
                      <a:lnTo>
                        <a:pt x="315277" y="80962"/>
                      </a:lnTo>
                      <a:lnTo>
                        <a:pt x="315277" y="64770"/>
                      </a:lnTo>
                      <a:lnTo>
                        <a:pt x="337185" y="64770"/>
                      </a:lnTo>
                      <a:lnTo>
                        <a:pt x="338138" y="48577"/>
                      </a:lnTo>
                      <a:lnTo>
                        <a:pt x="314325" y="48577"/>
                      </a:lnTo>
                      <a:lnTo>
                        <a:pt x="314325" y="33338"/>
                      </a:lnTo>
                      <a:lnTo>
                        <a:pt x="345757" y="33338"/>
                      </a:lnTo>
                      <a:lnTo>
                        <a:pt x="345757" y="18097"/>
                      </a:lnTo>
                      <a:lnTo>
                        <a:pt x="296227" y="18097"/>
                      </a:lnTo>
                      <a:lnTo>
                        <a:pt x="296227" y="95250"/>
                      </a:lnTo>
                      <a:lnTo>
                        <a:pt x="346710" y="95250"/>
                      </a:lnTo>
                      <a:close/>
                      <a:moveTo>
                        <a:pt x="285750" y="22860"/>
                      </a:moveTo>
                      <a:cubicBezTo>
                        <a:pt x="279082" y="19050"/>
                        <a:pt x="271463" y="18097"/>
                        <a:pt x="262890" y="18097"/>
                      </a:cubicBezTo>
                      <a:cubicBezTo>
                        <a:pt x="243840" y="18097"/>
                        <a:pt x="234315" y="27622"/>
                        <a:pt x="234315" y="40005"/>
                      </a:cubicBezTo>
                      <a:cubicBezTo>
                        <a:pt x="234315" y="68580"/>
                        <a:pt x="268605" y="60007"/>
                        <a:pt x="268605" y="74295"/>
                      </a:cubicBezTo>
                      <a:cubicBezTo>
                        <a:pt x="268605" y="79057"/>
                        <a:pt x="264795" y="81915"/>
                        <a:pt x="258127" y="81915"/>
                      </a:cubicBezTo>
                      <a:cubicBezTo>
                        <a:pt x="251460" y="81915"/>
                        <a:pt x="243840" y="79057"/>
                        <a:pt x="239077" y="75247"/>
                      </a:cubicBezTo>
                      <a:lnTo>
                        <a:pt x="232410" y="88582"/>
                      </a:lnTo>
                      <a:cubicBezTo>
                        <a:pt x="238125" y="93345"/>
                        <a:pt x="246698" y="97155"/>
                        <a:pt x="258127" y="97155"/>
                      </a:cubicBezTo>
                      <a:cubicBezTo>
                        <a:pt x="276225" y="97155"/>
                        <a:pt x="286702" y="84772"/>
                        <a:pt x="286702" y="72390"/>
                      </a:cubicBezTo>
                      <a:cubicBezTo>
                        <a:pt x="286702" y="45720"/>
                        <a:pt x="252413" y="50482"/>
                        <a:pt x="252413" y="39052"/>
                      </a:cubicBezTo>
                      <a:cubicBezTo>
                        <a:pt x="252413" y="35243"/>
                        <a:pt x="255270" y="33338"/>
                        <a:pt x="261938" y="33338"/>
                      </a:cubicBezTo>
                      <a:cubicBezTo>
                        <a:pt x="268605" y="33338"/>
                        <a:pt x="275273" y="35243"/>
                        <a:pt x="279082" y="37147"/>
                      </a:cubicBezTo>
                      <a:lnTo>
                        <a:pt x="285750" y="22860"/>
                      </a:lnTo>
                      <a:close/>
                      <a:moveTo>
                        <a:pt x="221932" y="96203"/>
                      </a:moveTo>
                      <a:lnTo>
                        <a:pt x="221932" y="19050"/>
                      </a:lnTo>
                      <a:lnTo>
                        <a:pt x="205740" y="19050"/>
                      </a:lnTo>
                      <a:lnTo>
                        <a:pt x="207645" y="80962"/>
                      </a:lnTo>
                      <a:lnTo>
                        <a:pt x="207645" y="80962"/>
                      </a:lnTo>
                      <a:lnTo>
                        <a:pt x="186690" y="19050"/>
                      </a:lnTo>
                      <a:lnTo>
                        <a:pt x="159068" y="19050"/>
                      </a:lnTo>
                      <a:lnTo>
                        <a:pt x="159068" y="96203"/>
                      </a:lnTo>
                      <a:lnTo>
                        <a:pt x="175260" y="96203"/>
                      </a:lnTo>
                      <a:lnTo>
                        <a:pt x="173355" y="36195"/>
                      </a:lnTo>
                      <a:lnTo>
                        <a:pt x="173355" y="36195"/>
                      </a:lnTo>
                      <a:lnTo>
                        <a:pt x="194310" y="96203"/>
                      </a:lnTo>
                      <a:lnTo>
                        <a:pt x="221932" y="96203"/>
                      </a:lnTo>
                      <a:close/>
                      <a:moveTo>
                        <a:pt x="143827" y="19050"/>
                      </a:moveTo>
                      <a:lnTo>
                        <a:pt x="125730" y="19050"/>
                      </a:lnTo>
                      <a:lnTo>
                        <a:pt x="125730" y="96203"/>
                      </a:lnTo>
                      <a:lnTo>
                        <a:pt x="143827" y="96203"/>
                      </a:lnTo>
                      <a:lnTo>
                        <a:pt x="143827" y="19050"/>
                      </a:lnTo>
                      <a:close/>
                      <a:moveTo>
                        <a:pt x="113348" y="96203"/>
                      </a:moveTo>
                      <a:lnTo>
                        <a:pt x="113348" y="80962"/>
                      </a:lnTo>
                      <a:lnTo>
                        <a:pt x="81915" y="80962"/>
                      </a:lnTo>
                      <a:lnTo>
                        <a:pt x="81915" y="64770"/>
                      </a:lnTo>
                      <a:lnTo>
                        <a:pt x="103823" y="64770"/>
                      </a:lnTo>
                      <a:lnTo>
                        <a:pt x="104775" y="48577"/>
                      </a:lnTo>
                      <a:lnTo>
                        <a:pt x="80963" y="48577"/>
                      </a:lnTo>
                      <a:lnTo>
                        <a:pt x="80963" y="33338"/>
                      </a:lnTo>
                      <a:lnTo>
                        <a:pt x="112395" y="33338"/>
                      </a:lnTo>
                      <a:lnTo>
                        <a:pt x="112395" y="18097"/>
                      </a:lnTo>
                      <a:lnTo>
                        <a:pt x="62865" y="18097"/>
                      </a:lnTo>
                      <a:lnTo>
                        <a:pt x="62865" y="95250"/>
                      </a:lnTo>
                      <a:lnTo>
                        <a:pt x="113348" y="95250"/>
                      </a:lnTo>
                      <a:close/>
                      <a:moveTo>
                        <a:pt x="35243" y="42863"/>
                      </a:moveTo>
                      <a:cubicBezTo>
                        <a:pt x="35243" y="50482"/>
                        <a:pt x="32385" y="54293"/>
                        <a:pt x="23813" y="54293"/>
                      </a:cubicBezTo>
                      <a:lnTo>
                        <a:pt x="18098" y="54293"/>
                      </a:lnTo>
                      <a:lnTo>
                        <a:pt x="18098" y="33338"/>
                      </a:lnTo>
                      <a:lnTo>
                        <a:pt x="23813" y="33338"/>
                      </a:lnTo>
                      <a:cubicBezTo>
                        <a:pt x="31432" y="33338"/>
                        <a:pt x="35243" y="36195"/>
                        <a:pt x="35243" y="42863"/>
                      </a:cubicBezTo>
                      <a:moveTo>
                        <a:pt x="34290" y="96203"/>
                      </a:moveTo>
                      <a:lnTo>
                        <a:pt x="55245" y="96203"/>
                      </a:lnTo>
                      <a:lnTo>
                        <a:pt x="40005" y="64770"/>
                      </a:lnTo>
                      <a:cubicBezTo>
                        <a:pt x="48577" y="60960"/>
                        <a:pt x="54293" y="52388"/>
                        <a:pt x="54293" y="41910"/>
                      </a:cubicBezTo>
                      <a:cubicBezTo>
                        <a:pt x="54293" y="25718"/>
                        <a:pt x="41910" y="18097"/>
                        <a:pt x="26670" y="18097"/>
                      </a:cubicBezTo>
                      <a:lnTo>
                        <a:pt x="0" y="18097"/>
                      </a:lnTo>
                      <a:lnTo>
                        <a:pt x="0" y="95250"/>
                      </a:lnTo>
                      <a:lnTo>
                        <a:pt x="18098" y="95250"/>
                      </a:lnTo>
                      <a:lnTo>
                        <a:pt x="18098" y="66675"/>
                      </a:lnTo>
                      <a:lnTo>
                        <a:pt x="23813" y="66675"/>
                      </a:lnTo>
                      <a:lnTo>
                        <a:pt x="34290" y="96203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7" name="Forma libre 96">
                  <a:extLst>
                    <a:ext uri="{FF2B5EF4-FFF2-40B4-BE49-F238E27FC236}">
                      <a16:creationId xmlns:a16="http://schemas.microsoft.com/office/drawing/2014/main" id="{D46A96C9-6EF1-6042-A8EC-CE72BDEBD299}"/>
                    </a:ext>
                  </a:extLst>
                </p:cNvPr>
                <p:cNvSpPr/>
                <p:nvPr/>
              </p:nvSpPr>
              <p:spPr>
                <a:xfrm>
                  <a:off x="9660267" y="1541924"/>
                  <a:ext cx="549592" cy="80962"/>
                </a:xfrm>
                <a:custGeom>
                  <a:avLst/>
                  <a:gdLst>
                    <a:gd name="connsiteX0" fmla="*/ 549593 w 549592"/>
                    <a:gd name="connsiteY0" fmla="*/ 1905 h 80962"/>
                    <a:gd name="connsiteX1" fmla="*/ 529590 w 549592"/>
                    <a:gd name="connsiteY1" fmla="*/ 1905 h 80962"/>
                    <a:gd name="connsiteX2" fmla="*/ 516255 w 549592"/>
                    <a:gd name="connsiteY2" fmla="*/ 35243 h 80962"/>
                    <a:gd name="connsiteX3" fmla="*/ 515302 w 549592"/>
                    <a:gd name="connsiteY3" fmla="*/ 35243 h 80962"/>
                    <a:gd name="connsiteX4" fmla="*/ 502920 w 549592"/>
                    <a:gd name="connsiteY4" fmla="*/ 1905 h 80962"/>
                    <a:gd name="connsiteX5" fmla="*/ 481013 w 549592"/>
                    <a:gd name="connsiteY5" fmla="*/ 1905 h 80962"/>
                    <a:gd name="connsiteX6" fmla="*/ 504825 w 549592"/>
                    <a:gd name="connsiteY6" fmla="*/ 53340 h 80962"/>
                    <a:gd name="connsiteX7" fmla="*/ 504825 w 549592"/>
                    <a:gd name="connsiteY7" fmla="*/ 79057 h 80962"/>
                    <a:gd name="connsiteX8" fmla="*/ 522923 w 549592"/>
                    <a:gd name="connsiteY8" fmla="*/ 79057 h 80962"/>
                    <a:gd name="connsiteX9" fmla="*/ 522923 w 549592"/>
                    <a:gd name="connsiteY9" fmla="*/ 53340 h 80962"/>
                    <a:gd name="connsiteX10" fmla="*/ 549593 w 549592"/>
                    <a:gd name="connsiteY10" fmla="*/ 1905 h 80962"/>
                    <a:gd name="connsiteX11" fmla="*/ 416243 w 549592"/>
                    <a:gd name="connsiteY11" fmla="*/ 17145 h 80962"/>
                    <a:gd name="connsiteX12" fmla="*/ 420052 w 549592"/>
                    <a:gd name="connsiteY12" fmla="*/ 17145 h 80962"/>
                    <a:gd name="connsiteX13" fmla="*/ 426720 w 549592"/>
                    <a:gd name="connsiteY13" fmla="*/ 47625 h 80962"/>
                    <a:gd name="connsiteX14" fmla="*/ 409575 w 549592"/>
                    <a:gd name="connsiteY14" fmla="*/ 47625 h 80962"/>
                    <a:gd name="connsiteX15" fmla="*/ 416243 w 549592"/>
                    <a:gd name="connsiteY15" fmla="*/ 17145 h 80962"/>
                    <a:gd name="connsiteX16" fmla="*/ 433388 w 549592"/>
                    <a:gd name="connsiteY16" fmla="*/ 79057 h 80962"/>
                    <a:gd name="connsiteX17" fmla="*/ 454343 w 549592"/>
                    <a:gd name="connsiteY17" fmla="*/ 79057 h 80962"/>
                    <a:gd name="connsiteX18" fmla="*/ 433388 w 549592"/>
                    <a:gd name="connsiteY18" fmla="*/ 1905 h 80962"/>
                    <a:gd name="connsiteX19" fmla="*/ 405765 w 549592"/>
                    <a:gd name="connsiteY19" fmla="*/ 1905 h 80962"/>
                    <a:gd name="connsiteX20" fmla="*/ 384810 w 549592"/>
                    <a:gd name="connsiteY20" fmla="*/ 79057 h 80962"/>
                    <a:gd name="connsiteX21" fmla="*/ 402907 w 549592"/>
                    <a:gd name="connsiteY21" fmla="*/ 79057 h 80962"/>
                    <a:gd name="connsiteX22" fmla="*/ 406718 w 549592"/>
                    <a:gd name="connsiteY22" fmla="*/ 62865 h 80962"/>
                    <a:gd name="connsiteX23" fmla="*/ 430530 w 549592"/>
                    <a:gd name="connsiteY23" fmla="*/ 62865 h 80962"/>
                    <a:gd name="connsiteX24" fmla="*/ 433388 w 549592"/>
                    <a:gd name="connsiteY24" fmla="*/ 79057 h 80962"/>
                    <a:gd name="connsiteX25" fmla="*/ 375285 w 549592"/>
                    <a:gd name="connsiteY25" fmla="*/ 1905 h 80962"/>
                    <a:gd name="connsiteX26" fmla="*/ 357188 w 549592"/>
                    <a:gd name="connsiteY26" fmla="*/ 1905 h 80962"/>
                    <a:gd name="connsiteX27" fmla="*/ 357188 w 549592"/>
                    <a:gd name="connsiteY27" fmla="*/ 79057 h 80962"/>
                    <a:gd name="connsiteX28" fmla="*/ 375285 w 549592"/>
                    <a:gd name="connsiteY28" fmla="*/ 79057 h 80962"/>
                    <a:gd name="connsiteX29" fmla="*/ 375285 w 549592"/>
                    <a:gd name="connsiteY29" fmla="*/ 1905 h 80962"/>
                    <a:gd name="connsiteX30" fmla="*/ 344805 w 549592"/>
                    <a:gd name="connsiteY30" fmla="*/ 71438 h 80962"/>
                    <a:gd name="connsiteX31" fmla="*/ 339090 w 549592"/>
                    <a:gd name="connsiteY31" fmla="*/ 56197 h 80962"/>
                    <a:gd name="connsiteX32" fmla="*/ 319088 w 549592"/>
                    <a:gd name="connsiteY32" fmla="*/ 62865 h 80962"/>
                    <a:gd name="connsiteX33" fmla="*/ 301943 w 549592"/>
                    <a:gd name="connsiteY33" fmla="*/ 39052 h 80962"/>
                    <a:gd name="connsiteX34" fmla="*/ 319088 w 549592"/>
                    <a:gd name="connsiteY34" fmla="*/ 16193 h 80962"/>
                    <a:gd name="connsiteX35" fmla="*/ 337185 w 549592"/>
                    <a:gd name="connsiteY35" fmla="*/ 20955 h 80962"/>
                    <a:gd name="connsiteX36" fmla="*/ 343852 w 549592"/>
                    <a:gd name="connsiteY36" fmla="*/ 6668 h 80962"/>
                    <a:gd name="connsiteX37" fmla="*/ 317182 w 549592"/>
                    <a:gd name="connsiteY37" fmla="*/ 0 h 80962"/>
                    <a:gd name="connsiteX38" fmla="*/ 283845 w 549592"/>
                    <a:gd name="connsiteY38" fmla="*/ 39052 h 80962"/>
                    <a:gd name="connsiteX39" fmla="*/ 317182 w 549592"/>
                    <a:gd name="connsiteY39" fmla="*/ 79057 h 80962"/>
                    <a:gd name="connsiteX40" fmla="*/ 344805 w 549592"/>
                    <a:gd name="connsiteY40" fmla="*/ 71438 h 80962"/>
                    <a:gd name="connsiteX41" fmla="*/ 270510 w 549592"/>
                    <a:gd name="connsiteY41" fmla="*/ 1905 h 80962"/>
                    <a:gd name="connsiteX42" fmla="*/ 252413 w 549592"/>
                    <a:gd name="connsiteY42" fmla="*/ 1905 h 80962"/>
                    <a:gd name="connsiteX43" fmla="*/ 252413 w 549592"/>
                    <a:gd name="connsiteY43" fmla="*/ 79057 h 80962"/>
                    <a:gd name="connsiteX44" fmla="*/ 270510 w 549592"/>
                    <a:gd name="connsiteY44" fmla="*/ 79057 h 80962"/>
                    <a:gd name="connsiteX45" fmla="*/ 270510 w 549592"/>
                    <a:gd name="connsiteY45" fmla="*/ 1905 h 80962"/>
                    <a:gd name="connsiteX46" fmla="*/ 242888 w 549592"/>
                    <a:gd name="connsiteY46" fmla="*/ 17145 h 80962"/>
                    <a:gd name="connsiteX47" fmla="*/ 242888 w 549592"/>
                    <a:gd name="connsiteY47" fmla="*/ 1905 h 80962"/>
                    <a:gd name="connsiteX48" fmla="*/ 188595 w 549592"/>
                    <a:gd name="connsiteY48" fmla="*/ 1905 h 80962"/>
                    <a:gd name="connsiteX49" fmla="*/ 188595 w 549592"/>
                    <a:gd name="connsiteY49" fmla="*/ 17145 h 80962"/>
                    <a:gd name="connsiteX50" fmla="*/ 206693 w 549592"/>
                    <a:gd name="connsiteY50" fmla="*/ 17145 h 80962"/>
                    <a:gd name="connsiteX51" fmla="*/ 206693 w 549592"/>
                    <a:gd name="connsiteY51" fmla="*/ 79057 h 80962"/>
                    <a:gd name="connsiteX52" fmla="*/ 224790 w 549592"/>
                    <a:gd name="connsiteY52" fmla="*/ 79057 h 80962"/>
                    <a:gd name="connsiteX53" fmla="*/ 224790 w 549592"/>
                    <a:gd name="connsiteY53" fmla="*/ 17145 h 80962"/>
                    <a:gd name="connsiteX54" fmla="*/ 242888 w 549592"/>
                    <a:gd name="connsiteY54" fmla="*/ 17145 h 80962"/>
                    <a:gd name="connsiteX55" fmla="*/ 182880 w 549592"/>
                    <a:gd name="connsiteY55" fmla="*/ 5715 h 80962"/>
                    <a:gd name="connsiteX56" fmla="*/ 160020 w 549592"/>
                    <a:gd name="connsiteY56" fmla="*/ 952 h 80962"/>
                    <a:gd name="connsiteX57" fmla="*/ 131445 w 549592"/>
                    <a:gd name="connsiteY57" fmla="*/ 22860 h 80962"/>
                    <a:gd name="connsiteX58" fmla="*/ 165735 w 549592"/>
                    <a:gd name="connsiteY58" fmla="*/ 57150 h 80962"/>
                    <a:gd name="connsiteX59" fmla="*/ 155257 w 549592"/>
                    <a:gd name="connsiteY59" fmla="*/ 64770 h 80962"/>
                    <a:gd name="connsiteX60" fmla="*/ 136207 w 549592"/>
                    <a:gd name="connsiteY60" fmla="*/ 58102 h 80962"/>
                    <a:gd name="connsiteX61" fmla="*/ 129540 w 549592"/>
                    <a:gd name="connsiteY61" fmla="*/ 71438 h 80962"/>
                    <a:gd name="connsiteX62" fmla="*/ 155257 w 549592"/>
                    <a:gd name="connsiteY62" fmla="*/ 80010 h 80962"/>
                    <a:gd name="connsiteX63" fmla="*/ 183832 w 549592"/>
                    <a:gd name="connsiteY63" fmla="*/ 55245 h 80962"/>
                    <a:gd name="connsiteX64" fmla="*/ 149543 w 549592"/>
                    <a:gd name="connsiteY64" fmla="*/ 21907 h 80962"/>
                    <a:gd name="connsiteX65" fmla="*/ 159068 w 549592"/>
                    <a:gd name="connsiteY65" fmla="*/ 16193 h 80962"/>
                    <a:gd name="connsiteX66" fmla="*/ 176213 w 549592"/>
                    <a:gd name="connsiteY66" fmla="*/ 20002 h 80962"/>
                    <a:gd name="connsiteX67" fmla="*/ 182880 w 549592"/>
                    <a:gd name="connsiteY67" fmla="*/ 5715 h 80962"/>
                    <a:gd name="connsiteX68" fmla="*/ 117157 w 549592"/>
                    <a:gd name="connsiteY68" fmla="*/ 1905 h 80962"/>
                    <a:gd name="connsiteX69" fmla="*/ 99060 w 549592"/>
                    <a:gd name="connsiteY69" fmla="*/ 1905 h 80962"/>
                    <a:gd name="connsiteX70" fmla="*/ 99060 w 549592"/>
                    <a:gd name="connsiteY70" fmla="*/ 48577 h 80962"/>
                    <a:gd name="connsiteX71" fmla="*/ 86677 w 549592"/>
                    <a:gd name="connsiteY71" fmla="*/ 64770 h 80962"/>
                    <a:gd name="connsiteX72" fmla="*/ 74295 w 549592"/>
                    <a:gd name="connsiteY72" fmla="*/ 48577 h 80962"/>
                    <a:gd name="connsiteX73" fmla="*/ 74295 w 549592"/>
                    <a:gd name="connsiteY73" fmla="*/ 1905 h 80962"/>
                    <a:gd name="connsiteX74" fmla="*/ 56198 w 549592"/>
                    <a:gd name="connsiteY74" fmla="*/ 1905 h 80962"/>
                    <a:gd name="connsiteX75" fmla="*/ 56198 w 549592"/>
                    <a:gd name="connsiteY75" fmla="*/ 49530 h 80962"/>
                    <a:gd name="connsiteX76" fmla="*/ 86677 w 549592"/>
                    <a:gd name="connsiteY76" fmla="*/ 80010 h 80962"/>
                    <a:gd name="connsiteX77" fmla="*/ 117157 w 549592"/>
                    <a:gd name="connsiteY77" fmla="*/ 49530 h 80962"/>
                    <a:gd name="connsiteX78" fmla="*/ 117157 w 549592"/>
                    <a:gd name="connsiteY78" fmla="*/ 1905 h 80962"/>
                    <a:gd name="connsiteX79" fmla="*/ 40005 w 549592"/>
                    <a:gd name="connsiteY79" fmla="*/ 1905 h 80962"/>
                    <a:gd name="connsiteX80" fmla="*/ 21907 w 549592"/>
                    <a:gd name="connsiteY80" fmla="*/ 1905 h 80962"/>
                    <a:gd name="connsiteX81" fmla="*/ 21907 w 549592"/>
                    <a:gd name="connsiteY81" fmla="*/ 56197 h 80962"/>
                    <a:gd name="connsiteX82" fmla="*/ 15240 w 549592"/>
                    <a:gd name="connsiteY82" fmla="*/ 64770 h 80962"/>
                    <a:gd name="connsiteX83" fmla="*/ 2857 w 549592"/>
                    <a:gd name="connsiteY83" fmla="*/ 61913 h 80962"/>
                    <a:gd name="connsiteX84" fmla="*/ 0 w 549592"/>
                    <a:gd name="connsiteY84" fmla="*/ 78105 h 80962"/>
                    <a:gd name="connsiteX85" fmla="*/ 19050 w 549592"/>
                    <a:gd name="connsiteY85" fmla="*/ 80963 h 80962"/>
                    <a:gd name="connsiteX86" fmla="*/ 40005 w 549592"/>
                    <a:gd name="connsiteY86" fmla="*/ 54293 h 80962"/>
                    <a:gd name="connsiteX87" fmla="*/ 40005 w 549592"/>
                    <a:gd name="connsiteY87" fmla="*/ 1905 h 8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549592" h="80962">
                      <a:moveTo>
                        <a:pt x="549593" y="1905"/>
                      </a:moveTo>
                      <a:lnTo>
                        <a:pt x="529590" y="1905"/>
                      </a:lnTo>
                      <a:lnTo>
                        <a:pt x="516255" y="35243"/>
                      </a:lnTo>
                      <a:lnTo>
                        <a:pt x="515302" y="35243"/>
                      </a:lnTo>
                      <a:lnTo>
                        <a:pt x="502920" y="1905"/>
                      </a:lnTo>
                      <a:lnTo>
                        <a:pt x="481013" y="1905"/>
                      </a:lnTo>
                      <a:lnTo>
                        <a:pt x="504825" y="53340"/>
                      </a:lnTo>
                      <a:lnTo>
                        <a:pt x="504825" y="79057"/>
                      </a:lnTo>
                      <a:lnTo>
                        <a:pt x="522923" y="79057"/>
                      </a:lnTo>
                      <a:lnTo>
                        <a:pt x="522923" y="53340"/>
                      </a:lnTo>
                      <a:lnTo>
                        <a:pt x="549593" y="1905"/>
                      </a:lnTo>
                      <a:close/>
                      <a:moveTo>
                        <a:pt x="416243" y="17145"/>
                      </a:moveTo>
                      <a:lnTo>
                        <a:pt x="420052" y="17145"/>
                      </a:lnTo>
                      <a:lnTo>
                        <a:pt x="426720" y="47625"/>
                      </a:lnTo>
                      <a:lnTo>
                        <a:pt x="409575" y="47625"/>
                      </a:lnTo>
                      <a:lnTo>
                        <a:pt x="416243" y="17145"/>
                      </a:lnTo>
                      <a:close/>
                      <a:moveTo>
                        <a:pt x="433388" y="79057"/>
                      </a:moveTo>
                      <a:lnTo>
                        <a:pt x="454343" y="79057"/>
                      </a:lnTo>
                      <a:lnTo>
                        <a:pt x="433388" y="1905"/>
                      </a:lnTo>
                      <a:lnTo>
                        <a:pt x="405765" y="1905"/>
                      </a:lnTo>
                      <a:lnTo>
                        <a:pt x="384810" y="79057"/>
                      </a:lnTo>
                      <a:lnTo>
                        <a:pt x="402907" y="79057"/>
                      </a:lnTo>
                      <a:lnTo>
                        <a:pt x="406718" y="62865"/>
                      </a:lnTo>
                      <a:lnTo>
                        <a:pt x="430530" y="62865"/>
                      </a:lnTo>
                      <a:lnTo>
                        <a:pt x="433388" y="79057"/>
                      </a:lnTo>
                      <a:close/>
                      <a:moveTo>
                        <a:pt x="375285" y="1905"/>
                      </a:moveTo>
                      <a:lnTo>
                        <a:pt x="357188" y="1905"/>
                      </a:lnTo>
                      <a:lnTo>
                        <a:pt x="357188" y="79057"/>
                      </a:lnTo>
                      <a:lnTo>
                        <a:pt x="375285" y="79057"/>
                      </a:lnTo>
                      <a:lnTo>
                        <a:pt x="375285" y="1905"/>
                      </a:lnTo>
                      <a:close/>
                      <a:moveTo>
                        <a:pt x="344805" y="71438"/>
                      </a:moveTo>
                      <a:lnTo>
                        <a:pt x="339090" y="56197"/>
                      </a:lnTo>
                      <a:cubicBezTo>
                        <a:pt x="334327" y="60007"/>
                        <a:pt x="326707" y="62865"/>
                        <a:pt x="319088" y="62865"/>
                      </a:cubicBezTo>
                      <a:cubicBezTo>
                        <a:pt x="307657" y="62865"/>
                        <a:pt x="301943" y="55245"/>
                        <a:pt x="301943" y="39052"/>
                      </a:cubicBezTo>
                      <a:cubicBezTo>
                        <a:pt x="301943" y="22860"/>
                        <a:pt x="307657" y="16193"/>
                        <a:pt x="319088" y="16193"/>
                      </a:cubicBezTo>
                      <a:cubicBezTo>
                        <a:pt x="326707" y="16193"/>
                        <a:pt x="333375" y="18097"/>
                        <a:pt x="337185" y="20955"/>
                      </a:cubicBezTo>
                      <a:lnTo>
                        <a:pt x="343852" y="6668"/>
                      </a:lnTo>
                      <a:cubicBezTo>
                        <a:pt x="337185" y="1905"/>
                        <a:pt x="327660" y="0"/>
                        <a:pt x="317182" y="0"/>
                      </a:cubicBezTo>
                      <a:cubicBezTo>
                        <a:pt x="294323" y="0"/>
                        <a:pt x="283845" y="16193"/>
                        <a:pt x="283845" y="39052"/>
                      </a:cubicBezTo>
                      <a:cubicBezTo>
                        <a:pt x="283845" y="65722"/>
                        <a:pt x="296227" y="79057"/>
                        <a:pt x="317182" y="79057"/>
                      </a:cubicBezTo>
                      <a:cubicBezTo>
                        <a:pt x="327660" y="80010"/>
                        <a:pt x="336232" y="77152"/>
                        <a:pt x="344805" y="71438"/>
                      </a:cubicBezTo>
                      <a:moveTo>
                        <a:pt x="270510" y="1905"/>
                      </a:moveTo>
                      <a:lnTo>
                        <a:pt x="252413" y="1905"/>
                      </a:lnTo>
                      <a:lnTo>
                        <a:pt x="252413" y="79057"/>
                      </a:lnTo>
                      <a:lnTo>
                        <a:pt x="270510" y="79057"/>
                      </a:lnTo>
                      <a:lnTo>
                        <a:pt x="270510" y="1905"/>
                      </a:lnTo>
                      <a:close/>
                      <a:moveTo>
                        <a:pt x="242888" y="17145"/>
                      </a:moveTo>
                      <a:lnTo>
                        <a:pt x="242888" y="1905"/>
                      </a:lnTo>
                      <a:lnTo>
                        <a:pt x="188595" y="1905"/>
                      </a:lnTo>
                      <a:lnTo>
                        <a:pt x="188595" y="17145"/>
                      </a:lnTo>
                      <a:lnTo>
                        <a:pt x="206693" y="17145"/>
                      </a:lnTo>
                      <a:lnTo>
                        <a:pt x="206693" y="79057"/>
                      </a:lnTo>
                      <a:lnTo>
                        <a:pt x="224790" y="79057"/>
                      </a:lnTo>
                      <a:lnTo>
                        <a:pt x="224790" y="17145"/>
                      </a:lnTo>
                      <a:lnTo>
                        <a:pt x="242888" y="17145"/>
                      </a:lnTo>
                      <a:close/>
                      <a:moveTo>
                        <a:pt x="182880" y="5715"/>
                      </a:moveTo>
                      <a:cubicBezTo>
                        <a:pt x="176213" y="1905"/>
                        <a:pt x="168593" y="952"/>
                        <a:pt x="160020" y="952"/>
                      </a:cubicBezTo>
                      <a:cubicBezTo>
                        <a:pt x="140970" y="952"/>
                        <a:pt x="131445" y="10477"/>
                        <a:pt x="131445" y="22860"/>
                      </a:cubicBezTo>
                      <a:cubicBezTo>
                        <a:pt x="131445" y="51435"/>
                        <a:pt x="165735" y="42863"/>
                        <a:pt x="165735" y="57150"/>
                      </a:cubicBezTo>
                      <a:cubicBezTo>
                        <a:pt x="165735" y="61913"/>
                        <a:pt x="161925" y="64770"/>
                        <a:pt x="155257" y="64770"/>
                      </a:cubicBezTo>
                      <a:cubicBezTo>
                        <a:pt x="148590" y="64770"/>
                        <a:pt x="140970" y="61913"/>
                        <a:pt x="136207" y="58102"/>
                      </a:cubicBezTo>
                      <a:lnTo>
                        <a:pt x="129540" y="71438"/>
                      </a:lnTo>
                      <a:cubicBezTo>
                        <a:pt x="135255" y="76200"/>
                        <a:pt x="143827" y="80010"/>
                        <a:pt x="155257" y="80010"/>
                      </a:cubicBezTo>
                      <a:cubicBezTo>
                        <a:pt x="173355" y="80010"/>
                        <a:pt x="183832" y="67627"/>
                        <a:pt x="183832" y="55245"/>
                      </a:cubicBezTo>
                      <a:cubicBezTo>
                        <a:pt x="183832" y="28575"/>
                        <a:pt x="149543" y="33338"/>
                        <a:pt x="149543" y="21907"/>
                      </a:cubicBezTo>
                      <a:cubicBezTo>
                        <a:pt x="149543" y="18097"/>
                        <a:pt x="152400" y="16193"/>
                        <a:pt x="159068" y="16193"/>
                      </a:cubicBezTo>
                      <a:cubicBezTo>
                        <a:pt x="165735" y="16193"/>
                        <a:pt x="172402" y="18097"/>
                        <a:pt x="176213" y="20002"/>
                      </a:cubicBezTo>
                      <a:lnTo>
                        <a:pt x="182880" y="5715"/>
                      </a:lnTo>
                      <a:close/>
                      <a:moveTo>
                        <a:pt x="117157" y="1905"/>
                      </a:moveTo>
                      <a:lnTo>
                        <a:pt x="99060" y="1905"/>
                      </a:lnTo>
                      <a:lnTo>
                        <a:pt x="99060" y="48577"/>
                      </a:lnTo>
                      <a:cubicBezTo>
                        <a:pt x="99060" y="58102"/>
                        <a:pt x="94298" y="64770"/>
                        <a:pt x="86677" y="64770"/>
                      </a:cubicBezTo>
                      <a:cubicBezTo>
                        <a:pt x="79057" y="64770"/>
                        <a:pt x="74295" y="58102"/>
                        <a:pt x="74295" y="48577"/>
                      </a:cubicBezTo>
                      <a:lnTo>
                        <a:pt x="74295" y="1905"/>
                      </a:lnTo>
                      <a:lnTo>
                        <a:pt x="56198" y="1905"/>
                      </a:lnTo>
                      <a:lnTo>
                        <a:pt x="56198" y="49530"/>
                      </a:lnTo>
                      <a:cubicBezTo>
                        <a:pt x="56198" y="66675"/>
                        <a:pt x="65723" y="80010"/>
                        <a:pt x="86677" y="80010"/>
                      </a:cubicBezTo>
                      <a:cubicBezTo>
                        <a:pt x="107632" y="80010"/>
                        <a:pt x="117157" y="65722"/>
                        <a:pt x="117157" y="49530"/>
                      </a:cubicBezTo>
                      <a:lnTo>
                        <a:pt x="117157" y="1905"/>
                      </a:lnTo>
                      <a:close/>
                      <a:moveTo>
                        <a:pt x="40005" y="1905"/>
                      </a:moveTo>
                      <a:lnTo>
                        <a:pt x="21907" y="1905"/>
                      </a:lnTo>
                      <a:lnTo>
                        <a:pt x="21907" y="56197"/>
                      </a:lnTo>
                      <a:cubicBezTo>
                        <a:pt x="21907" y="61913"/>
                        <a:pt x="19050" y="64770"/>
                        <a:pt x="15240" y="64770"/>
                      </a:cubicBezTo>
                      <a:cubicBezTo>
                        <a:pt x="10477" y="64770"/>
                        <a:pt x="6668" y="63818"/>
                        <a:pt x="2857" y="61913"/>
                      </a:cubicBezTo>
                      <a:lnTo>
                        <a:pt x="0" y="78105"/>
                      </a:lnTo>
                      <a:cubicBezTo>
                        <a:pt x="4763" y="80010"/>
                        <a:pt x="12382" y="80963"/>
                        <a:pt x="19050" y="80963"/>
                      </a:cubicBezTo>
                      <a:cubicBezTo>
                        <a:pt x="33338" y="80963"/>
                        <a:pt x="40005" y="70485"/>
                        <a:pt x="40005" y="54293"/>
                      </a:cubicBezTo>
                      <a:lnTo>
                        <a:pt x="40005" y="1905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26" name="Forma libre 25">
                <a:extLst>
                  <a:ext uri="{FF2B5EF4-FFF2-40B4-BE49-F238E27FC236}">
                    <a16:creationId xmlns:a16="http://schemas.microsoft.com/office/drawing/2014/main" id="{66309CB8-B123-814F-B684-AB35D1B6F739}"/>
                  </a:ext>
                </a:extLst>
              </p:cNvPr>
              <p:cNvSpPr/>
              <p:nvPr/>
            </p:nvSpPr>
            <p:spPr>
              <a:xfrm>
                <a:off x="8822067" y="1336184"/>
                <a:ext cx="312419" cy="694372"/>
              </a:xfrm>
              <a:custGeom>
                <a:avLst/>
                <a:gdLst>
                  <a:gd name="connsiteX0" fmla="*/ 0 w 312419"/>
                  <a:gd name="connsiteY0" fmla="*/ 0 h 694372"/>
                  <a:gd name="connsiteX1" fmla="*/ 312420 w 312419"/>
                  <a:gd name="connsiteY1" fmla="*/ 0 h 694372"/>
                  <a:gd name="connsiteX2" fmla="*/ 312420 w 312419"/>
                  <a:gd name="connsiteY2" fmla="*/ 694373 h 694372"/>
                  <a:gd name="connsiteX3" fmla="*/ 0 w 312419"/>
                  <a:gd name="connsiteY3" fmla="*/ 694373 h 694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419" h="694372">
                    <a:moveTo>
                      <a:pt x="0" y="0"/>
                    </a:moveTo>
                    <a:lnTo>
                      <a:pt x="312420" y="0"/>
                    </a:lnTo>
                    <a:lnTo>
                      <a:pt x="312420" y="694373"/>
                    </a:lnTo>
                    <a:lnTo>
                      <a:pt x="0" y="694373"/>
                    </a:lnTo>
                    <a:close/>
                  </a:path>
                </a:pathLst>
              </a:custGeom>
              <a:solidFill>
                <a:srgbClr val="0F69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48B7DFE5-9971-CF44-995F-FC838525C3D7}"/>
                  </a:ext>
                </a:extLst>
              </p:cNvPr>
              <p:cNvSpPr/>
              <p:nvPr/>
            </p:nvSpPr>
            <p:spPr>
              <a:xfrm>
                <a:off x="9134487" y="1336184"/>
                <a:ext cx="449580" cy="694372"/>
              </a:xfrm>
              <a:custGeom>
                <a:avLst/>
                <a:gdLst>
                  <a:gd name="connsiteX0" fmla="*/ 0 w 449580"/>
                  <a:gd name="connsiteY0" fmla="*/ 0 h 694372"/>
                  <a:gd name="connsiteX1" fmla="*/ 449580 w 449580"/>
                  <a:gd name="connsiteY1" fmla="*/ 0 h 694372"/>
                  <a:gd name="connsiteX2" fmla="*/ 449580 w 449580"/>
                  <a:gd name="connsiteY2" fmla="*/ 694373 h 694372"/>
                  <a:gd name="connsiteX3" fmla="*/ 0 w 449580"/>
                  <a:gd name="connsiteY3" fmla="*/ 694373 h 694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694372">
                    <a:moveTo>
                      <a:pt x="0" y="0"/>
                    </a:moveTo>
                    <a:lnTo>
                      <a:pt x="449580" y="0"/>
                    </a:lnTo>
                    <a:lnTo>
                      <a:pt x="449580" y="694373"/>
                    </a:lnTo>
                    <a:lnTo>
                      <a:pt x="0" y="694373"/>
                    </a:lnTo>
                    <a:close/>
                  </a:path>
                </a:pathLst>
              </a:custGeom>
              <a:solidFill>
                <a:srgbClr val="EB3D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28" name="Gráfico 4">
                <a:extLst>
                  <a:ext uri="{FF2B5EF4-FFF2-40B4-BE49-F238E27FC236}">
                    <a16:creationId xmlns:a16="http://schemas.microsoft.com/office/drawing/2014/main" id="{D20662C8-4B40-554D-ADC0-66AFE9F36DF1}"/>
                  </a:ext>
                </a:extLst>
              </p:cNvPr>
              <p:cNvGrpSpPr/>
              <p:nvPr/>
            </p:nvGrpSpPr>
            <p:grpSpPr>
              <a:xfrm>
                <a:off x="9166872" y="1961024"/>
                <a:ext cx="81914" cy="36195"/>
                <a:chOff x="9166872" y="1961024"/>
                <a:chExt cx="81914" cy="36195"/>
              </a:xfrm>
              <a:solidFill>
                <a:srgbClr val="FFFFFF"/>
              </a:solidFill>
            </p:grpSpPr>
            <p:sp>
              <p:nvSpPr>
                <p:cNvPr id="92" name="Forma libre 91">
                  <a:extLst>
                    <a:ext uri="{FF2B5EF4-FFF2-40B4-BE49-F238E27FC236}">
                      <a16:creationId xmlns:a16="http://schemas.microsoft.com/office/drawing/2014/main" id="{3C337DB4-FAF4-954C-B06A-E77D9B9A39CE}"/>
                    </a:ext>
                  </a:extLst>
                </p:cNvPr>
                <p:cNvSpPr/>
                <p:nvPr/>
              </p:nvSpPr>
              <p:spPr>
                <a:xfrm>
                  <a:off x="9166872" y="1961024"/>
                  <a:ext cx="27622" cy="35242"/>
                </a:xfrm>
                <a:custGeom>
                  <a:avLst/>
                  <a:gdLst>
                    <a:gd name="connsiteX0" fmla="*/ 27622 w 27622"/>
                    <a:gd name="connsiteY0" fmla="*/ 32385 h 35242"/>
                    <a:gd name="connsiteX1" fmla="*/ 15240 w 27622"/>
                    <a:gd name="connsiteY1" fmla="*/ 35243 h 35242"/>
                    <a:gd name="connsiteX2" fmla="*/ 0 w 27622"/>
                    <a:gd name="connsiteY2" fmla="*/ 17145 h 35242"/>
                    <a:gd name="connsiteX3" fmla="*/ 15240 w 27622"/>
                    <a:gd name="connsiteY3" fmla="*/ 0 h 35242"/>
                    <a:gd name="connsiteX4" fmla="*/ 26670 w 27622"/>
                    <a:gd name="connsiteY4" fmla="*/ 2858 h 35242"/>
                    <a:gd name="connsiteX5" fmla="*/ 23813 w 27622"/>
                    <a:gd name="connsiteY5" fmla="*/ 7620 h 35242"/>
                    <a:gd name="connsiteX6" fmla="*/ 15240 w 27622"/>
                    <a:gd name="connsiteY6" fmla="*/ 5715 h 35242"/>
                    <a:gd name="connsiteX7" fmla="*/ 6668 w 27622"/>
                    <a:gd name="connsiteY7" fmla="*/ 17145 h 35242"/>
                    <a:gd name="connsiteX8" fmla="*/ 15240 w 27622"/>
                    <a:gd name="connsiteY8" fmla="*/ 29528 h 35242"/>
                    <a:gd name="connsiteX9" fmla="*/ 20955 w 27622"/>
                    <a:gd name="connsiteY9" fmla="*/ 28575 h 35242"/>
                    <a:gd name="connsiteX10" fmla="*/ 20955 w 27622"/>
                    <a:gd name="connsiteY10" fmla="*/ 21908 h 35242"/>
                    <a:gd name="connsiteX11" fmla="*/ 16193 w 27622"/>
                    <a:gd name="connsiteY11" fmla="*/ 21908 h 35242"/>
                    <a:gd name="connsiteX12" fmla="*/ 16193 w 27622"/>
                    <a:gd name="connsiteY12" fmla="*/ 17145 h 35242"/>
                    <a:gd name="connsiteX13" fmla="*/ 27622 w 27622"/>
                    <a:gd name="connsiteY13" fmla="*/ 17145 h 35242"/>
                    <a:gd name="connsiteX14" fmla="*/ 27622 w 27622"/>
                    <a:gd name="connsiteY14" fmla="*/ 32385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622" h="35242">
                      <a:moveTo>
                        <a:pt x="27622" y="32385"/>
                      </a:moveTo>
                      <a:cubicBezTo>
                        <a:pt x="22860" y="34290"/>
                        <a:pt x="19050" y="35243"/>
                        <a:pt x="15240" y="35243"/>
                      </a:cubicBezTo>
                      <a:cubicBezTo>
                        <a:pt x="4763" y="35243"/>
                        <a:pt x="0" y="27623"/>
                        <a:pt x="0" y="17145"/>
                      </a:cubicBezTo>
                      <a:cubicBezTo>
                        <a:pt x="0" y="6668"/>
                        <a:pt x="4763" y="0"/>
                        <a:pt x="15240" y="0"/>
                      </a:cubicBezTo>
                      <a:cubicBezTo>
                        <a:pt x="20002" y="0"/>
                        <a:pt x="23813" y="953"/>
                        <a:pt x="26670" y="2858"/>
                      </a:cubicBezTo>
                      <a:lnTo>
                        <a:pt x="23813" y="7620"/>
                      </a:lnTo>
                      <a:cubicBezTo>
                        <a:pt x="21907" y="6668"/>
                        <a:pt x="19050" y="5715"/>
                        <a:pt x="15240" y="5715"/>
                      </a:cubicBezTo>
                      <a:cubicBezTo>
                        <a:pt x="9525" y="5715"/>
                        <a:pt x="6668" y="10478"/>
                        <a:pt x="6668" y="17145"/>
                      </a:cubicBezTo>
                      <a:cubicBezTo>
                        <a:pt x="6668" y="24765"/>
                        <a:pt x="9525" y="29528"/>
                        <a:pt x="15240" y="29528"/>
                      </a:cubicBezTo>
                      <a:cubicBezTo>
                        <a:pt x="17145" y="29528"/>
                        <a:pt x="20002" y="29528"/>
                        <a:pt x="20955" y="28575"/>
                      </a:cubicBezTo>
                      <a:lnTo>
                        <a:pt x="20955" y="21908"/>
                      </a:lnTo>
                      <a:lnTo>
                        <a:pt x="16193" y="21908"/>
                      </a:lnTo>
                      <a:lnTo>
                        <a:pt x="16193" y="17145"/>
                      </a:lnTo>
                      <a:lnTo>
                        <a:pt x="27622" y="17145"/>
                      </a:lnTo>
                      <a:lnTo>
                        <a:pt x="27622" y="32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3" name="Forma libre 92">
                  <a:extLst>
                    <a:ext uri="{FF2B5EF4-FFF2-40B4-BE49-F238E27FC236}">
                      <a16:creationId xmlns:a16="http://schemas.microsoft.com/office/drawing/2014/main" id="{AB4F6B4B-9B45-4E4B-897F-F71E7D14BB82}"/>
                    </a:ext>
                  </a:extLst>
                </p:cNvPr>
                <p:cNvSpPr/>
                <p:nvPr/>
              </p:nvSpPr>
              <p:spPr>
                <a:xfrm>
                  <a:off x="9199257" y="1971398"/>
                  <a:ext cx="22860" cy="25821"/>
                </a:xfrm>
                <a:custGeom>
                  <a:avLst/>
                  <a:gdLst>
                    <a:gd name="connsiteX0" fmla="*/ 16193 w 22860"/>
                    <a:gd name="connsiteY0" fmla="*/ 12486 h 25821"/>
                    <a:gd name="connsiteX1" fmla="*/ 11430 w 22860"/>
                    <a:gd name="connsiteY1" fmla="*/ 4866 h 25821"/>
                    <a:gd name="connsiteX2" fmla="*/ 6668 w 22860"/>
                    <a:gd name="connsiteY2" fmla="*/ 12486 h 25821"/>
                    <a:gd name="connsiteX3" fmla="*/ 11430 w 22860"/>
                    <a:gd name="connsiteY3" fmla="*/ 20106 h 25821"/>
                    <a:gd name="connsiteX4" fmla="*/ 16193 w 22860"/>
                    <a:gd name="connsiteY4" fmla="*/ 12486 h 25821"/>
                    <a:gd name="connsiteX5" fmla="*/ 22860 w 22860"/>
                    <a:gd name="connsiteY5" fmla="*/ 12486 h 25821"/>
                    <a:gd name="connsiteX6" fmla="*/ 11430 w 22860"/>
                    <a:gd name="connsiteY6" fmla="*/ 25821 h 25821"/>
                    <a:gd name="connsiteX7" fmla="*/ 0 w 22860"/>
                    <a:gd name="connsiteY7" fmla="*/ 12486 h 25821"/>
                    <a:gd name="connsiteX8" fmla="*/ 11430 w 22860"/>
                    <a:gd name="connsiteY8" fmla="*/ 104 h 25821"/>
                    <a:gd name="connsiteX9" fmla="*/ 22860 w 22860"/>
                    <a:gd name="connsiteY9" fmla="*/ 12486 h 2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" h="25821">
                      <a:moveTo>
                        <a:pt x="16193" y="12486"/>
                      </a:moveTo>
                      <a:cubicBezTo>
                        <a:pt x="16193" y="6771"/>
                        <a:pt x="14288" y="4866"/>
                        <a:pt x="11430" y="4866"/>
                      </a:cubicBezTo>
                      <a:cubicBezTo>
                        <a:pt x="8573" y="4866"/>
                        <a:pt x="6668" y="6771"/>
                        <a:pt x="6668" y="12486"/>
                      </a:cubicBezTo>
                      <a:cubicBezTo>
                        <a:pt x="6668" y="18201"/>
                        <a:pt x="8573" y="20106"/>
                        <a:pt x="11430" y="20106"/>
                      </a:cubicBezTo>
                      <a:cubicBezTo>
                        <a:pt x="14288" y="20106"/>
                        <a:pt x="16193" y="18201"/>
                        <a:pt x="16193" y="12486"/>
                      </a:cubicBezTo>
                      <a:moveTo>
                        <a:pt x="22860" y="12486"/>
                      </a:moveTo>
                      <a:cubicBezTo>
                        <a:pt x="22860" y="21059"/>
                        <a:pt x="19050" y="25821"/>
                        <a:pt x="11430" y="25821"/>
                      </a:cubicBezTo>
                      <a:cubicBezTo>
                        <a:pt x="3810" y="25821"/>
                        <a:pt x="0" y="21059"/>
                        <a:pt x="0" y="12486"/>
                      </a:cubicBezTo>
                      <a:cubicBezTo>
                        <a:pt x="0" y="4866"/>
                        <a:pt x="3810" y="104"/>
                        <a:pt x="11430" y="104"/>
                      </a:cubicBezTo>
                      <a:cubicBezTo>
                        <a:pt x="19050" y="-849"/>
                        <a:pt x="22860" y="4866"/>
                        <a:pt x="22860" y="1248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4" name="Forma libre 93">
                  <a:extLst>
                    <a:ext uri="{FF2B5EF4-FFF2-40B4-BE49-F238E27FC236}">
                      <a16:creationId xmlns:a16="http://schemas.microsoft.com/office/drawing/2014/main" id="{1DEDB118-F584-E645-8ADB-B609A9D941DF}"/>
                    </a:ext>
                  </a:extLst>
                </p:cNvPr>
                <p:cNvSpPr/>
                <p:nvPr/>
              </p:nvSpPr>
              <p:spPr>
                <a:xfrm>
                  <a:off x="9226880" y="1961977"/>
                  <a:ext cx="21907" cy="35242"/>
                </a:xfrm>
                <a:custGeom>
                  <a:avLst/>
                  <a:gdLst>
                    <a:gd name="connsiteX0" fmla="*/ 6668 w 21907"/>
                    <a:gd name="connsiteY0" fmla="*/ 27622 h 35242"/>
                    <a:gd name="connsiteX1" fmla="*/ 11430 w 21907"/>
                    <a:gd name="connsiteY1" fmla="*/ 30480 h 35242"/>
                    <a:gd name="connsiteX2" fmla="*/ 16193 w 21907"/>
                    <a:gd name="connsiteY2" fmla="*/ 22860 h 35242"/>
                    <a:gd name="connsiteX3" fmla="*/ 11430 w 21907"/>
                    <a:gd name="connsiteY3" fmla="*/ 15240 h 35242"/>
                    <a:gd name="connsiteX4" fmla="*/ 6668 w 21907"/>
                    <a:gd name="connsiteY4" fmla="*/ 17145 h 35242"/>
                    <a:gd name="connsiteX5" fmla="*/ 6668 w 21907"/>
                    <a:gd name="connsiteY5" fmla="*/ 27622 h 35242"/>
                    <a:gd name="connsiteX6" fmla="*/ 5715 w 21907"/>
                    <a:gd name="connsiteY6" fmla="*/ 12382 h 35242"/>
                    <a:gd name="connsiteX7" fmla="*/ 12382 w 21907"/>
                    <a:gd name="connsiteY7" fmla="*/ 9525 h 35242"/>
                    <a:gd name="connsiteX8" fmla="*/ 21907 w 21907"/>
                    <a:gd name="connsiteY8" fmla="*/ 21907 h 35242"/>
                    <a:gd name="connsiteX9" fmla="*/ 11430 w 21907"/>
                    <a:gd name="connsiteY9" fmla="*/ 35242 h 35242"/>
                    <a:gd name="connsiteX10" fmla="*/ 4763 w 21907"/>
                    <a:gd name="connsiteY10" fmla="*/ 31432 h 35242"/>
                    <a:gd name="connsiteX11" fmla="*/ 3810 w 21907"/>
                    <a:gd name="connsiteY11" fmla="*/ 34290 h 35242"/>
                    <a:gd name="connsiteX12" fmla="*/ 0 w 21907"/>
                    <a:gd name="connsiteY12" fmla="*/ 34290 h 35242"/>
                    <a:gd name="connsiteX13" fmla="*/ 0 w 21907"/>
                    <a:gd name="connsiteY13" fmla="*/ 0 h 35242"/>
                    <a:gd name="connsiteX14" fmla="*/ 6668 w 21907"/>
                    <a:gd name="connsiteY14" fmla="*/ 0 h 35242"/>
                    <a:gd name="connsiteX15" fmla="*/ 6668 w 21907"/>
                    <a:gd name="connsiteY15" fmla="*/ 8572 h 35242"/>
                    <a:gd name="connsiteX16" fmla="*/ 5715 w 21907"/>
                    <a:gd name="connsiteY16" fmla="*/ 12382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907" h="35242">
                      <a:moveTo>
                        <a:pt x="6668" y="27622"/>
                      </a:moveTo>
                      <a:cubicBezTo>
                        <a:pt x="7620" y="28575"/>
                        <a:pt x="9525" y="30480"/>
                        <a:pt x="11430" y="30480"/>
                      </a:cubicBezTo>
                      <a:cubicBezTo>
                        <a:pt x="14288" y="30480"/>
                        <a:pt x="16193" y="28575"/>
                        <a:pt x="16193" y="22860"/>
                      </a:cubicBezTo>
                      <a:cubicBezTo>
                        <a:pt x="16193" y="17145"/>
                        <a:pt x="14288" y="15240"/>
                        <a:pt x="11430" y="15240"/>
                      </a:cubicBezTo>
                      <a:cubicBezTo>
                        <a:pt x="9525" y="15240"/>
                        <a:pt x="7620" y="16192"/>
                        <a:pt x="6668" y="17145"/>
                      </a:cubicBezTo>
                      <a:lnTo>
                        <a:pt x="6668" y="27622"/>
                      </a:lnTo>
                      <a:close/>
                      <a:moveTo>
                        <a:pt x="5715" y="12382"/>
                      </a:moveTo>
                      <a:cubicBezTo>
                        <a:pt x="6668" y="10477"/>
                        <a:pt x="9525" y="9525"/>
                        <a:pt x="12382" y="9525"/>
                      </a:cubicBezTo>
                      <a:cubicBezTo>
                        <a:pt x="18098" y="9525"/>
                        <a:pt x="21907" y="13335"/>
                        <a:pt x="21907" y="21907"/>
                      </a:cubicBezTo>
                      <a:cubicBezTo>
                        <a:pt x="21907" y="30480"/>
                        <a:pt x="17145" y="35242"/>
                        <a:pt x="11430" y="35242"/>
                      </a:cubicBezTo>
                      <a:cubicBezTo>
                        <a:pt x="7620" y="35242"/>
                        <a:pt x="5715" y="34290"/>
                        <a:pt x="4763" y="31432"/>
                      </a:cubicBezTo>
                      <a:lnTo>
                        <a:pt x="3810" y="34290"/>
                      </a:lnTo>
                      <a:lnTo>
                        <a:pt x="0" y="34290"/>
                      </a:ln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857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29" name="Forma libre 28">
                <a:extLst>
                  <a:ext uri="{FF2B5EF4-FFF2-40B4-BE49-F238E27FC236}">
                    <a16:creationId xmlns:a16="http://schemas.microsoft.com/office/drawing/2014/main" id="{99479DF4-A359-454C-970E-6B34E0C28835}"/>
                  </a:ext>
                </a:extLst>
              </p:cNvPr>
              <p:cNvSpPr/>
              <p:nvPr/>
            </p:nvSpPr>
            <p:spPr>
              <a:xfrm>
                <a:off x="9253549" y="1961024"/>
                <a:ext cx="9525" cy="35242"/>
              </a:xfrm>
              <a:custGeom>
                <a:avLst/>
                <a:gdLst>
                  <a:gd name="connsiteX0" fmla="*/ 2857 w 9525"/>
                  <a:gd name="connsiteY0" fmla="*/ 0 h 35242"/>
                  <a:gd name="connsiteX1" fmla="*/ 9525 w 9525"/>
                  <a:gd name="connsiteY1" fmla="*/ 0 h 35242"/>
                  <a:gd name="connsiteX2" fmla="*/ 9525 w 9525"/>
                  <a:gd name="connsiteY2" fmla="*/ 5715 h 35242"/>
                  <a:gd name="connsiteX3" fmla="*/ 2857 w 9525"/>
                  <a:gd name="connsiteY3" fmla="*/ 5715 h 35242"/>
                  <a:gd name="connsiteX4" fmla="*/ 2857 w 9525"/>
                  <a:gd name="connsiteY4" fmla="*/ 0 h 35242"/>
                  <a:gd name="connsiteX5" fmla="*/ 2857 w 9525"/>
                  <a:gd name="connsiteY5" fmla="*/ 35243 h 35242"/>
                  <a:gd name="connsiteX6" fmla="*/ 2857 w 9525"/>
                  <a:gd name="connsiteY6" fmla="*/ 15240 h 35242"/>
                  <a:gd name="connsiteX7" fmla="*/ 0 w 9525"/>
                  <a:gd name="connsiteY7" fmla="*/ 14288 h 35242"/>
                  <a:gd name="connsiteX8" fmla="*/ 0 w 9525"/>
                  <a:gd name="connsiteY8" fmla="*/ 10478 h 35242"/>
                  <a:gd name="connsiteX9" fmla="*/ 9525 w 9525"/>
                  <a:gd name="connsiteY9" fmla="*/ 10478 h 35242"/>
                  <a:gd name="connsiteX10" fmla="*/ 9525 w 9525"/>
                  <a:gd name="connsiteY10" fmla="*/ 35243 h 35242"/>
                  <a:gd name="connsiteX11" fmla="*/ 2857 w 9525"/>
                  <a:gd name="connsiteY11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35242">
                    <a:moveTo>
                      <a:pt x="2857" y="0"/>
                    </a:moveTo>
                    <a:lnTo>
                      <a:pt x="9525" y="0"/>
                    </a:lnTo>
                    <a:lnTo>
                      <a:pt x="9525" y="5715"/>
                    </a:lnTo>
                    <a:lnTo>
                      <a:pt x="2857" y="5715"/>
                    </a:lnTo>
                    <a:lnTo>
                      <a:pt x="2857" y="0"/>
                    </a:lnTo>
                    <a:close/>
                    <a:moveTo>
                      <a:pt x="2857" y="35243"/>
                    </a:moveTo>
                    <a:lnTo>
                      <a:pt x="2857" y="15240"/>
                    </a:lnTo>
                    <a:lnTo>
                      <a:pt x="0" y="14288"/>
                    </a:lnTo>
                    <a:lnTo>
                      <a:pt x="0" y="10478"/>
                    </a:lnTo>
                    <a:lnTo>
                      <a:pt x="9525" y="10478"/>
                    </a:lnTo>
                    <a:lnTo>
                      <a:pt x="9525" y="35243"/>
                    </a:lnTo>
                    <a:lnTo>
                      <a:pt x="2857" y="35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30" name="Gráfico 4">
                <a:extLst>
                  <a:ext uri="{FF2B5EF4-FFF2-40B4-BE49-F238E27FC236}">
                    <a16:creationId xmlns:a16="http://schemas.microsoft.com/office/drawing/2014/main" id="{135C1219-82AC-0C48-B981-5BFD38109C36}"/>
                  </a:ext>
                </a:extLst>
              </p:cNvPr>
              <p:cNvGrpSpPr/>
              <p:nvPr/>
            </p:nvGrpSpPr>
            <p:grpSpPr>
              <a:xfrm>
                <a:off x="9267837" y="1961024"/>
                <a:ext cx="226694" cy="36195"/>
                <a:chOff x="9267837" y="1961024"/>
                <a:chExt cx="226694" cy="36195"/>
              </a:xfrm>
              <a:solidFill>
                <a:srgbClr val="FFFFFF"/>
              </a:solidFill>
            </p:grpSpPr>
            <p:sp>
              <p:nvSpPr>
                <p:cNvPr id="84" name="Forma libre 83">
                  <a:extLst>
                    <a:ext uri="{FF2B5EF4-FFF2-40B4-BE49-F238E27FC236}">
                      <a16:creationId xmlns:a16="http://schemas.microsoft.com/office/drawing/2014/main" id="{240C4EFB-908A-1041-8338-738CE0C4A582}"/>
                    </a:ext>
                  </a:extLst>
                </p:cNvPr>
                <p:cNvSpPr/>
                <p:nvPr/>
              </p:nvSpPr>
              <p:spPr>
                <a:xfrm>
                  <a:off x="9267837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7 w 21907"/>
                    <a:gd name="connsiteY7" fmla="*/ 22860 h 25717"/>
                    <a:gd name="connsiteX8" fmla="*/ 12382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7 w 21907"/>
                    <a:gd name="connsiteY11" fmla="*/ 11430 h 25717"/>
                    <a:gd name="connsiteX12" fmla="*/ 21907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3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6193" y="6667"/>
                        <a:pt x="14288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3" y="20002"/>
                        <a:pt x="13335" y="20002"/>
                      </a:cubicBezTo>
                      <a:cubicBezTo>
                        <a:pt x="16193" y="20002"/>
                        <a:pt x="18098" y="19050"/>
                        <a:pt x="20955" y="18097"/>
                      </a:cubicBezTo>
                      <a:lnTo>
                        <a:pt x="21907" y="22860"/>
                      </a:lnTo>
                      <a:cubicBezTo>
                        <a:pt x="20003" y="23813"/>
                        <a:pt x="16193" y="25717"/>
                        <a:pt x="12382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7" y="5715"/>
                        <a:pt x="21907" y="11430"/>
                      </a:cubicBezTo>
                      <a:lnTo>
                        <a:pt x="21907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5" name="Forma libre 84">
                  <a:extLst>
                    <a:ext uri="{FF2B5EF4-FFF2-40B4-BE49-F238E27FC236}">
                      <a16:creationId xmlns:a16="http://schemas.microsoft.com/office/drawing/2014/main" id="{833DB9C8-6EC0-FE43-B8CC-7AEE3BF0029B}"/>
                    </a:ext>
                  </a:extLst>
                </p:cNvPr>
                <p:cNvSpPr/>
                <p:nvPr/>
              </p:nvSpPr>
              <p:spPr>
                <a:xfrm>
                  <a:off x="9294507" y="1971502"/>
                  <a:ext cx="14287" cy="25717"/>
                </a:xfrm>
                <a:custGeom>
                  <a:avLst/>
                  <a:gdLst>
                    <a:gd name="connsiteX0" fmla="*/ 14288 w 14287"/>
                    <a:gd name="connsiteY0" fmla="*/ 5715 h 25717"/>
                    <a:gd name="connsiteX1" fmla="*/ 11430 w 14287"/>
                    <a:gd name="connsiteY1" fmla="*/ 5715 h 25717"/>
                    <a:gd name="connsiteX2" fmla="*/ 6668 w 14287"/>
                    <a:gd name="connsiteY2" fmla="*/ 7620 h 25717"/>
                    <a:gd name="connsiteX3" fmla="*/ 6668 w 14287"/>
                    <a:gd name="connsiteY3" fmla="*/ 25717 h 25717"/>
                    <a:gd name="connsiteX4" fmla="*/ 0 w 14287"/>
                    <a:gd name="connsiteY4" fmla="*/ 25717 h 25717"/>
                    <a:gd name="connsiteX5" fmla="*/ 0 w 14287"/>
                    <a:gd name="connsiteY5" fmla="*/ 952 h 25717"/>
                    <a:gd name="connsiteX6" fmla="*/ 4763 w 14287"/>
                    <a:gd name="connsiteY6" fmla="*/ 952 h 25717"/>
                    <a:gd name="connsiteX7" fmla="*/ 5715 w 14287"/>
                    <a:gd name="connsiteY7" fmla="*/ 3810 h 25717"/>
                    <a:gd name="connsiteX8" fmla="*/ 5715 w 14287"/>
                    <a:gd name="connsiteY8" fmla="*/ 3810 h 25717"/>
                    <a:gd name="connsiteX9" fmla="*/ 11430 w 14287"/>
                    <a:gd name="connsiteY9" fmla="*/ 0 h 25717"/>
                    <a:gd name="connsiteX10" fmla="*/ 14288 w 14287"/>
                    <a:gd name="connsiteY10" fmla="*/ 0 h 25717"/>
                    <a:gd name="connsiteX11" fmla="*/ 14288 w 14287"/>
                    <a:gd name="connsiteY11" fmla="*/ 5715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287" h="25717">
                      <a:moveTo>
                        <a:pt x="14288" y="5715"/>
                      </a:moveTo>
                      <a:cubicBezTo>
                        <a:pt x="13335" y="5715"/>
                        <a:pt x="12383" y="5715"/>
                        <a:pt x="11430" y="5715"/>
                      </a:cubicBezTo>
                      <a:cubicBezTo>
                        <a:pt x="9525" y="5715"/>
                        <a:pt x="8573" y="6667"/>
                        <a:pt x="6668" y="7620"/>
                      </a:cubicBezTo>
                      <a:lnTo>
                        <a:pt x="6668" y="25717"/>
                      </a:lnTo>
                      <a:lnTo>
                        <a:pt x="0" y="25717"/>
                      </a:lnTo>
                      <a:lnTo>
                        <a:pt x="0" y="952"/>
                      </a:lnTo>
                      <a:lnTo>
                        <a:pt x="4763" y="952"/>
                      </a:lnTo>
                      <a:cubicBezTo>
                        <a:pt x="4763" y="1905"/>
                        <a:pt x="5715" y="2857"/>
                        <a:pt x="5715" y="3810"/>
                      </a:cubicBezTo>
                      <a:lnTo>
                        <a:pt x="5715" y="3810"/>
                      </a:lnTo>
                      <a:cubicBezTo>
                        <a:pt x="6668" y="1905"/>
                        <a:pt x="8573" y="0"/>
                        <a:pt x="11430" y="0"/>
                      </a:cubicBezTo>
                      <a:cubicBezTo>
                        <a:pt x="12383" y="0"/>
                        <a:pt x="13335" y="0"/>
                        <a:pt x="14288" y="0"/>
                      </a:cubicBezTo>
                      <a:cubicBezTo>
                        <a:pt x="14288" y="1905"/>
                        <a:pt x="14288" y="3810"/>
                        <a:pt x="14288" y="57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6" name="Forma libre 85">
                  <a:extLst>
                    <a:ext uri="{FF2B5EF4-FFF2-40B4-BE49-F238E27FC236}">
                      <a16:creationId xmlns:a16="http://schemas.microsoft.com/office/drawing/2014/main" id="{C96C9E1E-23E6-3D46-A300-D27E236EB417}"/>
                    </a:ext>
                  </a:extLst>
                </p:cNvPr>
                <p:cNvSpPr/>
                <p:nvPr/>
              </p:nvSpPr>
              <p:spPr>
                <a:xfrm>
                  <a:off x="9312605" y="1972454"/>
                  <a:ext cx="21907" cy="24764"/>
                </a:xfrm>
                <a:custGeom>
                  <a:avLst/>
                  <a:gdLst>
                    <a:gd name="connsiteX0" fmla="*/ 15240 w 21907"/>
                    <a:gd name="connsiteY0" fmla="*/ 23813 h 24764"/>
                    <a:gd name="connsiteX1" fmla="*/ 15240 w 21907"/>
                    <a:gd name="connsiteY1" fmla="*/ 9525 h 24764"/>
                    <a:gd name="connsiteX2" fmla="*/ 10477 w 21907"/>
                    <a:gd name="connsiteY2" fmla="*/ 3810 h 24764"/>
                    <a:gd name="connsiteX3" fmla="*/ 5715 w 21907"/>
                    <a:gd name="connsiteY3" fmla="*/ 5715 h 24764"/>
                    <a:gd name="connsiteX4" fmla="*/ 5715 w 21907"/>
                    <a:gd name="connsiteY4" fmla="*/ 24765 h 24764"/>
                    <a:gd name="connsiteX5" fmla="*/ 0 w 21907"/>
                    <a:gd name="connsiteY5" fmla="*/ 24765 h 24764"/>
                    <a:gd name="connsiteX6" fmla="*/ 0 w 21907"/>
                    <a:gd name="connsiteY6" fmla="*/ 0 h 24764"/>
                    <a:gd name="connsiteX7" fmla="*/ 4763 w 21907"/>
                    <a:gd name="connsiteY7" fmla="*/ 0 h 24764"/>
                    <a:gd name="connsiteX8" fmla="*/ 5715 w 21907"/>
                    <a:gd name="connsiteY8" fmla="*/ 2857 h 24764"/>
                    <a:gd name="connsiteX9" fmla="*/ 13335 w 21907"/>
                    <a:gd name="connsiteY9" fmla="*/ 0 h 24764"/>
                    <a:gd name="connsiteX10" fmla="*/ 21907 w 21907"/>
                    <a:gd name="connsiteY10" fmla="*/ 9525 h 24764"/>
                    <a:gd name="connsiteX11" fmla="*/ 21907 w 21907"/>
                    <a:gd name="connsiteY11" fmla="*/ 24765 h 24764"/>
                    <a:gd name="connsiteX12" fmla="*/ 15240 w 21907"/>
                    <a:gd name="connsiteY12" fmla="*/ 24765 h 2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24764">
                      <a:moveTo>
                        <a:pt x="15240" y="23813"/>
                      </a:moveTo>
                      <a:lnTo>
                        <a:pt x="15240" y="9525"/>
                      </a:lnTo>
                      <a:cubicBezTo>
                        <a:pt x="15240" y="5715"/>
                        <a:pt x="14288" y="3810"/>
                        <a:pt x="10477" y="3810"/>
                      </a:cubicBezTo>
                      <a:cubicBezTo>
                        <a:pt x="8573" y="3810"/>
                        <a:pt x="7620" y="4763"/>
                        <a:pt x="5715" y="5715"/>
                      </a:cubicBezTo>
                      <a:lnTo>
                        <a:pt x="5715" y="24765"/>
                      </a:lnTo>
                      <a:lnTo>
                        <a:pt x="0" y="24765"/>
                      </a:lnTo>
                      <a:lnTo>
                        <a:pt x="0" y="0"/>
                      </a:lnTo>
                      <a:lnTo>
                        <a:pt x="4763" y="0"/>
                      </a:lnTo>
                      <a:lnTo>
                        <a:pt x="5715" y="2857"/>
                      </a:lnTo>
                      <a:cubicBezTo>
                        <a:pt x="6668" y="952"/>
                        <a:pt x="9525" y="0"/>
                        <a:pt x="13335" y="0"/>
                      </a:cubicBezTo>
                      <a:cubicBezTo>
                        <a:pt x="20002" y="0"/>
                        <a:pt x="21907" y="3810"/>
                        <a:pt x="21907" y="9525"/>
                      </a:cubicBezTo>
                      <a:lnTo>
                        <a:pt x="21907" y="24765"/>
                      </a:lnTo>
                      <a:lnTo>
                        <a:pt x="15240" y="24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7" name="Forma libre 86">
                  <a:extLst>
                    <a:ext uri="{FF2B5EF4-FFF2-40B4-BE49-F238E27FC236}">
                      <a16:creationId xmlns:a16="http://schemas.microsoft.com/office/drawing/2014/main" id="{FBABA5E4-1444-5A43-A6E2-1270E21A634C}"/>
                    </a:ext>
                  </a:extLst>
                </p:cNvPr>
                <p:cNvSpPr/>
                <p:nvPr/>
              </p:nvSpPr>
              <p:spPr>
                <a:xfrm>
                  <a:off x="9339274" y="1971398"/>
                  <a:ext cx="22860" cy="25821"/>
                </a:xfrm>
                <a:custGeom>
                  <a:avLst/>
                  <a:gdLst>
                    <a:gd name="connsiteX0" fmla="*/ 16193 w 22860"/>
                    <a:gd name="connsiteY0" fmla="*/ 12486 h 25821"/>
                    <a:gd name="connsiteX1" fmla="*/ 11430 w 22860"/>
                    <a:gd name="connsiteY1" fmla="*/ 4866 h 25821"/>
                    <a:gd name="connsiteX2" fmla="*/ 6668 w 22860"/>
                    <a:gd name="connsiteY2" fmla="*/ 12486 h 25821"/>
                    <a:gd name="connsiteX3" fmla="*/ 11430 w 22860"/>
                    <a:gd name="connsiteY3" fmla="*/ 20106 h 25821"/>
                    <a:gd name="connsiteX4" fmla="*/ 16193 w 22860"/>
                    <a:gd name="connsiteY4" fmla="*/ 12486 h 25821"/>
                    <a:gd name="connsiteX5" fmla="*/ 22860 w 22860"/>
                    <a:gd name="connsiteY5" fmla="*/ 12486 h 25821"/>
                    <a:gd name="connsiteX6" fmla="*/ 11430 w 22860"/>
                    <a:gd name="connsiteY6" fmla="*/ 25821 h 25821"/>
                    <a:gd name="connsiteX7" fmla="*/ 0 w 22860"/>
                    <a:gd name="connsiteY7" fmla="*/ 12486 h 25821"/>
                    <a:gd name="connsiteX8" fmla="*/ 11430 w 22860"/>
                    <a:gd name="connsiteY8" fmla="*/ 104 h 25821"/>
                    <a:gd name="connsiteX9" fmla="*/ 22860 w 22860"/>
                    <a:gd name="connsiteY9" fmla="*/ 12486 h 2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" h="25821">
                      <a:moveTo>
                        <a:pt x="16193" y="12486"/>
                      </a:moveTo>
                      <a:cubicBezTo>
                        <a:pt x="16193" y="6771"/>
                        <a:pt x="14288" y="4866"/>
                        <a:pt x="11430" y="4866"/>
                      </a:cubicBezTo>
                      <a:cubicBezTo>
                        <a:pt x="8573" y="4866"/>
                        <a:pt x="6668" y="6771"/>
                        <a:pt x="6668" y="12486"/>
                      </a:cubicBezTo>
                      <a:cubicBezTo>
                        <a:pt x="6668" y="18201"/>
                        <a:pt x="8573" y="20106"/>
                        <a:pt x="11430" y="20106"/>
                      </a:cubicBezTo>
                      <a:cubicBezTo>
                        <a:pt x="14288" y="20106"/>
                        <a:pt x="16193" y="18201"/>
                        <a:pt x="16193" y="12486"/>
                      </a:cubicBezTo>
                      <a:moveTo>
                        <a:pt x="22860" y="12486"/>
                      </a:moveTo>
                      <a:cubicBezTo>
                        <a:pt x="22860" y="21059"/>
                        <a:pt x="19050" y="25821"/>
                        <a:pt x="11430" y="25821"/>
                      </a:cubicBezTo>
                      <a:cubicBezTo>
                        <a:pt x="3810" y="25821"/>
                        <a:pt x="0" y="21059"/>
                        <a:pt x="0" y="12486"/>
                      </a:cubicBezTo>
                      <a:cubicBezTo>
                        <a:pt x="0" y="4866"/>
                        <a:pt x="3810" y="104"/>
                        <a:pt x="11430" y="104"/>
                      </a:cubicBezTo>
                      <a:cubicBezTo>
                        <a:pt x="19050" y="-849"/>
                        <a:pt x="22860" y="4866"/>
                        <a:pt x="22860" y="1248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8" name="Forma libre 87">
                  <a:extLst>
                    <a:ext uri="{FF2B5EF4-FFF2-40B4-BE49-F238E27FC236}">
                      <a16:creationId xmlns:a16="http://schemas.microsoft.com/office/drawing/2014/main" id="{E039A1DA-DEC2-1F49-B45D-C8206E205DC5}"/>
                    </a:ext>
                  </a:extLst>
                </p:cNvPr>
                <p:cNvSpPr/>
                <p:nvPr/>
              </p:nvSpPr>
              <p:spPr>
                <a:xfrm>
                  <a:off x="9375469" y="1961024"/>
                  <a:ext cx="23812" cy="34290"/>
                </a:xfrm>
                <a:custGeom>
                  <a:avLst/>
                  <a:gdLst>
                    <a:gd name="connsiteX0" fmla="*/ 18098 w 23812"/>
                    <a:gd name="connsiteY0" fmla="*/ 16193 h 34290"/>
                    <a:gd name="connsiteX1" fmla="*/ 13335 w 23812"/>
                    <a:gd name="connsiteY1" fmla="*/ 15240 h 34290"/>
                    <a:gd name="connsiteX2" fmla="*/ 8573 w 23812"/>
                    <a:gd name="connsiteY2" fmla="*/ 22860 h 34290"/>
                    <a:gd name="connsiteX3" fmla="*/ 13335 w 23812"/>
                    <a:gd name="connsiteY3" fmla="*/ 31433 h 34290"/>
                    <a:gd name="connsiteX4" fmla="*/ 18098 w 23812"/>
                    <a:gd name="connsiteY4" fmla="*/ 29528 h 34290"/>
                    <a:gd name="connsiteX5" fmla="*/ 18098 w 23812"/>
                    <a:gd name="connsiteY5" fmla="*/ 16193 h 34290"/>
                    <a:gd name="connsiteX6" fmla="*/ 18098 w 23812"/>
                    <a:gd name="connsiteY6" fmla="*/ 12383 h 34290"/>
                    <a:gd name="connsiteX7" fmla="*/ 17145 w 23812"/>
                    <a:gd name="connsiteY7" fmla="*/ 7620 h 34290"/>
                    <a:gd name="connsiteX8" fmla="*/ 17145 w 23812"/>
                    <a:gd name="connsiteY8" fmla="*/ 0 h 34290"/>
                    <a:gd name="connsiteX9" fmla="*/ 23813 w 23812"/>
                    <a:gd name="connsiteY9" fmla="*/ 0 h 34290"/>
                    <a:gd name="connsiteX10" fmla="*/ 23813 w 23812"/>
                    <a:gd name="connsiteY10" fmla="*/ 34290 h 34290"/>
                    <a:gd name="connsiteX11" fmla="*/ 18098 w 23812"/>
                    <a:gd name="connsiteY11" fmla="*/ 34290 h 34290"/>
                    <a:gd name="connsiteX12" fmla="*/ 17145 w 23812"/>
                    <a:gd name="connsiteY12" fmla="*/ 31433 h 34290"/>
                    <a:gd name="connsiteX13" fmla="*/ 10478 w 23812"/>
                    <a:gd name="connsiteY13" fmla="*/ 34290 h 34290"/>
                    <a:gd name="connsiteX14" fmla="*/ 0 w 23812"/>
                    <a:gd name="connsiteY14" fmla="*/ 21908 h 34290"/>
                    <a:gd name="connsiteX15" fmla="*/ 10478 w 23812"/>
                    <a:gd name="connsiteY15" fmla="*/ 9525 h 34290"/>
                    <a:gd name="connsiteX16" fmla="*/ 18098 w 23812"/>
                    <a:gd name="connsiteY16" fmla="*/ 12383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812" h="34290">
                      <a:moveTo>
                        <a:pt x="18098" y="16193"/>
                      </a:moveTo>
                      <a:cubicBezTo>
                        <a:pt x="17145" y="15240"/>
                        <a:pt x="15240" y="15240"/>
                        <a:pt x="13335" y="15240"/>
                      </a:cubicBezTo>
                      <a:cubicBezTo>
                        <a:pt x="10478" y="15240"/>
                        <a:pt x="8573" y="17145"/>
                        <a:pt x="8573" y="22860"/>
                      </a:cubicBezTo>
                      <a:cubicBezTo>
                        <a:pt x="8573" y="28575"/>
                        <a:pt x="10478" y="31433"/>
                        <a:pt x="13335" y="31433"/>
                      </a:cubicBezTo>
                      <a:cubicBezTo>
                        <a:pt x="15240" y="31433"/>
                        <a:pt x="16193" y="30480"/>
                        <a:pt x="18098" y="29528"/>
                      </a:cubicBezTo>
                      <a:lnTo>
                        <a:pt x="18098" y="16193"/>
                      </a:lnTo>
                      <a:close/>
                      <a:moveTo>
                        <a:pt x="18098" y="12383"/>
                      </a:moveTo>
                      <a:cubicBezTo>
                        <a:pt x="18098" y="11430"/>
                        <a:pt x="17145" y="9525"/>
                        <a:pt x="17145" y="7620"/>
                      </a:cubicBezTo>
                      <a:lnTo>
                        <a:pt x="17145" y="0"/>
                      </a:lnTo>
                      <a:lnTo>
                        <a:pt x="23813" y="0"/>
                      </a:lnTo>
                      <a:lnTo>
                        <a:pt x="23813" y="34290"/>
                      </a:lnTo>
                      <a:lnTo>
                        <a:pt x="18098" y="34290"/>
                      </a:lnTo>
                      <a:lnTo>
                        <a:pt x="17145" y="31433"/>
                      </a:lnTo>
                      <a:cubicBezTo>
                        <a:pt x="16193" y="33338"/>
                        <a:pt x="13335" y="34290"/>
                        <a:pt x="10478" y="34290"/>
                      </a:cubicBezTo>
                      <a:cubicBezTo>
                        <a:pt x="4763" y="34290"/>
                        <a:pt x="0" y="30480"/>
                        <a:pt x="0" y="21908"/>
                      </a:cubicBezTo>
                      <a:cubicBezTo>
                        <a:pt x="0" y="13335"/>
                        <a:pt x="4763" y="9525"/>
                        <a:pt x="10478" y="9525"/>
                      </a:cubicBezTo>
                      <a:cubicBezTo>
                        <a:pt x="15240" y="9525"/>
                        <a:pt x="17145" y="10478"/>
                        <a:pt x="18098" y="1238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9" name="Forma libre 88">
                  <a:extLst>
                    <a:ext uri="{FF2B5EF4-FFF2-40B4-BE49-F238E27FC236}">
                      <a16:creationId xmlns:a16="http://schemas.microsoft.com/office/drawing/2014/main" id="{1D3AAEF9-6E71-4F45-B42B-968AC4B9FBCC}"/>
                    </a:ext>
                  </a:extLst>
                </p:cNvPr>
                <p:cNvSpPr/>
                <p:nvPr/>
              </p:nvSpPr>
              <p:spPr>
                <a:xfrm>
                  <a:off x="9404997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7 w 21907"/>
                    <a:gd name="connsiteY7" fmla="*/ 22860 h 25717"/>
                    <a:gd name="connsiteX8" fmla="*/ 12382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7 w 21907"/>
                    <a:gd name="connsiteY11" fmla="*/ 11430 h 25717"/>
                    <a:gd name="connsiteX12" fmla="*/ 21907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2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5240" y="6667"/>
                        <a:pt x="14288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2" y="20002"/>
                        <a:pt x="13335" y="20002"/>
                      </a:cubicBezTo>
                      <a:cubicBezTo>
                        <a:pt x="16193" y="20002"/>
                        <a:pt x="18097" y="19050"/>
                        <a:pt x="20955" y="18097"/>
                      </a:cubicBezTo>
                      <a:lnTo>
                        <a:pt x="21907" y="22860"/>
                      </a:lnTo>
                      <a:cubicBezTo>
                        <a:pt x="20002" y="23813"/>
                        <a:pt x="16193" y="25717"/>
                        <a:pt x="12382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7" y="5715"/>
                        <a:pt x="21907" y="11430"/>
                      </a:cubicBezTo>
                      <a:lnTo>
                        <a:pt x="21907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0" name="Forma libre 89">
                  <a:extLst>
                    <a:ext uri="{FF2B5EF4-FFF2-40B4-BE49-F238E27FC236}">
                      <a16:creationId xmlns:a16="http://schemas.microsoft.com/office/drawing/2014/main" id="{CD0A43E6-3767-6C4E-9DD5-A9D730330EF4}"/>
                    </a:ext>
                  </a:extLst>
                </p:cNvPr>
                <p:cNvSpPr/>
                <p:nvPr/>
              </p:nvSpPr>
              <p:spPr>
                <a:xfrm>
                  <a:off x="9442144" y="1961024"/>
                  <a:ext cx="25717" cy="35242"/>
                </a:xfrm>
                <a:custGeom>
                  <a:avLst/>
                  <a:gdLst>
                    <a:gd name="connsiteX0" fmla="*/ 14288 w 25717"/>
                    <a:gd name="connsiteY0" fmla="*/ 35243 h 35242"/>
                    <a:gd name="connsiteX1" fmla="*/ 0 w 25717"/>
                    <a:gd name="connsiteY1" fmla="*/ 17145 h 35242"/>
                    <a:gd name="connsiteX2" fmla="*/ 14288 w 25717"/>
                    <a:gd name="connsiteY2" fmla="*/ 0 h 35242"/>
                    <a:gd name="connsiteX3" fmla="*/ 25718 w 25717"/>
                    <a:gd name="connsiteY3" fmla="*/ 2858 h 35242"/>
                    <a:gd name="connsiteX4" fmla="*/ 22860 w 25717"/>
                    <a:gd name="connsiteY4" fmla="*/ 7620 h 35242"/>
                    <a:gd name="connsiteX5" fmla="*/ 14288 w 25717"/>
                    <a:gd name="connsiteY5" fmla="*/ 5715 h 35242"/>
                    <a:gd name="connsiteX6" fmla="*/ 5715 w 25717"/>
                    <a:gd name="connsiteY6" fmla="*/ 17145 h 35242"/>
                    <a:gd name="connsiteX7" fmla="*/ 14288 w 25717"/>
                    <a:gd name="connsiteY7" fmla="*/ 29528 h 35242"/>
                    <a:gd name="connsiteX8" fmla="*/ 22860 w 25717"/>
                    <a:gd name="connsiteY8" fmla="*/ 26670 h 35242"/>
                    <a:gd name="connsiteX9" fmla="*/ 24765 w 25717"/>
                    <a:gd name="connsiteY9" fmla="*/ 32385 h 35242"/>
                    <a:gd name="connsiteX10" fmla="*/ 14288 w 25717"/>
                    <a:gd name="connsiteY10" fmla="*/ 35243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717" h="35242">
                      <a:moveTo>
                        <a:pt x="14288" y="35243"/>
                      </a:moveTo>
                      <a:cubicBezTo>
                        <a:pt x="4763" y="35243"/>
                        <a:pt x="0" y="28575"/>
                        <a:pt x="0" y="17145"/>
                      </a:cubicBezTo>
                      <a:cubicBezTo>
                        <a:pt x="0" y="6668"/>
                        <a:pt x="4763" y="0"/>
                        <a:pt x="14288" y="0"/>
                      </a:cubicBezTo>
                      <a:cubicBezTo>
                        <a:pt x="19050" y="0"/>
                        <a:pt x="22860" y="953"/>
                        <a:pt x="25718" y="2858"/>
                      </a:cubicBezTo>
                      <a:lnTo>
                        <a:pt x="22860" y="7620"/>
                      </a:lnTo>
                      <a:cubicBezTo>
                        <a:pt x="20955" y="6668"/>
                        <a:pt x="18098" y="5715"/>
                        <a:pt x="14288" y="5715"/>
                      </a:cubicBezTo>
                      <a:cubicBezTo>
                        <a:pt x="8573" y="5715"/>
                        <a:pt x="5715" y="9525"/>
                        <a:pt x="5715" y="17145"/>
                      </a:cubicBezTo>
                      <a:cubicBezTo>
                        <a:pt x="5715" y="24765"/>
                        <a:pt x="8573" y="29528"/>
                        <a:pt x="14288" y="29528"/>
                      </a:cubicBezTo>
                      <a:cubicBezTo>
                        <a:pt x="17145" y="29528"/>
                        <a:pt x="20955" y="28575"/>
                        <a:pt x="22860" y="26670"/>
                      </a:cubicBezTo>
                      <a:lnTo>
                        <a:pt x="24765" y="32385"/>
                      </a:lnTo>
                      <a:cubicBezTo>
                        <a:pt x="22860" y="34290"/>
                        <a:pt x="19050" y="35243"/>
                        <a:pt x="14288" y="3524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1" name="Forma libre 90">
                  <a:extLst>
                    <a:ext uri="{FF2B5EF4-FFF2-40B4-BE49-F238E27FC236}">
                      <a16:creationId xmlns:a16="http://schemas.microsoft.com/office/drawing/2014/main" id="{54164F66-4ABE-3249-B81C-493BFF3E77A6}"/>
                    </a:ext>
                  </a:extLst>
                </p:cNvPr>
                <p:cNvSpPr/>
                <p:nvPr/>
              </p:nvSpPr>
              <p:spPr>
                <a:xfrm>
                  <a:off x="9472624" y="1961977"/>
                  <a:ext cx="21907" cy="35242"/>
                </a:xfrm>
                <a:custGeom>
                  <a:avLst/>
                  <a:gdLst>
                    <a:gd name="connsiteX0" fmla="*/ 0 w 21907"/>
                    <a:gd name="connsiteY0" fmla="*/ 34290 h 35242"/>
                    <a:gd name="connsiteX1" fmla="*/ 0 w 21907"/>
                    <a:gd name="connsiteY1" fmla="*/ 0 h 35242"/>
                    <a:gd name="connsiteX2" fmla="*/ 6668 w 21907"/>
                    <a:gd name="connsiteY2" fmla="*/ 0 h 35242"/>
                    <a:gd name="connsiteX3" fmla="*/ 6668 w 21907"/>
                    <a:gd name="connsiteY3" fmla="*/ 9525 h 35242"/>
                    <a:gd name="connsiteX4" fmla="*/ 5715 w 21907"/>
                    <a:gd name="connsiteY4" fmla="*/ 13335 h 35242"/>
                    <a:gd name="connsiteX5" fmla="*/ 12382 w 21907"/>
                    <a:gd name="connsiteY5" fmla="*/ 9525 h 35242"/>
                    <a:gd name="connsiteX6" fmla="*/ 21907 w 21907"/>
                    <a:gd name="connsiteY6" fmla="*/ 19050 h 35242"/>
                    <a:gd name="connsiteX7" fmla="*/ 21907 w 21907"/>
                    <a:gd name="connsiteY7" fmla="*/ 34290 h 35242"/>
                    <a:gd name="connsiteX8" fmla="*/ 15240 w 21907"/>
                    <a:gd name="connsiteY8" fmla="*/ 34290 h 35242"/>
                    <a:gd name="connsiteX9" fmla="*/ 15240 w 21907"/>
                    <a:gd name="connsiteY9" fmla="*/ 20002 h 35242"/>
                    <a:gd name="connsiteX10" fmla="*/ 15240 w 21907"/>
                    <a:gd name="connsiteY10" fmla="*/ 18097 h 35242"/>
                    <a:gd name="connsiteX11" fmla="*/ 11430 w 21907"/>
                    <a:gd name="connsiteY11" fmla="*/ 14288 h 35242"/>
                    <a:gd name="connsiteX12" fmla="*/ 6668 w 21907"/>
                    <a:gd name="connsiteY12" fmla="*/ 16192 h 35242"/>
                    <a:gd name="connsiteX13" fmla="*/ 6668 w 21907"/>
                    <a:gd name="connsiteY13" fmla="*/ 35242 h 35242"/>
                    <a:gd name="connsiteX14" fmla="*/ 0 w 21907"/>
                    <a:gd name="connsiteY14" fmla="*/ 35242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07" h="35242">
                      <a:moveTo>
                        <a:pt x="0" y="34290"/>
                      </a:move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9525"/>
                      </a:lnTo>
                      <a:cubicBezTo>
                        <a:pt x="6668" y="11430"/>
                        <a:pt x="5715" y="13335"/>
                        <a:pt x="5715" y="13335"/>
                      </a:cubicBezTo>
                      <a:cubicBezTo>
                        <a:pt x="6668" y="11430"/>
                        <a:pt x="9525" y="9525"/>
                        <a:pt x="12382" y="9525"/>
                      </a:cubicBezTo>
                      <a:cubicBezTo>
                        <a:pt x="19050" y="9525"/>
                        <a:pt x="21907" y="13335"/>
                        <a:pt x="21907" y="19050"/>
                      </a:cubicBezTo>
                      <a:lnTo>
                        <a:pt x="21907" y="34290"/>
                      </a:lnTo>
                      <a:lnTo>
                        <a:pt x="15240" y="34290"/>
                      </a:lnTo>
                      <a:lnTo>
                        <a:pt x="15240" y="20002"/>
                      </a:lnTo>
                      <a:cubicBezTo>
                        <a:pt x="15240" y="19050"/>
                        <a:pt x="15240" y="19050"/>
                        <a:pt x="15240" y="18097"/>
                      </a:cubicBezTo>
                      <a:cubicBezTo>
                        <a:pt x="15240" y="15240"/>
                        <a:pt x="13335" y="14288"/>
                        <a:pt x="11430" y="14288"/>
                      </a:cubicBezTo>
                      <a:cubicBezTo>
                        <a:pt x="9525" y="14288"/>
                        <a:pt x="8573" y="15240"/>
                        <a:pt x="6668" y="16192"/>
                      </a:cubicBezTo>
                      <a:lnTo>
                        <a:pt x="6668" y="35242"/>
                      </a:lnTo>
                      <a:lnTo>
                        <a:pt x="0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31" name="Forma libre 30">
                <a:extLst>
                  <a:ext uri="{FF2B5EF4-FFF2-40B4-BE49-F238E27FC236}">
                    <a16:creationId xmlns:a16="http://schemas.microsoft.com/office/drawing/2014/main" id="{B5B3D646-107B-4B42-A32E-5B91E8ECF9E2}"/>
                  </a:ext>
                </a:extLst>
              </p:cNvPr>
              <p:cNvSpPr/>
              <p:nvPr/>
            </p:nvSpPr>
            <p:spPr>
              <a:xfrm>
                <a:off x="9499294" y="1961024"/>
                <a:ext cx="9525" cy="35242"/>
              </a:xfrm>
              <a:custGeom>
                <a:avLst/>
                <a:gdLst>
                  <a:gd name="connsiteX0" fmla="*/ 2858 w 9525"/>
                  <a:gd name="connsiteY0" fmla="*/ 0 h 35242"/>
                  <a:gd name="connsiteX1" fmla="*/ 9525 w 9525"/>
                  <a:gd name="connsiteY1" fmla="*/ 0 h 35242"/>
                  <a:gd name="connsiteX2" fmla="*/ 9525 w 9525"/>
                  <a:gd name="connsiteY2" fmla="*/ 5715 h 35242"/>
                  <a:gd name="connsiteX3" fmla="*/ 2858 w 9525"/>
                  <a:gd name="connsiteY3" fmla="*/ 5715 h 35242"/>
                  <a:gd name="connsiteX4" fmla="*/ 2858 w 9525"/>
                  <a:gd name="connsiteY4" fmla="*/ 0 h 35242"/>
                  <a:gd name="connsiteX5" fmla="*/ 2858 w 9525"/>
                  <a:gd name="connsiteY5" fmla="*/ 35243 h 35242"/>
                  <a:gd name="connsiteX6" fmla="*/ 2858 w 9525"/>
                  <a:gd name="connsiteY6" fmla="*/ 15240 h 35242"/>
                  <a:gd name="connsiteX7" fmla="*/ 0 w 9525"/>
                  <a:gd name="connsiteY7" fmla="*/ 14288 h 35242"/>
                  <a:gd name="connsiteX8" fmla="*/ 0 w 9525"/>
                  <a:gd name="connsiteY8" fmla="*/ 10478 h 35242"/>
                  <a:gd name="connsiteX9" fmla="*/ 9525 w 9525"/>
                  <a:gd name="connsiteY9" fmla="*/ 10478 h 35242"/>
                  <a:gd name="connsiteX10" fmla="*/ 9525 w 9525"/>
                  <a:gd name="connsiteY10" fmla="*/ 35243 h 35242"/>
                  <a:gd name="connsiteX11" fmla="*/ 2858 w 9525"/>
                  <a:gd name="connsiteY11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35242">
                    <a:moveTo>
                      <a:pt x="2858" y="0"/>
                    </a:moveTo>
                    <a:lnTo>
                      <a:pt x="9525" y="0"/>
                    </a:lnTo>
                    <a:lnTo>
                      <a:pt x="9525" y="5715"/>
                    </a:lnTo>
                    <a:lnTo>
                      <a:pt x="2858" y="5715"/>
                    </a:lnTo>
                    <a:lnTo>
                      <a:pt x="2858" y="0"/>
                    </a:lnTo>
                    <a:close/>
                    <a:moveTo>
                      <a:pt x="2858" y="35243"/>
                    </a:moveTo>
                    <a:lnTo>
                      <a:pt x="2858" y="15240"/>
                    </a:lnTo>
                    <a:lnTo>
                      <a:pt x="0" y="14288"/>
                    </a:lnTo>
                    <a:lnTo>
                      <a:pt x="0" y="10478"/>
                    </a:lnTo>
                    <a:lnTo>
                      <a:pt x="9525" y="10478"/>
                    </a:lnTo>
                    <a:lnTo>
                      <a:pt x="9525" y="35243"/>
                    </a:lnTo>
                    <a:lnTo>
                      <a:pt x="2858" y="35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32" name="Gráfico 4">
                <a:extLst>
                  <a:ext uri="{FF2B5EF4-FFF2-40B4-BE49-F238E27FC236}">
                    <a16:creationId xmlns:a16="http://schemas.microsoft.com/office/drawing/2014/main" id="{3733B5CB-9879-AD4C-9665-703E3EABE2EC}"/>
                  </a:ext>
                </a:extLst>
              </p:cNvPr>
              <p:cNvGrpSpPr/>
              <p:nvPr/>
            </p:nvGrpSpPr>
            <p:grpSpPr>
              <a:xfrm>
                <a:off x="8855405" y="1365712"/>
                <a:ext cx="694372" cy="631507"/>
                <a:chOff x="8855405" y="1365712"/>
                <a:chExt cx="694372" cy="631507"/>
              </a:xfrm>
              <a:solidFill>
                <a:srgbClr val="FFFFFF"/>
              </a:solidFill>
            </p:grpSpPr>
            <p:sp>
              <p:nvSpPr>
                <p:cNvPr id="78" name="Forma libre 77">
                  <a:extLst>
                    <a:ext uri="{FF2B5EF4-FFF2-40B4-BE49-F238E27FC236}">
                      <a16:creationId xmlns:a16="http://schemas.microsoft.com/office/drawing/2014/main" id="{D1E888FC-F472-1A4C-8219-0D2D13B711B0}"/>
                    </a:ext>
                  </a:extLst>
                </p:cNvPr>
                <p:cNvSpPr/>
                <p:nvPr/>
              </p:nvSpPr>
              <p:spPr>
                <a:xfrm>
                  <a:off x="9514535" y="1961024"/>
                  <a:ext cx="10477" cy="34528"/>
                </a:xfrm>
                <a:custGeom>
                  <a:avLst/>
                  <a:gdLst>
                    <a:gd name="connsiteX0" fmla="*/ 0 w 10477"/>
                    <a:gd name="connsiteY0" fmla="*/ 28575 h 34528"/>
                    <a:gd name="connsiteX1" fmla="*/ 0 w 10477"/>
                    <a:gd name="connsiteY1" fmla="*/ 0 h 34528"/>
                    <a:gd name="connsiteX2" fmla="*/ 6668 w 10477"/>
                    <a:gd name="connsiteY2" fmla="*/ 0 h 34528"/>
                    <a:gd name="connsiteX3" fmla="*/ 6668 w 10477"/>
                    <a:gd name="connsiteY3" fmla="*/ 27623 h 34528"/>
                    <a:gd name="connsiteX4" fmla="*/ 10477 w 10477"/>
                    <a:gd name="connsiteY4" fmla="*/ 29528 h 34528"/>
                    <a:gd name="connsiteX5" fmla="*/ 10477 w 10477"/>
                    <a:gd name="connsiteY5" fmla="*/ 34290 h 34528"/>
                    <a:gd name="connsiteX6" fmla="*/ 6668 w 10477"/>
                    <a:gd name="connsiteY6" fmla="*/ 34290 h 34528"/>
                    <a:gd name="connsiteX7" fmla="*/ 0 w 10477"/>
                    <a:gd name="connsiteY7" fmla="*/ 28575 h 34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7" h="34528">
                      <a:moveTo>
                        <a:pt x="0" y="28575"/>
                      </a:move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27623"/>
                      </a:lnTo>
                      <a:cubicBezTo>
                        <a:pt x="6668" y="29528"/>
                        <a:pt x="7620" y="29528"/>
                        <a:pt x="10477" y="29528"/>
                      </a:cubicBezTo>
                      <a:lnTo>
                        <a:pt x="10477" y="34290"/>
                      </a:lnTo>
                      <a:cubicBezTo>
                        <a:pt x="10477" y="34290"/>
                        <a:pt x="8572" y="34290"/>
                        <a:pt x="6668" y="34290"/>
                      </a:cubicBezTo>
                      <a:cubicBezTo>
                        <a:pt x="1905" y="35243"/>
                        <a:pt x="0" y="33338"/>
                        <a:pt x="0" y="2857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9" name="Forma libre 78">
                  <a:extLst>
                    <a:ext uri="{FF2B5EF4-FFF2-40B4-BE49-F238E27FC236}">
                      <a16:creationId xmlns:a16="http://schemas.microsoft.com/office/drawing/2014/main" id="{FFCB211F-0FBD-4346-81BF-E5F1570A9EED}"/>
                    </a:ext>
                  </a:extLst>
                </p:cNvPr>
                <p:cNvSpPr/>
                <p:nvPr/>
              </p:nvSpPr>
              <p:spPr>
                <a:xfrm>
                  <a:off x="9527869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8 w 21907"/>
                    <a:gd name="connsiteY7" fmla="*/ 22860 h 25717"/>
                    <a:gd name="connsiteX8" fmla="*/ 12383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8 w 21907"/>
                    <a:gd name="connsiteY11" fmla="*/ 11430 h 25717"/>
                    <a:gd name="connsiteX12" fmla="*/ 21908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3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6193" y="6667"/>
                        <a:pt x="15240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3" y="20002"/>
                        <a:pt x="13335" y="20002"/>
                      </a:cubicBezTo>
                      <a:cubicBezTo>
                        <a:pt x="16193" y="20002"/>
                        <a:pt x="18098" y="19050"/>
                        <a:pt x="20955" y="18097"/>
                      </a:cubicBezTo>
                      <a:lnTo>
                        <a:pt x="21908" y="22860"/>
                      </a:lnTo>
                      <a:cubicBezTo>
                        <a:pt x="20003" y="23813"/>
                        <a:pt x="16193" y="25717"/>
                        <a:pt x="12383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8" y="5715"/>
                        <a:pt x="21908" y="11430"/>
                      </a:cubicBezTo>
                      <a:lnTo>
                        <a:pt x="21908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0" name="Forma libre 79">
                  <a:extLst>
                    <a:ext uri="{FF2B5EF4-FFF2-40B4-BE49-F238E27FC236}">
                      <a16:creationId xmlns:a16="http://schemas.microsoft.com/office/drawing/2014/main" id="{C5CACC59-CAEE-BF4A-9396-2A84E7A3B851}"/>
                    </a:ext>
                  </a:extLst>
                </p:cNvPr>
                <p:cNvSpPr/>
                <p:nvPr/>
              </p:nvSpPr>
              <p:spPr>
                <a:xfrm>
                  <a:off x="8934067" y="1371059"/>
                  <a:ext cx="86148" cy="60374"/>
                </a:xfrm>
                <a:custGeom>
                  <a:avLst/>
                  <a:gdLst>
                    <a:gd name="connsiteX0" fmla="*/ 50877 w 86148"/>
                    <a:gd name="connsiteY0" fmla="*/ 60375 h 60374"/>
                    <a:gd name="connsiteX1" fmla="*/ 51830 w 86148"/>
                    <a:gd name="connsiteY1" fmla="*/ 56565 h 60374"/>
                    <a:gd name="connsiteX2" fmla="*/ 50877 w 86148"/>
                    <a:gd name="connsiteY2" fmla="*/ 55612 h 60374"/>
                    <a:gd name="connsiteX3" fmla="*/ 62307 w 86148"/>
                    <a:gd name="connsiteY3" fmla="*/ 37515 h 60374"/>
                    <a:gd name="connsiteX4" fmla="*/ 82310 w 86148"/>
                    <a:gd name="connsiteY4" fmla="*/ 36562 h 60374"/>
                    <a:gd name="connsiteX5" fmla="*/ 81357 w 86148"/>
                    <a:gd name="connsiteY5" fmla="*/ 16560 h 60374"/>
                    <a:gd name="connsiteX6" fmla="*/ 67069 w 86148"/>
                    <a:gd name="connsiteY6" fmla="*/ 16560 h 60374"/>
                    <a:gd name="connsiteX7" fmla="*/ 61355 w 86148"/>
                    <a:gd name="connsiteY7" fmla="*/ 12750 h 60374"/>
                    <a:gd name="connsiteX8" fmla="*/ 58497 w 86148"/>
                    <a:gd name="connsiteY8" fmla="*/ 3225 h 60374"/>
                    <a:gd name="connsiteX9" fmla="*/ 39447 w 86148"/>
                    <a:gd name="connsiteY9" fmla="*/ 3225 h 60374"/>
                    <a:gd name="connsiteX10" fmla="*/ 22302 w 86148"/>
                    <a:gd name="connsiteY10" fmla="*/ 17512 h 60374"/>
                    <a:gd name="connsiteX11" fmla="*/ 10872 w 86148"/>
                    <a:gd name="connsiteY11" fmla="*/ 15607 h 60374"/>
                    <a:gd name="connsiteX12" fmla="*/ 3252 w 86148"/>
                    <a:gd name="connsiteY12" fmla="*/ 20370 h 60374"/>
                    <a:gd name="connsiteX13" fmla="*/ 1347 w 86148"/>
                    <a:gd name="connsiteY13" fmla="*/ 23227 h 60374"/>
                    <a:gd name="connsiteX14" fmla="*/ 394 w 86148"/>
                    <a:gd name="connsiteY14" fmla="*/ 29895 h 60374"/>
                    <a:gd name="connsiteX15" fmla="*/ 6110 w 86148"/>
                    <a:gd name="connsiteY15" fmla="*/ 39420 h 60374"/>
                    <a:gd name="connsiteX16" fmla="*/ 18492 w 86148"/>
                    <a:gd name="connsiteY16" fmla="*/ 41325 h 60374"/>
                    <a:gd name="connsiteX17" fmla="*/ 23255 w 86148"/>
                    <a:gd name="connsiteY17" fmla="*/ 38467 h 60374"/>
                    <a:gd name="connsiteX18" fmla="*/ 25160 w 86148"/>
                    <a:gd name="connsiteY18" fmla="*/ 37515 h 60374"/>
                    <a:gd name="connsiteX19" fmla="*/ 31827 w 86148"/>
                    <a:gd name="connsiteY19" fmla="*/ 47040 h 60374"/>
                    <a:gd name="connsiteX20" fmla="*/ 31827 w 86148"/>
                    <a:gd name="connsiteY20" fmla="*/ 47992 h 60374"/>
                    <a:gd name="connsiteX21" fmla="*/ 39447 w 86148"/>
                    <a:gd name="connsiteY21" fmla="*/ 55612 h 60374"/>
                    <a:gd name="connsiteX22" fmla="*/ 38494 w 86148"/>
                    <a:gd name="connsiteY22" fmla="*/ 60375 h 60374"/>
                    <a:gd name="connsiteX23" fmla="*/ 46114 w 86148"/>
                    <a:gd name="connsiteY23" fmla="*/ 59422 h 60374"/>
                    <a:gd name="connsiteX24" fmla="*/ 50877 w 86148"/>
                    <a:gd name="connsiteY24" fmla="*/ 60375 h 6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6148" h="60374">
                      <a:moveTo>
                        <a:pt x="50877" y="60375"/>
                      </a:moveTo>
                      <a:cubicBezTo>
                        <a:pt x="51830" y="59422"/>
                        <a:pt x="52782" y="58470"/>
                        <a:pt x="51830" y="56565"/>
                      </a:cubicBezTo>
                      <a:cubicBezTo>
                        <a:pt x="50877" y="55612"/>
                        <a:pt x="49925" y="55612"/>
                        <a:pt x="50877" y="55612"/>
                      </a:cubicBezTo>
                      <a:cubicBezTo>
                        <a:pt x="58497" y="53707"/>
                        <a:pt x="63260" y="42277"/>
                        <a:pt x="62307" y="37515"/>
                      </a:cubicBezTo>
                      <a:cubicBezTo>
                        <a:pt x="66117" y="41325"/>
                        <a:pt x="75642" y="42277"/>
                        <a:pt x="82310" y="36562"/>
                      </a:cubicBezTo>
                      <a:cubicBezTo>
                        <a:pt x="86119" y="32752"/>
                        <a:pt x="88977" y="21322"/>
                        <a:pt x="81357" y="16560"/>
                      </a:cubicBezTo>
                      <a:cubicBezTo>
                        <a:pt x="77547" y="13702"/>
                        <a:pt x="70880" y="13702"/>
                        <a:pt x="67069" y="16560"/>
                      </a:cubicBezTo>
                      <a:cubicBezTo>
                        <a:pt x="66117" y="14655"/>
                        <a:pt x="63260" y="12750"/>
                        <a:pt x="61355" y="12750"/>
                      </a:cubicBezTo>
                      <a:cubicBezTo>
                        <a:pt x="61355" y="11797"/>
                        <a:pt x="61355" y="7035"/>
                        <a:pt x="58497" y="3225"/>
                      </a:cubicBezTo>
                      <a:cubicBezTo>
                        <a:pt x="54687" y="-585"/>
                        <a:pt x="43257" y="-1538"/>
                        <a:pt x="39447" y="3225"/>
                      </a:cubicBezTo>
                      <a:cubicBezTo>
                        <a:pt x="31827" y="1320"/>
                        <a:pt x="21350" y="5130"/>
                        <a:pt x="22302" y="17512"/>
                      </a:cubicBezTo>
                      <a:cubicBezTo>
                        <a:pt x="16587" y="15607"/>
                        <a:pt x="13730" y="15607"/>
                        <a:pt x="10872" y="15607"/>
                      </a:cubicBezTo>
                      <a:cubicBezTo>
                        <a:pt x="8014" y="15607"/>
                        <a:pt x="4205" y="18465"/>
                        <a:pt x="3252" y="20370"/>
                      </a:cubicBezTo>
                      <a:cubicBezTo>
                        <a:pt x="2300" y="21322"/>
                        <a:pt x="2300" y="22275"/>
                        <a:pt x="1347" y="23227"/>
                      </a:cubicBezTo>
                      <a:cubicBezTo>
                        <a:pt x="394" y="25132"/>
                        <a:pt x="-558" y="27037"/>
                        <a:pt x="394" y="29895"/>
                      </a:cubicBezTo>
                      <a:cubicBezTo>
                        <a:pt x="394" y="34657"/>
                        <a:pt x="3252" y="38467"/>
                        <a:pt x="6110" y="39420"/>
                      </a:cubicBezTo>
                      <a:cubicBezTo>
                        <a:pt x="10872" y="42277"/>
                        <a:pt x="15635" y="41325"/>
                        <a:pt x="18492" y="41325"/>
                      </a:cubicBezTo>
                      <a:cubicBezTo>
                        <a:pt x="20397" y="41325"/>
                        <a:pt x="21350" y="40372"/>
                        <a:pt x="23255" y="38467"/>
                      </a:cubicBezTo>
                      <a:cubicBezTo>
                        <a:pt x="24207" y="37515"/>
                        <a:pt x="24207" y="37515"/>
                        <a:pt x="25160" y="37515"/>
                      </a:cubicBezTo>
                      <a:cubicBezTo>
                        <a:pt x="25160" y="38467"/>
                        <a:pt x="25160" y="44182"/>
                        <a:pt x="31827" y="47040"/>
                      </a:cubicBezTo>
                      <a:cubicBezTo>
                        <a:pt x="31827" y="47040"/>
                        <a:pt x="31827" y="47992"/>
                        <a:pt x="31827" y="47992"/>
                      </a:cubicBezTo>
                      <a:cubicBezTo>
                        <a:pt x="33732" y="56565"/>
                        <a:pt x="39447" y="55612"/>
                        <a:pt x="39447" y="55612"/>
                      </a:cubicBezTo>
                      <a:cubicBezTo>
                        <a:pt x="36589" y="57517"/>
                        <a:pt x="38494" y="59422"/>
                        <a:pt x="38494" y="60375"/>
                      </a:cubicBezTo>
                      <a:cubicBezTo>
                        <a:pt x="42305" y="59422"/>
                        <a:pt x="45162" y="59422"/>
                        <a:pt x="46114" y="59422"/>
                      </a:cubicBezTo>
                      <a:cubicBezTo>
                        <a:pt x="44210" y="59422"/>
                        <a:pt x="47067" y="59422"/>
                        <a:pt x="50877" y="6037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1" name="Forma libre 80">
                  <a:extLst>
                    <a:ext uri="{FF2B5EF4-FFF2-40B4-BE49-F238E27FC236}">
                      <a16:creationId xmlns:a16="http://schemas.microsoft.com/office/drawing/2014/main" id="{7C8DE6FC-17AC-5B40-A20D-4298FE93B6D7}"/>
                    </a:ext>
                  </a:extLst>
                </p:cNvPr>
                <p:cNvSpPr/>
                <p:nvPr/>
              </p:nvSpPr>
              <p:spPr>
                <a:xfrm>
                  <a:off x="8948749" y="1434292"/>
                  <a:ext cx="64029" cy="69532"/>
                </a:xfrm>
                <a:custGeom>
                  <a:avLst/>
                  <a:gdLst>
                    <a:gd name="connsiteX0" fmla="*/ 50482 w 64029"/>
                    <a:gd name="connsiteY0" fmla="*/ 21907 h 69532"/>
                    <a:gd name="connsiteX1" fmla="*/ 36195 w 64029"/>
                    <a:gd name="connsiteY1" fmla="*/ 32385 h 69532"/>
                    <a:gd name="connsiteX2" fmla="*/ 41910 w 64029"/>
                    <a:gd name="connsiteY2" fmla="*/ 48577 h 69532"/>
                    <a:gd name="connsiteX3" fmla="*/ 28575 w 64029"/>
                    <a:gd name="connsiteY3" fmla="*/ 38100 h 69532"/>
                    <a:gd name="connsiteX4" fmla="*/ 15240 w 64029"/>
                    <a:gd name="connsiteY4" fmla="*/ 48577 h 69532"/>
                    <a:gd name="connsiteX5" fmla="*/ 20955 w 64029"/>
                    <a:gd name="connsiteY5" fmla="*/ 32385 h 69532"/>
                    <a:gd name="connsiteX6" fmla="*/ 6668 w 64029"/>
                    <a:gd name="connsiteY6" fmla="*/ 21907 h 69532"/>
                    <a:gd name="connsiteX7" fmla="*/ 6668 w 64029"/>
                    <a:gd name="connsiteY7" fmla="*/ 21907 h 69532"/>
                    <a:gd name="connsiteX8" fmla="*/ 23813 w 64029"/>
                    <a:gd name="connsiteY8" fmla="*/ 21907 h 69532"/>
                    <a:gd name="connsiteX9" fmla="*/ 28575 w 64029"/>
                    <a:gd name="connsiteY9" fmla="*/ 5715 h 69532"/>
                    <a:gd name="connsiteX10" fmla="*/ 33338 w 64029"/>
                    <a:gd name="connsiteY10" fmla="*/ 21907 h 69532"/>
                    <a:gd name="connsiteX11" fmla="*/ 50482 w 64029"/>
                    <a:gd name="connsiteY11" fmla="*/ 21907 h 69532"/>
                    <a:gd name="connsiteX12" fmla="*/ 50482 w 64029"/>
                    <a:gd name="connsiteY12" fmla="*/ 21907 h 69532"/>
                    <a:gd name="connsiteX13" fmla="*/ 55245 w 64029"/>
                    <a:gd name="connsiteY13" fmla="*/ 21907 h 69532"/>
                    <a:gd name="connsiteX14" fmla="*/ 60960 w 64029"/>
                    <a:gd name="connsiteY14" fmla="*/ 7620 h 69532"/>
                    <a:gd name="connsiteX15" fmla="*/ 61913 w 64029"/>
                    <a:gd name="connsiteY15" fmla="*/ 5715 h 69532"/>
                    <a:gd name="connsiteX16" fmla="*/ 60960 w 64029"/>
                    <a:gd name="connsiteY16" fmla="*/ 4763 h 69532"/>
                    <a:gd name="connsiteX17" fmla="*/ 56198 w 64029"/>
                    <a:gd name="connsiteY17" fmla="*/ 1905 h 69532"/>
                    <a:gd name="connsiteX18" fmla="*/ 56198 w 64029"/>
                    <a:gd name="connsiteY18" fmla="*/ 1905 h 69532"/>
                    <a:gd name="connsiteX19" fmla="*/ 56198 w 64029"/>
                    <a:gd name="connsiteY19" fmla="*/ 1905 h 69532"/>
                    <a:gd name="connsiteX20" fmla="*/ 55245 w 64029"/>
                    <a:gd name="connsiteY20" fmla="*/ 2857 h 69532"/>
                    <a:gd name="connsiteX21" fmla="*/ 49530 w 64029"/>
                    <a:gd name="connsiteY21" fmla="*/ 4763 h 69532"/>
                    <a:gd name="connsiteX22" fmla="*/ 47625 w 64029"/>
                    <a:gd name="connsiteY22" fmla="*/ 4763 h 69532"/>
                    <a:gd name="connsiteX23" fmla="*/ 42863 w 64029"/>
                    <a:gd name="connsiteY23" fmla="*/ 2857 h 69532"/>
                    <a:gd name="connsiteX24" fmla="*/ 40005 w 64029"/>
                    <a:gd name="connsiteY24" fmla="*/ 1905 h 69532"/>
                    <a:gd name="connsiteX25" fmla="*/ 40005 w 64029"/>
                    <a:gd name="connsiteY25" fmla="*/ 1905 h 69532"/>
                    <a:gd name="connsiteX26" fmla="*/ 30480 w 64029"/>
                    <a:gd name="connsiteY26" fmla="*/ 0 h 69532"/>
                    <a:gd name="connsiteX27" fmla="*/ 20955 w 64029"/>
                    <a:gd name="connsiteY27" fmla="*/ 1905 h 69532"/>
                    <a:gd name="connsiteX28" fmla="*/ 20955 w 64029"/>
                    <a:gd name="connsiteY28" fmla="*/ 1905 h 69532"/>
                    <a:gd name="connsiteX29" fmla="*/ 20003 w 64029"/>
                    <a:gd name="connsiteY29" fmla="*/ 2857 h 69532"/>
                    <a:gd name="connsiteX30" fmla="*/ 17145 w 64029"/>
                    <a:gd name="connsiteY30" fmla="*/ 3810 h 69532"/>
                    <a:gd name="connsiteX31" fmla="*/ 14288 w 64029"/>
                    <a:gd name="connsiteY31" fmla="*/ 4763 h 69532"/>
                    <a:gd name="connsiteX32" fmla="*/ 12382 w 64029"/>
                    <a:gd name="connsiteY32" fmla="*/ 4763 h 69532"/>
                    <a:gd name="connsiteX33" fmla="*/ 6668 w 64029"/>
                    <a:gd name="connsiteY33" fmla="*/ 2857 h 69532"/>
                    <a:gd name="connsiteX34" fmla="*/ 5715 w 64029"/>
                    <a:gd name="connsiteY34" fmla="*/ 1905 h 69532"/>
                    <a:gd name="connsiteX35" fmla="*/ 5715 w 64029"/>
                    <a:gd name="connsiteY35" fmla="*/ 1905 h 69532"/>
                    <a:gd name="connsiteX36" fmla="*/ 5715 w 64029"/>
                    <a:gd name="connsiteY36" fmla="*/ 1905 h 69532"/>
                    <a:gd name="connsiteX37" fmla="*/ 953 w 64029"/>
                    <a:gd name="connsiteY37" fmla="*/ 4763 h 69532"/>
                    <a:gd name="connsiteX38" fmla="*/ 0 w 64029"/>
                    <a:gd name="connsiteY38" fmla="*/ 5715 h 69532"/>
                    <a:gd name="connsiteX39" fmla="*/ 953 w 64029"/>
                    <a:gd name="connsiteY39" fmla="*/ 7620 h 69532"/>
                    <a:gd name="connsiteX40" fmla="*/ 6668 w 64029"/>
                    <a:gd name="connsiteY40" fmla="*/ 22860 h 69532"/>
                    <a:gd name="connsiteX41" fmla="*/ 2857 w 64029"/>
                    <a:gd name="connsiteY41" fmla="*/ 36195 h 69532"/>
                    <a:gd name="connsiteX42" fmla="*/ 2857 w 64029"/>
                    <a:gd name="connsiteY42" fmla="*/ 52388 h 69532"/>
                    <a:gd name="connsiteX43" fmla="*/ 18098 w 64029"/>
                    <a:gd name="connsiteY43" fmla="*/ 59055 h 69532"/>
                    <a:gd name="connsiteX44" fmla="*/ 29528 w 64029"/>
                    <a:gd name="connsiteY44" fmla="*/ 64770 h 69532"/>
                    <a:gd name="connsiteX45" fmla="*/ 31432 w 64029"/>
                    <a:gd name="connsiteY45" fmla="*/ 68580 h 69532"/>
                    <a:gd name="connsiteX46" fmla="*/ 32385 w 64029"/>
                    <a:gd name="connsiteY46" fmla="*/ 69532 h 69532"/>
                    <a:gd name="connsiteX47" fmla="*/ 33338 w 64029"/>
                    <a:gd name="connsiteY47" fmla="*/ 68580 h 69532"/>
                    <a:gd name="connsiteX48" fmla="*/ 35243 w 64029"/>
                    <a:gd name="connsiteY48" fmla="*/ 64770 h 69532"/>
                    <a:gd name="connsiteX49" fmla="*/ 46673 w 64029"/>
                    <a:gd name="connsiteY49" fmla="*/ 59055 h 69532"/>
                    <a:gd name="connsiteX50" fmla="*/ 61913 w 64029"/>
                    <a:gd name="connsiteY50" fmla="*/ 52388 h 69532"/>
                    <a:gd name="connsiteX51" fmla="*/ 61913 w 64029"/>
                    <a:gd name="connsiteY51" fmla="*/ 36195 h 69532"/>
                    <a:gd name="connsiteX52" fmla="*/ 55245 w 64029"/>
                    <a:gd name="connsiteY52" fmla="*/ 21907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64029" h="69532">
                      <a:moveTo>
                        <a:pt x="50482" y="21907"/>
                      </a:moveTo>
                      <a:lnTo>
                        <a:pt x="36195" y="32385"/>
                      </a:lnTo>
                      <a:lnTo>
                        <a:pt x="41910" y="48577"/>
                      </a:lnTo>
                      <a:lnTo>
                        <a:pt x="28575" y="38100"/>
                      </a:lnTo>
                      <a:lnTo>
                        <a:pt x="15240" y="48577"/>
                      </a:lnTo>
                      <a:lnTo>
                        <a:pt x="20955" y="32385"/>
                      </a:lnTo>
                      <a:lnTo>
                        <a:pt x="6668" y="21907"/>
                      </a:lnTo>
                      <a:lnTo>
                        <a:pt x="6668" y="21907"/>
                      </a:lnTo>
                      <a:lnTo>
                        <a:pt x="23813" y="21907"/>
                      </a:lnTo>
                      <a:lnTo>
                        <a:pt x="28575" y="5715"/>
                      </a:lnTo>
                      <a:lnTo>
                        <a:pt x="33338" y="21907"/>
                      </a:lnTo>
                      <a:lnTo>
                        <a:pt x="50482" y="21907"/>
                      </a:lnTo>
                      <a:lnTo>
                        <a:pt x="50482" y="21907"/>
                      </a:lnTo>
                      <a:close/>
                      <a:moveTo>
                        <a:pt x="55245" y="21907"/>
                      </a:moveTo>
                      <a:cubicBezTo>
                        <a:pt x="55245" y="13335"/>
                        <a:pt x="60960" y="7620"/>
                        <a:pt x="60960" y="7620"/>
                      </a:cubicBezTo>
                      <a:cubicBezTo>
                        <a:pt x="61913" y="6667"/>
                        <a:pt x="61913" y="6667"/>
                        <a:pt x="61913" y="5715"/>
                      </a:cubicBezTo>
                      <a:cubicBezTo>
                        <a:pt x="61913" y="4763"/>
                        <a:pt x="60960" y="4763"/>
                        <a:pt x="60960" y="4763"/>
                      </a:cubicBezTo>
                      <a:cubicBezTo>
                        <a:pt x="59055" y="3810"/>
                        <a:pt x="56198" y="1905"/>
                        <a:pt x="56198" y="1905"/>
                      </a:cubicBezTo>
                      <a:lnTo>
                        <a:pt x="56198" y="1905"/>
                      </a:lnTo>
                      <a:lnTo>
                        <a:pt x="56198" y="1905"/>
                      </a:lnTo>
                      <a:cubicBezTo>
                        <a:pt x="56198" y="1905"/>
                        <a:pt x="55245" y="1905"/>
                        <a:pt x="55245" y="2857"/>
                      </a:cubicBezTo>
                      <a:cubicBezTo>
                        <a:pt x="54293" y="3810"/>
                        <a:pt x="52388" y="4763"/>
                        <a:pt x="49530" y="4763"/>
                      </a:cubicBezTo>
                      <a:cubicBezTo>
                        <a:pt x="48578" y="4763"/>
                        <a:pt x="48578" y="4763"/>
                        <a:pt x="47625" y="4763"/>
                      </a:cubicBezTo>
                      <a:cubicBezTo>
                        <a:pt x="45720" y="4763"/>
                        <a:pt x="42863" y="2857"/>
                        <a:pt x="42863" y="2857"/>
                      </a:cubicBezTo>
                      <a:cubicBezTo>
                        <a:pt x="41910" y="1905"/>
                        <a:pt x="40957" y="1905"/>
                        <a:pt x="40005" y="1905"/>
                      </a:cubicBezTo>
                      <a:lnTo>
                        <a:pt x="40005" y="1905"/>
                      </a:lnTo>
                      <a:cubicBezTo>
                        <a:pt x="35243" y="0"/>
                        <a:pt x="31432" y="0"/>
                        <a:pt x="30480" y="0"/>
                      </a:cubicBezTo>
                      <a:cubicBezTo>
                        <a:pt x="29528" y="0"/>
                        <a:pt x="25718" y="0"/>
                        <a:pt x="20955" y="1905"/>
                      </a:cubicBezTo>
                      <a:lnTo>
                        <a:pt x="20955" y="1905"/>
                      </a:lnTo>
                      <a:cubicBezTo>
                        <a:pt x="20955" y="1905"/>
                        <a:pt x="20003" y="1905"/>
                        <a:pt x="20003" y="2857"/>
                      </a:cubicBezTo>
                      <a:lnTo>
                        <a:pt x="17145" y="3810"/>
                      </a:lnTo>
                      <a:cubicBezTo>
                        <a:pt x="16193" y="3810"/>
                        <a:pt x="15240" y="4763"/>
                        <a:pt x="14288" y="4763"/>
                      </a:cubicBezTo>
                      <a:cubicBezTo>
                        <a:pt x="13335" y="4763"/>
                        <a:pt x="13335" y="4763"/>
                        <a:pt x="12382" y="4763"/>
                      </a:cubicBezTo>
                      <a:cubicBezTo>
                        <a:pt x="9525" y="4763"/>
                        <a:pt x="7620" y="3810"/>
                        <a:pt x="6668" y="2857"/>
                      </a:cubicBezTo>
                      <a:cubicBezTo>
                        <a:pt x="5715" y="2857"/>
                        <a:pt x="5715" y="1905"/>
                        <a:pt x="5715" y="1905"/>
                      </a:cubicBezTo>
                      <a:lnTo>
                        <a:pt x="5715" y="1905"/>
                      </a:lnTo>
                      <a:lnTo>
                        <a:pt x="5715" y="1905"/>
                      </a:lnTo>
                      <a:cubicBezTo>
                        <a:pt x="5715" y="1905"/>
                        <a:pt x="1905" y="3810"/>
                        <a:pt x="953" y="4763"/>
                      </a:cubicBezTo>
                      <a:cubicBezTo>
                        <a:pt x="953" y="4763"/>
                        <a:pt x="0" y="5715"/>
                        <a:pt x="0" y="5715"/>
                      </a:cubicBezTo>
                      <a:cubicBezTo>
                        <a:pt x="0" y="5715"/>
                        <a:pt x="0" y="6667"/>
                        <a:pt x="953" y="7620"/>
                      </a:cubicBezTo>
                      <a:cubicBezTo>
                        <a:pt x="953" y="7620"/>
                        <a:pt x="6668" y="14288"/>
                        <a:pt x="6668" y="22860"/>
                      </a:cubicBezTo>
                      <a:cubicBezTo>
                        <a:pt x="6668" y="23813"/>
                        <a:pt x="7620" y="28575"/>
                        <a:pt x="2857" y="36195"/>
                      </a:cubicBezTo>
                      <a:cubicBezTo>
                        <a:pt x="2857" y="36195"/>
                        <a:pt x="-1905" y="44767"/>
                        <a:pt x="2857" y="52388"/>
                      </a:cubicBezTo>
                      <a:cubicBezTo>
                        <a:pt x="2857" y="52388"/>
                        <a:pt x="6668" y="59055"/>
                        <a:pt x="18098" y="59055"/>
                      </a:cubicBezTo>
                      <a:cubicBezTo>
                        <a:pt x="19050" y="59055"/>
                        <a:pt x="27623" y="59055"/>
                        <a:pt x="29528" y="64770"/>
                      </a:cubicBezTo>
                      <a:cubicBezTo>
                        <a:pt x="29528" y="64770"/>
                        <a:pt x="31432" y="66675"/>
                        <a:pt x="31432" y="68580"/>
                      </a:cubicBezTo>
                      <a:lnTo>
                        <a:pt x="32385" y="69532"/>
                      </a:lnTo>
                      <a:lnTo>
                        <a:pt x="33338" y="68580"/>
                      </a:lnTo>
                      <a:cubicBezTo>
                        <a:pt x="34290" y="67627"/>
                        <a:pt x="35243" y="65722"/>
                        <a:pt x="35243" y="64770"/>
                      </a:cubicBezTo>
                      <a:cubicBezTo>
                        <a:pt x="38100" y="60007"/>
                        <a:pt x="45720" y="59055"/>
                        <a:pt x="46673" y="59055"/>
                      </a:cubicBezTo>
                      <a:cubicBezTo>
                        <a:pt x="57150" y="59055"/>
                        <a:pt x="61913" y="52388"/>
                        <a:pt x="61913" y="52388"/>
                      </a:cubicBezTo>
                      <a:cubicBezTo>
                        <a:pt x="66675" y="44767"/>
                        <a:pt x="61913" y="36195"/>
                        <a:pt x="61913" y="36195"/>
                      </a:cubicBezTo>
                      <a:cubicBezTo>
                        <a:pt x="54293" y="27622"/>
                        <a:pt x="55245" y="22860"/>
                        <a:pt x="55245" y="2190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2" name="Forma libre 81">
                  <a:extLst>
                    <a:ext uri="{FF2B5EF4-FFF2-40B4-BE49-F238E27FC236}">
                      <a16:creationId xmlns:a16="http://schemas.microsoft.com/office/drawing/2014/main" id="{D3B7D2FE-E36A-234B-A4CF-ED7AC204428F}"/>
                    </a:ext>
                  </a:extLst>
                </p:cNvPr>
                <p:cNvSpPr/>
                <p:nvPr/>
              </p:nvSpPr>
              <p:spPr>
                <a:xfrm>
                  <a:off x="8855405" y="1398097"/>
                  <a:ext cx="245744" cy="150495"/>
                </a:xfrm>
                <a:custGeom>
                  <a:avLst/>
                  <a:gdLst>
                    <a:gd name="connsiteX0" fmla="*/ 175260 w 245744"/>
                    <a:gd name="connsiteY0" fmla="*/ 134303 h 150495"/>
                    <a:gd name="connsiteX1" fmla="*/ 174307 w 245744"/>
                    <a:gd name="connsiteY1" fmla="*/ 130492 h 150495"/>
                    <a:gd name="connsiteX2" fmla="*/ 172402 w 245744"/>
                    <a:gd name="connsiteY2" fmla="*/ 125730 h 150495"/>
                    <a:gd name="connsiteX3" fmla="*/ 178118 w 245744"/>
                    <a:gd name="connsiteY3" fmla="*/ 123825 h 150495"/>
                    <a:gd name="connsiteX4" fmla="*/ 175260 w 245744"/>
                    <a:gd name="connsiteY4" fmla="*/ 134303 h 150495"/>
                    <a:gd name="connsiteX5" fmla="*/ 153352 w 245744"/>
                    <a:gd name="connsiteY5" fmla="*/ 140970 h 150495"/>
                    <a:gd name="connsiteX6" fmla="*/ 150495 w 245744"/>
                    <a:gd name="connsiteY6" fmla="*/ 130492 h 150495"/>
                    <a:gd name="connsiteX7" fmla="*/ 170498 w 245744"/>
                    <a:gd name="connsiteY7" fmla="*/ 126683 h 150495"/>
                    <a:gd name="connsiteX8" fmla="*/ 173355 w 245744"/>
                    <a:gd name="connsiteY8" fmla="*/ 137160 h 150495"/>
                    <a:gd name="connsiteX9" fmla="*/ 153352 w 245744"/>
                    <a:gd name="connsiteY9" fmla="*/ 140970 h 150495"/>
                    <a:gd name="connsiteX10" fmla="*/ 155257 w 245744"/>
                    <a:gd name="connsiteY10" fmla="*/ 115253 h 150495"/>
                    <a:gd name="connsiteX11" fmla="*/ 163830 w 245744"/>
                    <a:gd name="connsiteY11" fmla="*/ 119062 h 150495"/>
                    <a:gd name="connsiteX12" fmla="*/ 149543 w 245744"/>
                    <a:gd name="connsiteY12" fmla="*/ 121920 h 150495"/>
                    <a:gd name="connsiteX13" fmla="*/ 155257 w 245744"/>
                    <a:gd name="connsiteY13" fmla="*/ 115253 h 150495"/>
                    <a:gd name="connsiteX14" fmla="*/ 147638 w 245744"/>
                    <a:gd name="connsiteY14" fmla="*/ 107633 h 150495"/>
                    <a:gd name="connsiteX15" fmla="*/ 174307 w 245744"/>
                    <a:gd name="connsiteY15" fmla="*/ 112395 h 150495"/>
                    <a:gd name="connsiteX16" fmla="*/ 176213 w 245744"/>
                    <a:gd name="connsiteY16" fmla="*/ 115253 h 150495"/>
                    <a:gd name="connsiteX17" fmla="*/ 167640 w 245744"/>
                    <a:gd name="connsiteY17" fmla="*/ 118110 h 150495"/>
                    <a:gd name="connsiteX18" fmla="*/ 153352 w 245744"/>
                    <a:gd name="connsiteY18" fmla="*/ 111442 h 150495"/>
                    <a:gd name="connsiteX19" fmla="*/ 147638 w 245744"/>
                    <a:gd name="connsiteY19" fmla="*/ 107633 h 150495"/>
                    <a:gd name="connsiteX20" fmla="*/ 127635 w 245744"/>
                    <a:gd name="connsiteY20" fmla="*/ 122873 h 150495"/>
                    <a:gd name="connsiteX21" fmla="*/ 138113 w 245744"/>
                    <a:gd name="connsiteY21" fmla="*/ 110490 h 150495"/>
                    <a:gd name="connsiteX22" fmla="*/ 140970 w 245744"/>
                    <a:gd name="connsiteY22" fmla="*/ 108585 h 150495"/>
                    <a:gd name="connsiteX23" fmla="*/ 144780 w 245744"/>
                    <a:gd name="connsiteY23" fmla="*/ 120967 h 150495"/>
                    <a:gd name="connsiteX24" fmla="*/ 127635 w 245744"/>
                    <a:gd name="connsiteY24" fmla="*/ 122873 h 150495"/>
                    <a:gd name="connsiteX25" fmla="*/ 100965 w 245744"/>
                    <a:gd name="connsiteY25" fmla="*/ 121920 h 150495"/>
                    <a:gd name="connsiteX26" fmla="*/ 104775 w 245744"/>
                    <a:gd name="connsiteY26" fmla="*/ 109537 h 150495"/>
                    <a:gd name="connsiteX27" fmla="*/ 107632 w 245744"/>
                    <a:gd name="connsiteY27" fmla="*/ 111442 h 150495"/>
                    <a:gd name="connsiteX28" fmla="*/ 118110 w 245744"/>
                    <a:gd name="connsiteY28" fmla="*/ 123825 h 150495"/>
                    <a:gd name="connsiteX29" fmla="*/ 100965 w 245744"/>
                    <a:gd name="connsiteY29" fmla="*/ 121920 h 150495"/>
                    <a:gd name="connsiteX30" fmla="*/ 92393 w 245744"/>
                    <a:gd name="connsiteY30" fmla="*/ 111442 h 150495"/>
                    <a:gd name="connsiteX31" fmla="*/ 78105 w 245744"/>
                    <a:gd name="connsiteY31" fmla="*/ 118110 h 150495"/>
                    <a:gd name="connsiteX32" fmla="*/ 69532 w 245744"/>
                    <a:gd name="connsiteY32" fmla="*/ 115253 h 150495"/>
                    <a:gd name="connsiteX33" fmla="*/ 71438 w 245744"/>
                    <a:gd name="connsiteY33" fmla="*/ 112395 h 150495"/>
                    <a:gd name="connsiteX34" fmla="*/ 98107 w 245744"/>
                    <a:gd name="connsiteY34" fmla="*/ 107633 h 150495"/>
                    <a:gd name="connsiteX35" fmla="*/ 92393 w 245744"/>
                    <a:gd name="connsiteY35" fmla="*/ 111442 h 150495"/>
                    <a:gd name="connsiteX36" fmla="*/ 81915 w 245744"/>
                    <a:gd name="connsiteY36" fmla="*/ 119062 h 150495"/>
                    <a:gd name="connsiteX37" fmla="*/ 90488 w 245744"/>
                    <a:gd name="connsiteY37" fmla="*/ 115253 h 150495"/>
                    <a:gd name="connsiteX38" fmla="*/ 96202 w 245744"/>
                    <a:gd name="connsiteY38" fmla="*/ 121920 h 150495"/>
                    <a:gd name="connsiteX39" fmla="*/ 81915 w 245744"/>
                    <a:gd name="connsiteY39" fmla="*/ 119062 h 150495"/>
                    <a:gd name="connsiteX40" fmla="*/ 92393 w 245744"/>
                    <a:gd name="connsiteY40" fmla="*/ 140970 h 150495"/>
                    <a:gd name="connsiteX41" fmla="*/ 73343 w 245744"/>
                    <a:gd name="connsiteY41" fmla="*/ 137160 h 150495"/>
                    <a:gd name="connsiteX42" fmla="*/ 76200 w 245744"/>
                    <a:gd name="connsiteY42" fmla="*/ 126683 h 150495"/>
                    <a:gd name="connsiteX43" fmla="*/ 96202 w 245744"/>
                    <a:gd name="connsiteY43" fmla="*/ 130492 h 150495"/>
                    <a:gd name="connsiteX44" fmla="*/ 92393 w 245744"/>
                    <a:gd name="connsiteY44" fmla="*/ 140970 h 150495"/>
                    <a:gd name="connsiteX45" fmla="*/ 71438 w 245744"/>
                    <a:gd name="connsiteY45" fmla="*/ 130492 h 150495"/>
                    <a:gd name="connsiteX46" fmla="*/ 70485 w 245744"/>
                    <a:gd name="connsiteY46" fmla="*/ 134303 h 150495"/>
                    <a:gd name="connsiteX47" fmla="*/ 67627 w 245744"/>
                    <a:gd name="connsiteY47" fmla="*/ 124778 h 150495"/>
                    <a:gd name="connsiteX48" fmla="*/ 73343 w 245744"/>
                    <a:gd name="connsiteY48" fmla="*/ 126683 h 150495"/>
                    <a:gd name="connsiteX49" fmla="*/ 71438 w 245744"/>
                    <a:gd name="connsiteY49" fmla="*/ 130492 h 150495"/>
                    <a:gd name="connsiteX50" fmla="*/ 44768 w 245744"/>
                    <a:gd name="connsiteY50" fmla="*/ 122873 h 150495"/>
                    <a:gd name="connsiteX51" fmla="*/ 43815 w 245744"/>
                    <a:gd name="connsiteY51" fmla="*/ 122873 h 150495"/>
                    <a:gd name="connsiteX52" fmla="*/ 49530 w 245744"/>
                    <a:gd name="connsiteY52" fmla="*/ 113348 h 150495"/>
                    <a:gd name="connsiteX53" fmla="*/ 46673 w 245744"/>
                    <a:gd name="connsiteY53" fmla="*/ 116205 h 150495"/>
                    <a:gd name="connsiteX54" fmla="*/ 49530 w 245744"/>
                    <a:gd name="connsiteY54" fmla="*/ 118110 h 150495"/>
                    <a:gd name="connsiteX55" fmla="*/ 52388 w 245744"/>
                    <a:gd name="connsiteY55" fmla="*/ 112395 h 150495"/>
                    <a:gd name="connsiteX56" fmla="*/ 49530 w 245744"/>
                    <a:gd name="connsiteY56" fmla="*/ 109537 h 150495"/>
                    <a:gd name="connsiteX57" fmla="*/ 39052 w 245744"/>
                    <a:gd name="connsiteY57" fmla="*/ 113348 h 150495"/>
                    <a:gd name="connsiteX58" fmla="*/ 38100 w 245744"/>
                    <a:gd name="connsiteY58" fmla="*/ 117158 h 150495"/>
                    <a:gd name="connsiteX59" fmla="*/ 35243 w 245744"/>
                    <a:gd name="connsiteY59" fmla="*/ 116205 h 150495"/>
                    <a:gd name="connsiteX60" fmla="*/ 33338 w 245744"/>
                    <a:gd name="connsiteY60" fmla="*/ 98108 h 150495"/>
                    <a:gd name="connsiteX61" fmla="*/ 47625 w 245744"/>
                    <a:gd name="connsiteY61" fmla="*/ 84773 h 150495"/>
                    <a:gd name="connsiteX62" fmla="*/ 51435 w 245744"/>
                    <a:gd name="connsiteY62" fmla="*/ 89535 h 150495"/>
                    <a:gd name="connsiteX63" fmla="*/ 51435 w 245744"/>
                    <a:gd name="connsiteY63" fmla="*/ 93345 h 150495"/>
                    <a:gd name="connsiteX64" fmla="*/ 57150 w 245744"/>
                    <a:gd name="connsiteY64" fmla="*/ 98108 h 150495"/>
                    <a:gd name="connsiteX65" fmla="*/ 66675 w 245744"/>
                    <a:gd name="connsiteY65" fmla="*/ 104775 h 150495"/>
                    <a:gd name="connsiteX66" fmla="*/ 69532 w 245744"/>
                    <a:gd name="connsiteY66" fmla="*/ 104775 h 150495"/>
                    <a:gd name="connsiteX67" fmla="*/ 70485 w 245744"/>
                    <a:gd name="connsiteY67" fmla="*/ 105728 h 150495"/>
                    <a:gd name="connsiteX68" fmla="*/ 71438 w 245744"/>
                    <a:gd name="connsiteY68" fmla="*/ 106680 h 150495"/>
                    <a:gd name="connsiteX69" fmla="*/ 62865 w 245744"/>
                    <a:gd name="connsiteY69" fmla="*/ 113348 h 150495"/>
                    <a:gd name="connsiteX70" fmla="*/ 44768 w 245744"/>
                    <a:gd name="connsiteY70" fmla="*/ 122873 h 150495"/>
                    <a:gd name="connsiteX71" fmla="*/ 243840 w 245744"/>
                    <a:gd name="connsiteY71" fmla="*/ 126683 h 150495"/>
                    <a:gd name="connsiteX72" fmla="*/ 237173 w 245744"/>
                    <a:gd name="connsiteY72" fmla="*/ 125730 h 150495"/>
                    <a:gd name="connsiteX73" fmla="*/ 232410 w 245744"/>
                    <a:gd name="connsiteY73" fmla="*/ 116205 h 150495"/>
                    <a:gd name="connsiteX74" fmla="*/ 227648 w 245744"/>
                    <a:gd name="connsiteY74" fmla="*/ 117158 h 150495"/>
                    <a:gd name="connsiteX75" fmla="*/ 227648 w 245744"/>
                    <a:gd name="connsiteY75" fmla="*/ 117158 h 150495"/>
                    <a:gd name="connsiteX76" fmla="*/ 227648 w 245744"/>
                    <a:gd name="connsiteY76" fmla="*/ 117158 h 150495"/>
                    <a:gd name="connsiteX77" fmla="*/ 226695 w 245744"/>
                    <a:gd name="connsiteY77" fmla="*/ 117158 h 150495"/>
                    <a:gd name="connsiteX78" fmla="*/ 225743 w 245744"/>
                    <a:gd name="connsiteY78" fmla="*/ 120015 h 150495"/>
                    <a:gd name="connsiteX79" fmla="*/ 229552 w 245744"/>
                    <a:gd name="connsiteY79" fmla="*/ 123825 h 150495"/>
                    <a:gd name="connsiteX80" fmla="*/ 231457 w 245744"/>
                    <a:gd name="connsiteY80" fmla="*/ 122873 h 150495"/>
                    <a:gd name="connsiteX81" fmla="*/ 233363 w 245744"/>
                    <a:gd name="connsiteY81" fmla="*/ 120967 h 150495"/>
                    <a:gd name="connsiteX82" fmla="*/ 234315 w 245744"/>
                    <a:gd name="connsiteY82" fmla="*/ 122873 h 150495"/>
                    <a:gd name="connsiteX83" fmla="*/ 229552 w 245744"/>
                    <a:gd name="connsiteY83" fmla="*/ 131445 h 150495"/>
                    <a:gd name="connsiteX84" fmla="*/ 203835 w 245744"/>
                    <a:gd name="connsiteY84" fmla="*/ 127635 h 150495"/>
                    <a:gd name="connsiteX85" fmla="*/ 206693 w 245744"/>
                    <a:gd name="connsiteY85" fmla="*/ 125730 h 150495"/>
                    <a:gd name="connsiteX86" fmla="*/ 209550 w 245744"/>
                    <a:gd name="connsiteY86" fmla="*/ 124778 h 150495"/>
                    <a:gd name="connsiteX87" fmla="*/ 209550 w 245744"/>
                    <a:gd name="connsiteY87" fmla="*/ 125730 h 150495"/>
                    <a:gd name="connsiteX88" fmla="*/ 212407 w 245744"/>
                    <a:gd name="connsiteY88" fmla="*/ 128587 h 150495"/>
                    <a:gd name="connsiteX89" fmla="*/ 215265 w 245744"/>
                    <a:gd name="connsiteY89" fmla="*/ 125730 h 150495"/>
                    <a:gd name="connsiteX90" fmla="*/ 214313 w 245744"/>
                    <a:gd name="connsiteY90" fmla="*/ 123825 h 150495"/>
                    <a:gd name="connsiteX91" fmla="*/ 205740 w 245744"/>
                    <a:gd name="connsiteY91" fmla="*/ 122873 h 150495"/>
                    <a:gd name="connsiteX92" fmla="*/ 205740 w 245744"/>
                    <a:gd name="connsiteY92" fmla="*/ 113348 h 150495"/>
                    <a:gd name="connsiteX93" fmla="*/ 195263 w 245744"/>
                    <a:gd name="connsiteY93" fmla="*/ 109537 h 150495"/>
                    <a:gd name="connsiteX94" fmla="*/ 192405 w 245744"/>
                    <a:gd name="connsiteY94" fmla="*/ 112395 h 150495"/>
                    <a:gd name="connsiteX95" fmla="*/ 195263 w 245744"/>
                    <a:gd name="connsiteY95" fmla="*/ 118110 h 150495"/>
                    <a:gd name="connsiteX96" fmla="*/ 198120 w 245744"/>
                    <a:gd name="connsiteY96" fmla="*/ 116205 h 150495"/>
                    <a:gd name="connsiteX97" fmla="*/ 195263 w 245744"/>
                    <a:gd name="connsiteY97" fmla="*/ 113348 h 150495"/>
                    <a:gd name="connsiteX98" fmla="*/ 200977 w 245744"/>
                    <a:gd name="connsiteY98" fmla="*/ 122873 h 150495"/>
                    <a:gd name="connsiteX99" fmla="*/ 200025 w 245744"/>
                    <a:gd name="connsiteY99" fmla="*/ 122873 h 150495"/>
                    <a:gd name="connsiteX100" fmla="*/ 182880 w 245744"/>
                    <a:gd name="connsiteY100" fmla="*/ 112395 h 150495"/>
                    <a:gd name="connsiteX101" fmla="*/ 180975 w 245744"/>
                    <a:gd name="connsiteY101" fmla="*/ 107633 h 150495"/>
                    <a:gd name="connsiteX102" fmla="*/ 183832 w 245744"/>
                    <a:gd name="connsiteY102" fmla="*/ 106680 h 150495"/>
                    <a:gd name="connsiteX103" fmla="*/ 185738 w 245744"/>
                    <a:gd name="connsiteY103" fmla="*/ 99060 h 150495"/>
                    <a:gd name="connsiteX104" fmla="*/ 203835 w 245744"/>
                    <a:gd name="connsiteY104" fmla="*/ 100965 h 150495"/>
                    <a:gd name="connsiteX105" fmla="*/ 204788 w 245744"/>
                    <a:gd name="connsiteY105" fmla="*/ 99060 h 150495"/>
                    <a:gd name="connsiteX106" fmla="*/ 196215 w 245744"/>
                    <a:gd name="connsiteY106" fmla="*/ 68580 h 150495"/>
                    <a:gd name="connsiteX107" fmla="*/ 203835 w 245744"/>
                    <a:gd name="connsiteY107" fmla="*/ 61912 h 150495"/>
                    <a:gd name="connsiteX108" fmla="*/ 215265 w 245744"/>
                    <a:gd name="connsiteY108" fmla="*/ 118110 h 150495"/>
                    <a:gd name="connsiteX109" fmla="*/ 218123 w 245744"/>
                    <a:gd name="connsiteY109" fmla="*/ 115253 h 150495"/>
                    <a:gd name="connsiteX110" fmla="*/ 224790 w 245744"/>
                    <a:gd name="connsiteY110" fmla="*/ 61912 h 150495"/>
                    <a:gd name="connsiteX111" fmla="*/ 220027 w 245744"/>
                    <a:gd name="connsiteY111" fmla="*/ 29528 h 150495"/>
                    <a:gd name="connsiteX112" fmla="*/ 206693 w 245744"/>
                    <a:gd name="connsiteY112" fmla="*/ 9525 h 150495"/>
                    <a:gd name="connsiteX113" fmla="*/ 200025 w 245744"/>
                    <a:gd name="connsiteY113" fmla="*/ 15240 h 150495"/>
                    <a:gd name="connsiteX114" fmla="*/ 200977 w 245744"/>
                    <a:gd name="connsiteY114" fmla="*/ 21908 h 150495"/>
                    <a:gd name="connsiteX115" fmla="*/ 198120 w 245744"/>
                    <a:gd name="connsiteY115" fmla="*/ 27622 h 150495"/>
                    <a:gd name="connsiteX116" fmla="*/ 199073 w 245744"/>
                    <a:gd name="connsiteY116" fmla="*/ 32385 h 150495"/>
                    <a:gd name="connsiteX117" fmla="*/ 191452 w 245744"/>
                    <a:gd name="connsiteY117" fmla="*/ 33337 h 150495"/>
                    <a:gd name="connsiteX118" fmla="*/ 190500 w 245744"/>
                    <a:gd name="connsiteY118" fmla="*/ 23812 h 150495"/>
                    <a:gd name="connsiteX119" fmla="*/ 189548 w 245744"/>
                    <a:gd name="connsiteY119" fmla="*/ 22860 h 150495"/>
                    <a:gd name="connsiteX120" fmla="*/ 191452 w 245744"/>
                    <a:gd name="connsiteY120" fmla="*/ 20955 h 150495"/>
                    <a:gd name="connsiteX121" fmla="*/ 191452 w 245744"/>
                    <a:gd name="connsiteY121" fmla="*/ 11430 h 150495"/>
                    <a:gd name="connsiteX122" fmla="*/ 194310 w 245744"/>
                    <a:gd name="connsiteY122" fmla="*/ 7620 h 150495"/>
                    <a:gd name="connsiteX123" fmla="*/ 194310 w 245744"/>
                    <a:gd name="connsiteY123" fmla="*/ 7620 h 150495"/>
                    <a:gd name="connsiteX124" fmla="*/ 194310 w 245744"/>
                    <a:gd name="connsiteY124" fmla="*/ 7620 h 150495"/>
                    <a:gd name="connsiteX125" fmla="*/ 194310 w 245744"/>
                    <a:gd name="connsiteY125" fmla="*/ 7620 h 150495"/>
                    <a:gd name="connsiteX126" fmla="*/ 195263 w 245744"/>
                    <a:gd name="connsiteY126" fmla="*/ 3810 h 150495"/>
                    <a:gd name="connsiteX127" fmla="*/ 195263 w 245744"/>
                    <a:gd name="connsiteY127" fmla="*/ 2857 h 150495"/>
                    <a:gd name="connsiteX128" fmla="*/ 194310 w 245744"/>
                    <a:gd name="connsiteY128" fmla="*/ 3810 h 150495"/>
                    <a:gd name="connsiteX129" fmla="*/ 192405 w 245744"/>
                    <a:gd name="connsiteY129" fmla="*/ 2857 h 150495"/>
                    <a:gd name="connsiteX130" fmla="*/ 192405 w 245744"/>
                    <a:gd name="connsiteY130" fmla="*/ 1905 h 150495"/>
                    <a:gd name="connsiteX131" fmla="*/ 191452 w 245744"/>
                    <a:gd name="connsiteY131" fmla="*/ 2857 h 150495"/>
                    <a:gd name="connsiteX132" fmla="*/ 189548 w 245744"/>
                    <a:gd name="connsiteY132" fmla="*/ 1905 h 150495"/>
                    <a:gd name="connsiteX133" fmla="*/ 189548 w 245744"/>
                    <a:gd name="connsiteY133" fmla="*/ 953 h 150495"/>
                    <a:gd name="connsiteX134" fmla="*/ 188595 w 245744"/>
                    <a:gd name="connsiteY134" fmla="*/ 1905 h 150495"/>
                    <a:gd name="connsiteX135" fmla="*/ 186690 w 245744"/>
                    <a:gd name="connsiteY135" fmla="*/ 953 h 150495"/>
                    <a:gd name="connsiteX136" fmla="*/ 186690 w 245744"/>
                    <a:gd name="connsiteY136" fmla="*/ 0 h 150495"/>
                    <a:gd name="connsiteX137" fmla="*/ 185738 w 245744"/>
                    <a:gd name="connsiteY137" fmla="*/ 953 h 150495"/>
                    <a:gd name="connsiteX138" fmla="*/ 183832 w 245744"/>
                    <a:gd name="connsiteY138" fmla="*/ 3810 h 150495"/>
                    <a:gd name="connsiteX139" fmla="*/ 182880 w 245744"/>
                    <a:gd name="connsiteY139" fmla="*/ 7620 h 150495"/>
                    <a:gd name="connsiteX140" fmla="*/ 177165 w 245744"/>
                    <a:gd name="connsiteY140" fmla="*/ 11430 h 150495"/>
                    <a:gd name="connsiteX141" fmla="*/ 177165 w 245744"/>
                    <a:gd name="connsiteY141" fmla="*/ 11430 h 150495"/>
                    <a:gd name="connsiteX142" fmla="*/ 172402 w 245744"/>
                    <a:gd name="connsiteY142" fmla="*/ 15240 h 150495"/>
                    <a:gd name="connsiteX143" fmla="*/ 174307 w 245744"/>
                    <a:gd name="connsiteY143" fmla="*/ 18097 h 150495"/>
                    <a:gd name="connsiteX144" fmla="*/ 175260 w 245744"/>
                    <a:gd name="connsiteY144" fmla="*/ 16192 h 150495"/>
                    <a:gd name="connsiteX145" fmla="*/ 179070 w 245744"/>
                    <a:gd name="connsiteY145" fmla="*/ 18097 h 150495"/>
                    <a:gd name="connsiteX146" fmla="*/ 182880 w 245744"/>
                    <a:gd name="connsiteY146" fmla="*/ 22860 h 150495"/>
                    <a:gd name="connsiteX147" fmla="*/ 182880 w 245744"/>
                    <a:gd name="connsiteY147" fmla="*/ 23812 h 150495"/>
                    <a:gd name="connsiteX148" fmla="*/ 179070 w 245744"/>
                    <a:gd name="connsiteY148" fmla="*/ 23812 h 150495"/>
                    <a:gd name="connsiteX149" fmla="*/ 171450 w 245744"/>
                    <a:gd name="connsiteY149" fmla="*/ 28575 h 150495"/>
                    <a:gd name="connsiteX150" fmla="*/ 171450 w 245744"/>
                    <a:gd name="connsiteY150" fmla="*/ 30480 h 150495"/>
                    <a:gd name="connsiteX151" fmla="*/ 172402 w 245744"/>
                    <a:gd name="connsiteY151" fmla="*/ 32385 h 150495"/>
                    <a:gd name="connsiteX152" fmla="*/ 171450 w 245744"/>
                    <a:gd name="connsiteY152" fmla="*/ 33337 h 150495"/>
                    <a:gd name="connsiteX153" fmla="*/ 166688 w 245744"/>
                    <a:gd name="connsiteY153" fmla="*/ 36195 h 150495"/>
                    <a:gd name="connsiteX154" fmla="*/ 161925 w 245744"/>
                    <a:gd name="connsiteY154" fmla="*/ 34290 h 150495"/>
                    <a:gd name="connsiteX155" fmla="*/ 162877 w 245744"/>
                    <a:gd name="connsiteY155" fmla="*/ 21908 h 150495"/>
                    <a:gd name="connsiteX156" fmla="*/ 151448 w 245744"/>
                    <a:gd name="connsiteY156" fmla="*/ 20955 h 150495"/>
                    <a:gd name="connsiteX157" fmla="*/ 141923 w 245744"/>
                    <a:gd name="connsiteY157" fmla="*/ 29528 h 150495"/>
                    <a:gd name="connsiteX158" fmla="*/ 138113 w 245744"/>
                    <a:gd name="connsiteY158" fmla="*/ 35242 h 150495"/>
                    <a:gd name="connsiteX159" fmla="*/ 137160 w 245744"/>
                    <a:gd name="connsiteY159" fmla="*/ 35242 h 150495"/>
                    <a:gd name="connsiteX160" fmla="*/ 143827 w 245744"/>
                    <a:gd name="connsiteY160" fmla="*/ 37147 h 150495"/>
                    <a:gd name="connsiteX161" fmla="*/ 151448 w 245744"/>
                    <a:gd name="connsiteY161" fmla="*/ 35242 h 150495"/>
                    <a:gd name="connsiteX162" fmla="*/ 152400 w 245744"/>
                    <a:gd name="connsiteY162" fmla="*/ 35242 h 150495"/>
                    <a:gd name="connsiteX163" fmla="*/ 153352 w 245744"/>
                    <a:gd name="connsiteY163" fmla="*/ 36195 h 150495"/>
                    <a:gd name="connsiteX164" fmla="*/ 154305 w 245744"/>
                    <a:gd name="connsiteY164" fmla="*/ 37147 h 150495"/>
                    <a:gd name="connsiteX165" fmla="*/ 155257 w 245744"/>
                    <a:gd name="connsiteY165" fmla="*/ 38100 h 150495"/>
                    <a:gd name="connsiteX166" fmla="*/ 156210 w 245744"/>
                    <a:gd name="connsiteY166" fmla="*/ 38100 h 150495"/>
                    <a:gd name="connsiteX167" fmla="*/ 158115 w 245744"/>
                    <a:gd name="connsiteY167" fmla="*/ 39053 h 150495"/>
                    <a:gd name="connsiteX168" fmla="*/ 158115 w 245744"/>
                    <a:gd name="connsiteY168" fmla="*/ 39053 h 150495"/>
                    <a:gd name="connsiteX169" fmla="*/ 160020 w 245744"/>
                    <a:gd name="connsiteY169" fmla="*/ 40005 h 150495"/>
                    <a:gd name="connsiteX170" fmla="*/ 161925 w 245744"/>
                    <a:gd name="connsiteY170" fmla="*/ 40958 h 150495"/>
                    <a:gd name="connsiteX171" fmla="*/ 161925 w 245744"/>
                    <a:gd name="connsiteY171" fmla="*/ 40958 h 150495"/>
                    <a:gd name="connsiteX172" fmla="*/ 161925 w 245744"/>
                    <a:gd name="connsiteY172" fmla="*/ 40958 h 150495"/>
                    <a:gd name="connsiteX173" fmla="*/ 161925 w 245744"/>
                    <a:gd name="connsiteY173" fmla="*/ 41910 h 150495"/>
                    <a:gd name="connsiteX174" fmla="*/ 160973 w 245744"/>
                    <a:gd name="connsiteY174" fmla="*/ 42862 h 150495"/>
                    <a:gd name="connsiteX175" fmla="*/ 157163 w 245744"/>
                    <a:gd name="connsiteY175" fmla="*/ 50483 h 150495"/>
                    <a:gd name="connsiteX176" fmla="*/ 164782 w 245744"/>
                    <a:gd name="connsiteY176" fmla="*/ 56197 h 150495"/>
                    <a:gd name="connsiteX177" fmla="*/ 169545 w 245744"/>
                    <a:gd name="connsiteY177" fmla="*/ 53340 h 150495"/>
                    <a:gd name="connsiteX178" fmla="*/ 169545 w 245744"/>
                    <a:gd name="connsiteY178" fmla="*/ 53340 h 150495"/>
                    <a:gd name="connsiteX179" fmla="*/ 173355 w 245744"/>
                    <a:gd name="connsiteY179" fmla="*/ 63817 h 150495"/>
                    <a:gd name="connsiteX180" fmla="*/ 169545 w 245744"/>
                    <a:gd name="connsiteY180" fmla="*/ 76200 h 150495"/>
                    <a:gd name="connsiteX181" fmla="*/ 163830 w 245744"/>
                    <a:gd name="connsiteY181" fmla="*/ 71437 h 150495"/>
                    <a:gd name="connsiteX182" fmla="*/ 156210 w 245744"/>
                    <a:gd name="connsiteY182" fmla="*/ 64770 h 150495"/>
                    <a:gd name="connsiteX183" fmla="*/ 159068 w 245744"/>
                    <a:gd name="connsiteY183" fmla="*/ 72390 h 150495"/>
                    <a:gd name="connsiteX184" fmla="*/ 160973 w 245744"/>
                    <a:gd name="connsiteY184" fmla="*/ 83820 h 150495"/>
                    <a:gd name="connsiteX185" fmla="*/ 162877 w 245744"/>
                    <a:gd name="connsiteY185" fmla="*/ 76200 h 150495"/>
                    <a:gd name="connsiteX186" fmla="*/ 162877 w 245744"/>
                    <a:gd name="connsiteY186" fmla="*/ 76200 h 150495"/>
                    <a:gd name="connsiteX187" fmla="*/ 168593 w 245744"/>
                    <a:gd name="connsiteY187" fmla="*/ 80962 h 150495"/>
                    <a:gd name="connsiteX188" fmla="*/ 182880 w 245744"/>
                    <a:gd name="connsiteY188" fmla="*/ 97155 h 150495"/>
                    <a:gd name="connsiteX189" fmla="*/ 181927 w 245744"/>
                    <a:gd name="connsiteY189" fmla="*/ 103823 h 150495"/>
                    <a:gd name="connsiteX190" fmla="*/ 170498 w 245744"/>
                    <a:gd name="connsiteY190" fmla="*/ 101917 h 150495"/>
                    <a:gd name="connsiteX191" fmla="*/ 169545 w 245744"/>
                    <a:gd name="connsiteY191" fmla="*/ 101917 h 150495"/>
                    <a:gd name="connsiteX192" fmla="*/ 131445 w 245744"/>
                    <a:gd name="connsiteY192" fmla="*/ 113348 h 150495"/>
                    <a:gd name="connsiteX193" fmla="*/ 127635 w 245744"/>
                    <a:gd name="connsiteY193" fmla="*/ 112395 h 150495"/>
                    <a:gd name="connsiteX194" fmla="*/ 123825 w 245744"/>
                    <a:gd name="connsiteY194" fmla="*/ 110490 h 150495"/>
                    <a:gd name="connsiteX195" fmla="*/ 120015 w 245744"/>
                    <a:gd name="connsiteY195" fmla="*/ 112395 h 150495"/>
                    <a:gd name="connsiteX196" fmla="*/ 116205 w 245744"/>
                    <a:gd name="connsiteY196" fmla="*/ 113348 h 150495"/>
                    <a:gd name="connsiteX197" fmla="*/ 80963 w 245744"/>
                    <a:gd name="connsiteY197" fmla="*/ 100965 h 150495"/>
                    <a:gd name="connsiteX198" fmla="*/ 78105 w 245744"/>
                    <a:gd name="connsiteY198" fmla="*/ 100012 h 150495"/>
                    <a:gd name="connsiteX199" fmla="*/ 75248 w 245744"/>
                    <a:gd name="connsiteY199" fmla="*/ 98108 h 150495"/>
                    <a:gd name="connsiteX200" fmla="*/ 69532 w 245744"/>
                    <a:gd name="connsiteY200" fmla="*/ 97155 h 150495"/>
                    <a:gd name="connsiteX201" fmla="*/ 67627 w 245744"/>
                    <a:gd name="connsiteY201" fmla="*/ 96203 h 150495"/>
                    <a:gd name="connsiteX202" fmla="*/ 60960 w 245744"/>
                    <a:gd name="connsiteY202" fmla="*/ 90487 h 150495"/>
                    <a:gd name="connsiteX203" fmla="*/ 60007 w 245744"/>
                    <a:gd name="connsiteY203" fmla="*/ 89535 h 150495"/>
                    <a:gd name="connsiteX204" fmla="*/ 58102 w 245744"/>
                    <a:gd name="connsiteY204" fmla="*/ 86678 h 150495"/>
                    <a:gd name="connsiteX205" fmla="*/ 59055 w 245744"/>
                    <a:gd name="connsiteY205" fmla="*/ 78105 h 150495"/>
                    <a:gd name="connsiteX206" fmla="*/ 59055 w 245744"/>
                    <a:gd name="connsiteY206" fmla="*/ 73342 h 150495"/>
                    <a:gd name="connsiteX207" fmla="*/ 74295 w 245744"/>
                    <a:gd name="connsiteY207" fmla="*/ 59055 h 150495"/>
                    <a:gd name="connsiteX208" fmla="*/ 75248 w 245744"/>
                    <a:gd name="connsiteY208" fmla="*/ 57150 h 150495"/>
                    <a:gd name="connsiteX209" fmla="*/ 76200 w 245744"/>
                    <a:gd name="connsiteY209" fmla="*/ 57150 h 150495"/>
                    <a:gd name="connsiteX210" fmla="*/ 86677 w 245744"/>
                    <a:gd name="connsiteY210" fmla="*/ 55245 h 150495"/>
                    <a:gd name="connsiteX211" fmla="*/ 89535 w 245744"/>
                    <a:gd name="connsiteY211" fmla="*/ 58103 h 150495"/>
                    <a:gd name="connsiteX212" fmla="*/ 90488 w 245744"/>
                    <a:gd name="connsiteY212" fmla="*/ 64770 h 150495"/>
                    <a:gd name="connsiteX213" fmla="*/ 91440 w 245744"/>
                    <a:gd name="connsiteY213" fmla="*/ 65723 h 150495"/>
                    <a:gd name="connsiteX214" fmla="*/ 93345 w 245744"/>
                    <a:gd name="connsiteY214" fmla="*/ 56197 h 150495"/>
                    <a:gd name="connsiteX215" fmla="*/ 93345 w 245744"/>
                    <a:gd name="connsiteY215" fmla="*/ 55245 h 150495"/>
                    <a:gd name="connsiteX216" fmla="*/ 88582 w 245744"/>
                    <a:gd name="connsiteY216" fmla="*/ 48578 h 150495"/>
                    <a:gd name="connsiteX217" fmla="*/ 85725 w 245744"/>
                    <a:gd name="connsiteY217" fmla="*/ 47625 h 150495"/>
                    <a:gd name="connsiteX218" fmla="*/ 81915 w 245744"/>
                    <a:gd name="connsiteY218" fmla="*/ 43815 h 150495"/>
                    <a:gd name="connsiteX219" fmla="*/ 82868 w 245744"/>
                    <a:gd name="connsiteY219" fmla="*/ 42862 h 150495"/>
                    <a:gd name="connsiteX220" fmla="*/ 87630 w 245744"/>
                    <a:gd name="connsiteY220" fmla="*/ 31433 h 150495"/>
                    <a:gd name="connsiteX221" fmla="*/ 97155 w 245744"/>
                    <a:gd name="connsiteY221" fmla="*/ 30480 h 150495"/>
                    <a:gd name="connsiteX222" fmla="*/ 99060 w 245744"/>
                    <a:gd name="connsiteY222" fmla="*/ 31433 h 150495"/>
                    <a:gd name="connsiteX223" fmla="*/ 100965 w 245744"/>
                    <a:gd name="connsiteY223" fmla="*/ 33337 h 150495"/>
                    <a:gd name="connsiteX224" fmla="*/ 103823 w 245744"/>
                    <a:gd name="connsiteY224" fmla="*/ 33337 h 150495"/>
                    <a:gd name="connsiteX225" fmla="*/ 104775 w 245744"/>
                    <a:gd name="connsiteY225" fmla="*/ 35242 h 150495"/>
                    <a:gd name="connsiteX226" fmla="*/ 105727 w 245744"/>
                    <a:gd name="connsiteY226" fmla="*/ 36195 h 150495"/>
                    <a:gd name="connsiteX227" fmla="*/ 113348 w 245744"/>
                    <a:gd name="connsiteY227" fmla="*/ 34290 h 150495"/>
                    <a:gd name="connsiteX228" fmla="*/ 113348 w 245744"/>
                    <a:gd name="connsiteY228" fmla="*/ 34290 h 150495"/>
                    <a:gd name="connsiteX229" fmla="*/ 108585 w 245744"/>
                    <a:gd name="connsiteY229" fmla="*/ 30480 h 150495"/>
                    <a:gd name="connsiteX230" fmla="*/ 103823 w 245744"/>
                    <a:gd name="connsiteY230" fmla="*/ 27622 h 150495"/>
                    <a:gd name="connsiteX231" fmla="*/ 100965 w 245744"/>
                    <a:gd name="connsiteY231" fmla="*/ 27622 h 150495"/>
                    <a:gd name="connsiteX232" fmla="*/ 89535 w 245744"/>
                    <a:gd name="connsiteY232" fmla="*/ 26670 h 150495"/>
                    <a:gd name="connsiteX233" fmla="*/ 83820 w 245744"/>
                    <a:gd name="connsiteY233" fmla="*/ 31433 h 150495"/>
                    <a:gd name="connsiteX234" fmla="*/ 81915 w 245744"/>
                    <a:gd name="connsiteY234" fmla="*/ 34290 h 150495"/>
                    <a:gd name="connsiteX235" fmla="*/ 78105 w 245744"/>
                    <a:gd name="connsiteY235" fmla="*/ 36195 h 150495"/>
                    <a:gd name="connsiteX236" fmla="*/ 77152 w 245744"/>
                    <a:gd name="connsiteY236" fmla="*/ 34290 h 150495"/>
                    <a:gd name="connsiteX237" fmla="*/ 75248 w 245744"/>
                    <a:gd name="connsiteY237" fmla="*/ 30480 h 150495"/>
                    <a:gd name="connsiteX238" fmla="*/ 65723 w 245744"/>
                    <a:gd name="connsiteY238" fmla="*/ 23812 h 150495"/>
                    <a:gd name="connsiteX239" fmla="*/ 63818 w 245744"/>
                    <a:gd name="connsiteY239" fmla="*/ 22860 h 150495"/>
                    <a:gd name="connsiteX240" fmla="*/ 63818 w 245744"/>
                    <a:gd name="connsiteY240" fmla="*/ 21908 h 150495"/>
                    <a:gd name="connsiteX241" fmla="*/ 68580 w 245744"/>
                    <a:gd name="connsiteY241" fmla="*/ 20955 h 150495"/>
                    <a:gd name="connsiteX242" fmla="*/ 69532 w 245744"/>
                    <a:gd name="connsiteY242" fmla="*/ 16192 h 150495"/>
                    <a:gd name="connsiteX243" fmla="*/ 63818 w 245744"/>
                    <a:gd name="connsiteY243" fmla="*/ 14287 h 150495"/>
                    <a:gd name="connsiteX244" fmla="*/ 60007 w 245744"/>
                    <a:gd name="connsiteY244" fmla="*/ 10478 h 150495"/>
                    <a:gd name="connsiteX245" fmla="*/ 57150 w 245744"/>
                    <a:gd name="connsiteY245" fmla="*/ 6667 h 150495"/>
                    <a:gd name="connsiteX246" fmla="*/ 54293 w 245744"/>
                    <a:gd name="connsiteY246" fmla="*/ 7620 h 150495"/>
                    <a:gd name="connsiteX247" fmla="*/ 52388 w 245744"/>
                    <a:gd name="connsiteY247" fmla="*/ 2857 h 150495"/>
                    <a:gd name="connsiteX248" fmla="*/ 50482 w 245744"/>
                    <a:gd name="connsiteY248" fmla="*/ 3810 h 150495"/>
                    <a:gd name="connsiteX249" fmla="*/ 52388 w 245744"/>
                    <a:gd name="connsiteY249" fmla="*/ 8572 h 150495"/>
                    <a:gd name="connsiteX250" fmla="*/ 51435 w 245744"/>
                    <a:gd name="connsiteY250" fmla="*/ 9525 h 150495"/>
                    <a:gd name="connsiteX251" fmla="*/ 49530 w 245744"/>
                    <a:gd name="connsiteY251" fmla="*/ 5715 h 150495"/>
                    <a:gd name="connsiteX252" fmla="*/ 47625 w 245744"/>
                    <a:gd name="connsiteY252" fmla="*/ 6667 h 150495"/>
                    <a:gd name="connsiteX253" fmla="*/ 49530 w 245744"/>
                    <a:gd name="connsiteY253" fmla="*/ 10478 h 150495"/>
                    <a:gd name="connsiteX254" fmla="*/ 48577 w 245744"/>
                    <a:gd name="connsiteY254" fmla="*/ 11430 h 150495"/>
                    <a:gd name="connsiteX255" fmla="*/ 44768 w 245744"/>
                    <a:gd name="connsiteY255" fmla="*/ 8572 h 150495"/>
                    <a:gd name="connsiteX256" fmla="*/ 43815 w 245744"/>
                    <a:gd name="connsiteY256" fmla="*/ 10478 h 150495"/>
                    <a:gd name="connsiteX257" fmla="*/ 47625 w 245744"/>
                    <a:gd name="connsiteY257" fmla="*/ 12382 h 150495"/>
                    <a:gd name="connsiteX258" fmla="*/ 46673 w 245744"/>
                    <a:gd name="connsiteY258" fmla="*/ 13335 h 150495"/>
                    <a:gd name="connsiteX259" fmla="*/ 42863 w 245744"/>
                    <a:gd name="connsiteY259" fmla="*/ 10478 h 150495"/>
                    <a:gd name="connsiteX260" fmla="*/ 41910 w 245744"/>
                    <a:gd name="connsiteY260" fmla="*/ 12382 h 150495"/>
                    <a:gd name="connsiteX261" fmla="*/ 46673 w 245744"/>
                    <a:gd name="connsiteY261" fmla="*/ 15240 h 150495"/>
                    <a:gd name="connsiteX262" fmla="*/ 45720 w 245744"/>
                    <a:gd name="connsiteY262" fmla="*/ 17145 h 150495"/>
                    <a:gd name="connsiteX263" fmla="*/ 40005 w 245744"/>
                    <a:gd name="connsiteY263" fmla="*/ 20955 h 150495"/>
                    <a:gd name="connsiteX264" fmla="*/ 45720 w 245744"/>
                    <a:gd name="connsiteY264" fmla="*/ 20955 h 150495"/>
                    <a:gd name="connsiteX265" fmla="*/ 50482 w 245744"/>
                    <a:gd name="connsiteY265" fmla="*/ 23812 h 150495"/>
                    <a:gd name="connsiteX266" fmla="*/ 52388 w 245744"/>
                    <a:gd name="connsiteY266" fmla="*/ 26670 h 150495"/>
                    <a:gd name="connsiteX267" fmla="*/ 56198 w 245744"/>
                    <a:gd name="connsiteY267" fmla="*/ 32385 h 150495"/>
                    <a:gd name="connsiteX268" fmla="*/ 60007 w 245744"/>
                    <a:gd name="connsiteY268" fmla="*/ 38100 h 150495"/>
                    <a:gd name="connsiteX269" fmla="*/ 60007 w 245744"/>
                    <a:gd name="connsiteY269" fmla="*/ 40005 h 150495"/>
                    <a:gd name="connsiteX270" fmla="*/ 51435 w 245744"/>
                    <a:gd name="connsiteY270" fmla="*/ 47625 h 150495"/>
                    <a:gd name="connsiteX271" fmla="*/ 27623 w 245744"/>
                    <a:gd name="connsiteY271" fmla="*/ 70485 h 150495"/>
                    <a:gd name="connsiteX272" fmla="*/ 26670 w 245744"/>
                    <a:gd name="connsiteY272" fmla="*/ 75248 h 150495"/>
                    <a:gd name="connsiteX273" fmla="*/ 21907 w 245744"/>
                    <a:gd name="connsiteY273" fmla="*/ 76200 h 150495"/>
                    <a:gd name="connsiteX274" fmla="*/ 22860 w 245744"/>
                    <a:gd name="connsiteY274" fmla="*/ 70485 h 150495"/>
                    <a:gd name="connsiteX275" fmla="*/ 20955 w 245744"/>
                    <a:gd name="connsiteY275" fmla="*/ 69533 h 150495"/>
                    <a:gd name="connsiteX276" fmla="*/ 21907 w 245744"/>
                    <a:gd name="connsiteY276" fmla="*/ 80962 h 150495"/>
                    <a:gd name="connsiteX277" fmla="*/ 28575 w 245744"/>
                    <a:gd name="connsiteY277" fmla="*/ 80010 h 150495"/>
                    <a:gd name="connsiteX278" fmla="*/ 34290 w 245744"/>
                    <a:gd name="connsiteY278" fmla="*/ 90487 h 150495"/>
                    <a:gd name="connsiteX279" fmla="*/ 34290 w 245744"/>
                    <a:gd name="connsiteY279" fmla="*/ 91440 h 150495"/>
                    <a:gd name="connsiteX280" fmla="*/ 29527 w 245744"/>
                    <a:gd name="connsiteY280" fmla="*/ 96203 h 150495"/>
                    <a:gd name="connsiteX281" fmla="*/ 32385 w 245744"/>
                    <a:gd name="connsiteY281" fmla="*/ 117158 h 150495"/>
                    <a:gd name="connsiteX282" fmla="*/ 36195 w 245744"/>
                    <a:gd name="connsiteY282" fmla="*/ 122873 h 150495"/>
                    <a:gd name="connsiteX283" fmla="*/ 32385 w 245744"/>
                    <a:gd name="connsiteY283" fmla="*/ 124778 h 150495"/>
                    <a:gd name="connsiteX284" fmla="*/ 31432 w 245744"/>
                    <a:gd name="connsiteY284" fmla="*/ 126683 h 150495"/>
                    <a:gd name="connsiteX285" fmla="*/ 34290 w 245744"/>
                    <a:gd name="connsiteY285" fmla="*/ 129540 h 150495"/>
                    <a:gd name="connsiteX286" fmla="*/ 37148 w 245744"/>
                    <a:gd name="connsiteY286" fmla="*/ 126683 h 150495"/>
                    <a:gd name="connsiteX287" fmla="*/ 37148 w 245744"/>
                    <a:gd name="connsiteY287" fmla="*/ 125730 h 150495"/>
                    <a:gd name="connsiteX288" fmla="*/ 40005 w 245744"/>
                    <a:gd name="connsiteY288" fmla="*/ 126683 h 150495"/>
                    <a:gd name="connsiteX289" fmla="*/ 42863 w 245744"/>
                    <a:gd name="connsiteY289" fmla="*/ 128587 h 150495"/>
                    <a:gd name="connsiteX290" fmla="*/ 17145 w 245744"/>
                    <a:gd name="connsiteY290" fmla="*/ 132398 h 150495"/>
                    <a:gd name="connsiteX291" fmla="*/ 11430 w 245744"/>
                    <a:gd name="connsiteY291" fmla="*/ 123825 h 150495"/>
                    <a:gd name="connsiteX292" fmla="*/ 12382 w 245744"/>
                    <a:gd name="connsiteY292" fmla="*/ 121920 h 150495"/>
                    <a:gd name="connsiteX293" fmla="*/ 14288 w 245744"/>
                    <a:gd name="connsiteY293" fmla="*/ 123825 h 150495"/>
                    <a:gd name="connsiteX294" fmla="*/ 16193 w 245744"/>
                    <a:gd name="connsiteY294" fmla="*/ 124778 h 150495"/>
                    <a:gd name="connsiteX295" fmla="*/ 20002 w 245744"/>
                    <a:gd name="connsiteY295" fmla="*/ 120967 h 150495"/>
                    <a:gd name="connsiteX296" fmla="*/ 19050 w 245744"/>
                    <a:gd name="connsiteY296" fmla="*/ 118110 h 150495"/>
                    <a:gd name="connsiteX297" fmla="*/ 18098 w 245744"/>
                    <a:gd name="connsiteY297" fmla="*/ 118110 h 150495"/>
                    <a:gd name="connsiteX298" fmla="*/ 18098 w 245744"/>
                    <a:gd name="connsiteY298" fmla="*/ 118110 h 150495"/>
                    <a:gd name="connsiteX299" fmla="*/ 18098 w 245744"/>
                    <a:gd name="connsiteY299" fmla="*/ 118110 h 150495"/>
                    <a:gd name="connsiteX300" fmla="*/ 12382 w 245744"/>
                    <a:gd name="connsiteY300" fmla="*/ 117158 h 150495"/>
                    <a:gd name="connsiteX301" fmla="*/ 7620 w 245744"/>
                    <a:gd name="connsiteY301" fmla="*/ 126683 h 150495"/>
                    <a:gd name="connsiteX302" fmla="*/ 952 w 245744"/>
                    <a:gd name="connsiteY302" fmla="*/ 127635 h 150495"/>
                    <a:gd name="connsiteX303" fmla="*/ 0 w 245744"/>
                    <a:gd name="connsiteY303" fmla="*/ 129540 h 150495"/>
                    <a:gd name="connsiteX304" fmla="*/ 0 w 245744"/>
                    <a:gd name="connsiteY304" fmla="*/ 129540 h 150495"/>
                    <a:gd name="connsiteX305" fmla="*/ 0 w 245744"/>
                    <a:gd name="connsiteY305" fmla="*/ 129540 h 150495"/>
                    <a:gd name="connsiteX306" fmla="*/ 952 w 245744"/>
                    <a:gd name="connsiteY306" fmla="*/ 131445 h 150495"/>
                    <a:gd name="connsiteX307" fmla="*/ 2857 w 245744"/>
                    <a:gd name="connsiteY307" fmla="*/ 132398 h 150495"/>
                    <a:gd name="connsiteX308" fmla="*/ 4763 w 245744"/>
                    <a:gd name="connsiteY308" fmla="*/ 131445 h 150495"/>
                    <a:gd name="connsiteX309" fmla="*/ 4763 w 245744"/>
                    <a:gd name="connsiteY309" fmla="*/ 131445 h 150495"/>
                    <a:gd name="connsiteX310" fmla="*/ 6668 w 245744"/>
                    <a:gd name="connsiteY310" fmla="*/ 131445 h 150495"/>
                    <a:gd name="connsiteX311" fmla="*/ 44768 w 245744"/>
                    <a:gd name="connsiteY311" fmla="*/ 130492 h 150495"/>
                    <a:gd name="connsiteX312" fmla="*/ 56198 w 245744"/>
                    <a:gd name="connsiteY312" fmla="*/ 121920 h 150495"/>
                    <a:gd name="connsiteX313" fmla="*/ 63818 w 245744"/>
                    <a:gd name="connsiteY313" fmla="*/ 124778 h 150495"/>
                    <a:gd name="connsiteX314" fmla="*/ 68580 w 245744"/>
                    <a:gd name="connsiteY314" fmla="*/ 139065 h 150495"/>
                    <a:gd name="connsiteX315" fmla="*/ 60960 w 245744"/>
                    <a:gd name="connsiteY315" fmla="*/ 140970 h 150495"/>
                    <a:gd name="connsiteX316" fmla="*/ 60007 w 245744"/>
                    <a:gd name="connsiteY316" fmla="*/ 135255 h 150495"/>
                    <a:gd name="connsiteX317" fmla="*/ 62865 w 245744"/>
                    <a:gd name="connsiteY317" fmla="*/ 135255 h 150495"/>
                    <a:gd name="connsiteX318" fmla="*/ 60960 w 245744"/>
                    <a:gd name="connsiteY318" fmla="*/ 137160 h 150495"/>
                    <a:gd name="connsiteX319" fmla="*/ 62865 w 245744"/>
                    <a:gd name="connsiteY319" fmla="*/ 139065 h 150495"/>
                    <a:gd name="connsiteX320" fmla="*/ 64770 w 245744"/>
                    <a:gd name="connsiteY320" fmla="*/ 137160 h 150495"/>
                    <a:gd name="connsiteX321" fmla="*/ 62865 w 245744"/>
                    <a:gd name="connsiteY321" fmla="*/ 133350 h 150495"/>
                    <a:gd name="connsiteX322" fmla="*/ 59055 w 245744"/>
                    <a:gd name="connsiteY322" fmla="*/ 132398 h 150495"/>
                    <a:gd name="connsiteX323" fmla="*/ 60960 w 245744"/>
                    <a:gd name="connsiteY323" fmla="*/ 144780 h 150495"/>
                    <a:gd name="connsiteX324" fmla="*/ 70485 w 245744"/>
                    <a:gd name="connsiteY324" fmla="*/ 142875 h 150495"/>
                    <a:gd name="connsiteX325" fmla="*/ 71438 w 245744"/>
                    <a:gd name="connsiteY325" fmla="*/ 143828 h 150495"/>
                    <a:gd name="connsiteX326" fmla="*/ 99060 w 245744"/>
                    <a:gd name="connsiteY326" fmla="*/ 143828 h 150495"/>
                    <a:gd name="connsiteX327" fmla="*/ 101918 w 245744"/>
                    <a:gd name="connsiteY327" fmla="*/ 141923 h 150495"/>
                    <a:gd name="connsiteX328" fmla="*/ 106680 w 245744"/>
                    <a:gd name="connsiteY328" fmla="*/ 146685 h 150495"/>
                    <a:gd name="connsiteX329" fmla="*/ 111443 w 245744"/>
                    <a:gd name="connsiteY329" fmla="*/ 141923 h 150495"/>
                    <a:gd name="connsiteX330" fmla="*/ 107632 w 245744"/>
                    <a:gd name="connsiteY330" fmla="*/ 137160 h 150495"/>
                    <a:gd name="connsiteX331" fmla="*/ 100013 w 245744"/>
                    <a:gd name="connsiteY331" fmla="*/ 139065 h 150495"/>
                    <a:gd name="connsiteX332" fmla="*/ 96202 w 245744"/>
                    <a:gd name="connsiteY332" fmla="*/ 141923 h 150495"/>
                    <a:gd name="connsiteX333" fmla="*/ 99060 w 245744"/>
                    <a:gd name="connsiteY333" fmla="*/ 132398 h 150495"/>
                    <a:gd name="connsiteX334" fmla="*/ 119063 w 245744"/>
                    <a:gd name="connsiteY334" fmla="*/ 133350 h 150495"/>
                    <a:gd name="connsiteX335" fmla="*/ 118110 w 245744"/>
                    <a:gd name="connsiteY335" fmla="*/ 140017 h 150495"/>
                    <a:gd name="connsiteX336" fmla="*/ 115252 w 245744"/>
                    <a:gd name="connsiteY336" fmla="*/ 142875 h 150495"/>
                    <a:gd name="connsiteX337" fmla="*/ 117157 w 245744"/>
                    <a:gd name="connsiteY337" fmla="*/ 145733 h 150495"/>
                    <a:gd name="connsiteX338" fmla="*/ 119063 w 245744"/>
                    <a:gd name="connsiteY338" fmla="*/ 148590 h 150495"/>
                    <a:gd name="connsiteX339" fmla="*/ 121920 w 245744"/>
                    <a:gd name="connsiteY339" fmla="*/ 150495 h 150495"/>
                    <a:gd name="connsiteX340" fmla="*/ 122873 w 245744"/>
                    <a:gd name="connsiteY340" fmla="*/ 150495 h 150495"/>
                    <a:gd name="connsiteX341" fmla="*/ 123825 w 245744"/>
                    <a:gd name="connsiteY341" fmla="*/ 150495 h 150495"/>
                    <a:gd name="connsiteX342" fmla="*/ 126682 w 245744"/>
                    <a:gd name="connsiteY342" fmla="*/ 148590 h 150495"/>
                    <a:gd name="connsiteX343" fmla="*/ 128588 w 245744"/>
                    <a:gd name="connsiteY343" fmla="*/ 145733 h 150495"/>
                    <a:gd name="connsiteX344" fmla="*/ 130493 w 245744"/>
                    <a:gd name="connsiteY344" fmla="*/ 142875 h 150495"/>
                    <a:gd name="connsiteX345" fmla="*/ 127635 w 245744"/>
                    <a:gd name="connsiteY345" fmla="*/ 140017 h 150495"/>
                    <a:gd name="connsiteX346" fmla="*/ 126682 w 245744"/>
                    <a:gd name="connsiteY346" fmla="*/ 133350 h 150495"/>
                    <a:gd name="connsiteX347" fmla="*/ 146685 w 245744"/>
                    <a:gd name="connsiteY347" fmla="*/ 132398 h 150495"/>
                    <a:gd name="connsiteX348" fmla="*/ 149543 w 245744"/>
                    <a:gd name="connsiteY348" fmla="*/ 141923 h 150495"/>
                    <a:gd name="connsiteX349" fmla="*/ 145732 w 245744"/>
                    <a:gd name="connsiteY349" fmla="*/ 139065 h 150495"/>
                    <a:gd name="connsiteX350" fmla="*/ 138113 w 245744"/>
                    <a:gd name="connsiteY350" fmla="*/ 137160 h 150495"/>
                    <a:gd name="connsiteX351" fmla="*/ 134302 w 245744"/>
                    <a:gd name="connsiteY351" fmla="*/ 141923 h 150495"/>
                    <a:gd name="connsiteX352" fmla="*/ 139065 w 245744"/>
                    <a:gd name="connsiteY352" fmla="*/ 146685 h 150495"/>
                    <a:gd name="connsiteX353" fmla="*/ 143827 w 245744"/>
                    <a:gd name="connsiteY353" fmla="*/ 141923 h 150495"/>
                    <a:gd name="connsiteX354" fmla="*/ 146685 w 245744"/>
                    <a:gd name="connsiteY354" fmla="*/ 143828 h 150495"/>
                    <a:gd name="connsiteX355" fmla="*/ 174307 w 245744"/>
                    <a:gd name="connsiteY355" fmla="*/ 143828 h 150495"/>
                    <a:gd name="connsiteX356" fmla="*/ 175260 w 245744"/>
                    <a:gd name="connsiteY356" fmla="*/ 142875 h 150495"/>
                    <a:gd name="connsiteX357" fmla="*/ 184785 w 245744"/>
                    <a:gd name="connsiteY357" fmla="*/ 144780 h 150495"/>
                    <a:gd name="connsiteX358" fmla="*/ 186690 w 245744"/>
                    <a:gd name="connsiteY358" fmla="*/ 132398 h 150495"/>
                    <a:gd name="connsiteX359" fmla="*/ 182880 w 245744"/>
                    <a:gd name="connsiteY359" fmla="*/ 133350 h 150495"/>
                    <a:gd name="connsiteX360" fmla="*/ 180975 w 245744"/>
                    <a:gd name="connsiteY360" fmla="*/ 137160 h 150495"/>
                    <a:gd name="connsiteX361" fmla="*/ 182880 w 245744"/>
                    <a:gd name="connsiteY361" fmla="*/ 139065 h 150495"/>
                    <a:gd name="connsiteX362" fmla="*/ 184785 w 245744"/>
                    <a:gd name="connsiteY362" fmla="*/ 137160 h 150495"/>
                    <a:gd name="connsiteX363" fmla="*/ 182880 w 245744"/>
                    <a:gd name="connsiteY363" fmla="*/ 135255 h 150495"/>
                    <a:gd name="connsiteX364" fmla="*/ 185738 w 245744"/>
                    <a:gd name="connsiteY364" fmla="*/ 135255 h 150495"/>
                    <a:gd name="connsiteX365" fmla="*/ 184785 w 245744"/>
                    <a:gd name="connsiteY365" fmla="*/ 140970 h 150495"/>
                    <a:gd name="connsiteX366" fmla="*/ 177165 w 245744"/>
                    <a:gd name="connsiteY366" fmla="*/ 139065 h 150495"/>
                    <a:gd name="connsiteX367" fmla="*/ 181927 w 245744"/>
                    <a:gd name="connsiteY367" fmla="*/ 124778 h 150495"/>
                    <a:gd name="connsiteX368" fmla="*/ 189548 w 245744"/>
                    <a:gd name="connsiteY368" fmla="*/ 121920 h 150495"/>
                    <a:gd name="connsiteX369" fmla="*/ 200977 w 245744"/>
                    <a:gd name="connsiteY369" fmla="*/ 130492 h 150495"/>
                    <a:gd name="connsiteX370" fmla="*/ 239077 w 245744"/>
                    <a:gd name="connsiteY370" fmla="*/ 131445 h 150495"/>
                    <a:gd name="connsiteX371" fmla="*/ 240982 w 245744"/>
                    <a:gd name="connsiteY371" fmla="*/ 131445 h 150495"/>
                    <a:gd name="connsiteX372" fmla="*/ 240982 w 245744"/>
                    <a:gd name="connsiteY372" fmla="*/ 131445 h 150495"/>
                    <a:gd name="connsiteX373" fmla="*/ 242888 w 245744"/>
                    <a:gd name="connsiteY373" fmla="*/ 132398 h 150495"/>
                    <a:gd name="connsiteX374" fmla="*/ 244793 w 245744"/>
                    <a:gd name="connsiteY374" fmla="*/ 131445 h 150495"/>
                    <a:gd name="connsiteX375" fmla="*/ 245745 w 245744"/>
                    <a:gd name="connsiteY375" fmla="*/ 129540 h 150495"/>
                    <a:gd name="connsiteX376" fmla="*/ 245745 w 245744"/>
                    <a:gd name="connsiteY376" fmla="*/ 129540 h 150495"/>
                    <a:gd name="connsiteX377" fmla="*/ 245745 w 245744"/>
                    <a:gd name="connsiteY377" fmla="*/ 129540 h 150495"/>
                    <a:gd name="connsiteX378" fmla="*/ 243840 w 245744"/>
                    <a:gd name="connsiteY378" fmla="*/ 126683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</a:cxnLst>
                  <a:rect l="l" t="t" r="r" b="b"/>
                  <a:pathLst>
                    <a:path w="245744" h="150495">
                      <a:moveTo>
                        <a:pt x="175260" y="134303"/>
                      </a:moveTo>
                      <a:cubicBezTo>
                        <a:pt x="174307" y="133350"/>
                        <a:pt x="174307" y="130492"/>
                        <a:pt x="174307" y="130492"/>
                      </a:cubicBezTo>
                      <a:cubicBezTo>
                        <a:pt x="174307" y="128587"/>
                        <a:pt x="173355" y="127635"/>
                        <a:pt x="172402" y="125730"/>
                      </a:cubicBezTo>
                      <a:cubicBezTo>
                        <a:pt x="174307" y="124778"/>
                        <a:pt x="176213" y="124778"/>
                        <a:pt x="178118" y="123825"/>
                      </a:cubicBezTo>
                      <a:cubicBezTo>
                        <a:pt x="178118" y="130492"/>
                        <a:pt x="175260" y="134303"/>
                        <a:pt x="175260" y="134303"/>
                      </a:cubicBezTo>
                      <a:moveTo>
                        <a:pt x="153352" y="140970"/>
                      </a:moveTo>
                      <a:cubicBezTo>
                        <a:pt x="151448" y="140970"/>
                        <a:pt x="150495" y="135255"/>
                        <a:pt x="150495" y="130492"/>
                      </a:cubicBezTo>
                      <a:cubicBezTo>
                        <a:pt x="157163" y="129540"/>
                        <a:pt x="163830" y="128587"/>
                        <a:pt x="170498" y="126683"/>
                      </a:cubicBezTo>
                      <a:cubicBezTo>
                        <a:pt x="172402" y="131445"/>
                        <a:pt x="173355" y="137160"/>
                        <a:pt x="173355" y="137160"/>
                      </a:cubicBezTo>
                      <a:cubicBezTo>
                        <a:pt x="164782" y="144780"/>
                        <a:pt x="153352" y="140970"/>
                        <a:pt x="153352" y="140970"/>
                      </a:cubicBezTo>
                      <a:moveTo>
                        <a:pt x="155257" y="115253"/>
                      </a:moveTo>
                      <a:cubicBezTo>
                        <a:pt x="159068" y="115253"/>
                        <a:pt x="161925" y="117158"/>
                        <a:pt x="163830" y="119062"/>
                      </a:cubicBezTo>
                      <a:cubicBezTo>
                        <a:pt x="160020" y="120015"/>
                        <a:pt x="154305" y="120967"/>
                        <a:pt x="149543" y="121920"/>
                      </a:cubicBezTo>
                      <a:cubicBezTo>
                        <a:pt x="150495" y="115253"/>
                        <a:pt x="155257" y="115253"/>
                        <a:pt x="155257" y="115253"/>
                      </a:cubicBezTo>
                      <a:moveTo>
                        <a:pt x="147638" y="107633"/>
                      </a:moveTo>
                      <a:cubicBezTo>
                        <a:pt x="164782" y="100965"/>
                        <a:pt x="174307" y="112395"/>
                        <a:pt x="174307" y="112395"/>
                      </a:cubicBezTo>
                      <a:cubicBezTo>
                        <a:pt x="175260" y="113348"/>
                        <a:pt x="175260" y="114300"/>
                        <a:pt x="176213" y="115253"/>
                      </a:cubicBezTo>
                      <a:cubicBezTo>
                        <a:pt x="173355" y="116205"/>
                        <a:pt x="170498" y="117158"/>
                        <a:pt x="167640" y="118110"/>
                      </a:cubicBezTo>
                      <a:cubicBezTo>
                        <a:pt x="161925" y="112395"/>
                        <a:pt x="154305" y="111442"/>
                        <a:pt x="153352" y="111442"/>
                      </a:cubicBezTo>
                      <a:cubicBezTo>
                        <a:pt x="148590" y="110490"/>
                        <a:pt x="147638" y="107633"/>
                        <a:pt x="147638" y="107633"/>
                      </a:cubicBezTo>
                      <a:moveTo>
                        <a:pt x="127635" y="122873"/>
                      </a:moveTo>
                      <a:cubicBezTo>
                        <a:pt x="130493" y="117158"/>
                        <a:pt x="136207" y="114300"/>
                        <a:pt x="138113" y="110490"/>
                      </a:cubicBezTo>
                      <a:cubicBezTo>
                        <a:pt x="139065" y="108585"/>
                        <a:pt x="140970" y="108585"/>
                        <a:pt x="140970" y="108585"/>
                      </a:cubicBezTo>
                      <a:cubicBezTo>
                        <a:pt x="143827" y="108585"/>
                        <a:pt x="143827" y="114300"/>
                        <a:pt x="144780" y="120967"/>
                      </a:cubicBezTo>
                      <a:cubicBezTo>
                        <a:pt x="140018" y="122873"/>
                        <a:pt x="134302" y="122873"/>
                        <a:pt x="127635" y="122873"/>
                      </a:cubicBezTo>
                      <a:moveTo>
                        <a:pt x="100965" y="121920"/>
                      </a:moveTo>
                      <a:cubicBezTo>
                        <a:pt x="101918" y="115253"/>
                        <a:pt x="101918" y="109537"/>
                        <a:pt x="104775" y="109537"/>
                      </a:cubicBezTo>
                      <a:cubicBezTo>
                        <a:pt x="104775" y="109537"/>
                        <a:pt x="106680" y="109537"/>
                        <a:pt x="107632" y="111442"/>
                      </a:cubicBezTo>
                      <a:cubicBezTo>
                        <a:pt x="109538" y="114300"/>
                        <a:pt x="115252" y="118110"/>
                        <a:pt x="118110" y="123825"/>
                      </a:cubicBezTo>
                      <a:cubicBezTo>
                        <a:pt x="111443" y="122873"/>
                        <a:pt x="105727" y="122873"/>
                        <a:pt x="100965" y="121920"/>
                      </a:cubicBezTo>
                      <a:moveTo>
                        <a:pt x="92393" y="111442"/>
                      </a:moveTo>
                      <a:cubicBezTo>
                        <a:pt x="91440" y="111442"/>
                        <a:pt x="84773" y="112395"/>
                        <a:pt x="78105" y="118110"/>
                      </a:cubicBezTo>
                      <a:cubicBezTo>
                        <a:pt x="74295" y="117158"/>
                        <a:pt x="71438" y="116205"/>
                        <a:pt x="69532" y="115253"/>
                      </a:cubicBezTo>
                      <a:cubicBezTo>
                        <a:pt x="70485" y="114300"/>
                        <a:pt x="70485" y="113348"/>
                        <a:pt x="71438" y="112395"/>
                      </a:cubicBezTo>
                      <a:cubicBezTo>
                        <a:pt x="71438" y="112395"/>
                        <a:pt x="80963" y="100965"/>
                        <a:pt x="98107" y="107633"/>
                      </a:cubicBezTo>
                      <a:cubicBezTo>
                        <a:pt x="99060" y="107633"/>
                        <a:pt x="97155" y="110490"/>
                        <a:pt x="92393" y="111442"/>
                      </a:cubicBezTo>
                      <a:moveTo>
                        <a:pt x="81915" y="119062"/>
                      </a:moveTo>
                      <a:cubicBezTo>
                        <a:pt x="83820" y="117158"/>
                        <a:pt x="86677" y="115253"/>
                        <a:pt x="90488" y="115253"/>
                      </a:cubicBezTo>
                      <a:cubicBezTo>
                        <a:pt x="90488" y="115253"/>
                        <a:pt x="95250" y="115253"/>
                        <a:pt x="96202" y="121920"/>
                      </a:cubicBezTo>
                      <a:cubicBezTo>
                        <a:pt x="90488" y="120967"/>
                        <a:pt x="85725" y="120015"/>
                        <a:pt x="81915" y="119062"/>
                      </a:cubicBezTo>
                      <a:moveTo>
                        <a:pt x="92393" y="140970"/>
                      </a:moveTo>
                      <a:cubicBezTo>
                        <a:pt x="92393" y="140970"/>
                        <a:pt x="80963" y="145733"/>
                        <a:pt x="73343" y="137160"/>
                      </a:cubicBezTo>
                      <a:cubicBezTo>
                        <a:pt x="73343" y="137160"/>
                        <a:pt x="74295" y="132398"/>
                        <a:pt x="76200" y="126683"/>
                      </a:cubicBezTo>
                      <a:cubicBezTo>
                        <a:pt x="82868" y="128587"/>
                        <a:pt x="88582" y="129540"/>
                        <a:pt x="96202" y="130492"/>
                      </a:cubicBezTo>
                      <a:cubicBezTo>
                        <a:pt x="95250" y="135255"/>
                        <a:pt x="94298" y="140017"/>
                        <a:pt x="92393" y="140970"/>
                      </a:cubicBezTo>
                      <a:moveTo>
                        <a:pt x="71438" y="130492"/>
                      </a:moveTo>
                      <a:cubicBezTo>
                        <a:pt x="71438" y="130492"/>
                        <a:pt x="70485" y="133350"/>
                        <a:pt x="70485" y="134303"/>
                      </a:cubicBezTo>
                      <a:cubicBezTo>
                        <a:pt x="70485" y="134303"/>
                        <a:pt x="68580" y="130492"/>
                        <a:pt x="67627" y="124778"/>
                      </a:cubicBezTo>
                      <a:cubicBezTo>
                        <a:pt x="69532" y="125730"/>
                        <a:pt x="71438" y="125730"/>
                        <a:pt x="73343" y="126683"/>
                      </a:cubicBezTo>
                      <a:cubicBezTo>
                        <a:pt x="72390" y="127635"/>
                        <a:pt x="72390" y="128587"/>
                        <a:pt x="71438" y="130492"/>
                      </a:cubicBezTo>
                      <a:moveTo>
                        <a:pt x="44768" y="122873"/>
                      </a:moveTo>
                      <a:cubicBezTo>
                        <a:pt x="44768" y="122873"/>
                        <a:pt x="43815" y="122873"/>
                        <a:pt x="43815" y="122873"/>
                      </a:cubicBezTo>
                      <a:cubicBezTo>
                        <a:pt x="38100" y="116205"/>
                        <a:pt x="46673" y="108585"/>
                        <a:pt x="49530" y="113348"/>
                      </a:cubicBezTo>
                      <a:cubicBezTo>
                        <a:pt x="49530" y="113348"/>
                        <a:pt x="46673" y="113348"/>
                        <a:pt x="46673" y="116205"/>
                      </a:cubicBezTo>
                      <a:cubicBezTo>
                        <a:pt x="46673" y="116205"/>
                        <a:pt x="46673" y="118110"/>
                        <a:pt x="49530" y="118110"/>
                      </a:cubicBezTo>
                      <a:cubicBezTo>
                        <a:pt x="49530" y="118110"/>
                        <a:pt x="53340" y="118110"/>
                        <a:pt x="52388" y="112395"/>
                      </a:cubicBezTo>
                      <a:cubicBezTo>
                        <a:pt x="52388" y="112395"/>
                        <a:pt x="51435" y="110490"/>
                        <a:pt x="49530" y="109537"/>
                      </a:cubicBezTo>
                      <a:cubicBezTo>
                        <a:pt x="49530" y="109537"/>
                        <a:pt x="42863" y="107633"/>
                        <a:pt x="39052" y="113348"/>
                      </a:cubicBezTo>
                      <a:cubicBezTo>
                        <a:pt x="39052" y="113348"/>
                        <a:pt x="38100" y="115253"/>
                        <a:pt x="38100" y="117158"/>
                      </a:cubicBezTo>
                      <a:cubicBezTo>
                        <a:pt x="37148" y="116205"/>
                        <a:pt x="36195" y="116205"/>
                        <a:pt x="35243" y="116205"/>
                      </a:cubicBezTo>
                      <a:cubicBezTo>
                        <a:pt x="34290" y="115253"/>
                        <a:pt x="31432" y="103823"/>
                        <a:pt x="33338" y="98108"/>
                      </a:cubicBezTo>
                      <a:cubicBezTo>
                        <a:pt x="43815" y="96203"/>
                        <a:pt x="47625" y="86678"/>
                        <a:pt x="47625" y="84773"/>
                      </a:cubicBezTo>
                      <a:cubicBezTo>
                        <a:pt x="49530" y="85725"/>
                        <a:pt x="51435" y="87630"/>
                        <a:pt x="51435" y="89535"/>
                      </a:cubicBezTo>
                      <a:cubicBezTo>
                        <a:pt x="51435" y="91440"/>
                        <a:pt x="50482" y="92392"/>
                        <a:pt x="51435" y="93345"/>
                      </a:cubicBezTo>
                      <a:cubicBezTo>
                        <a:pt x="52388" y="95250"/>
                        <a:pt x="55245" y="97155"/>
                        <a:pt x="57150" y="98108"/>
                      </a:cubicBezTo>
                      <a:cubicBezTo>
                        <a:pt x="58102" y="98108"/>
                        <a:pt x="65723" y="104775"/>
                        <a:pt x="66675" y="104775"/>
                      </a:cubicBezTo>
                      <a:cubicBezTo>
                        <a:pt x="67627" y="104775"/>
                        <a:pt x="68580" y="103823"/>
                        <a:pt x="69532" y="104775"/>
                      </a:cubicBezTo>
                      <a:cubicBezTo>
                        <a:pt x="69532" y="104775"/>
                        <a:pt x="70485" y="104775"/>
                        <a:pt x="70485" y="105728"/>
                      </a:cubicBezTo>
                      <a:cubicBezTo>
                        <a:pt x="70485" y="105728"/>
                        <a:pt x="71438" y="106680"/>
                        <a:pt x="71438" y="106680"/>
                      </a:cubicBezTo>
                      <a:cubicBezTo>
                        <a:pt x="69532" y="107633"/>
                        <a:pt x="66675" y="110490"/>
                        <a:pt x="62865" y="113348"/>
                      </a:cubicBezTo>
                      <a:cubicBezTo>
                        <a:pt x="64770" y="111442"/>
                        <a:pt x="61913" y="114300"/>
                        <a:pt x="44768" y="122873"/>
                      </a:cubicBezTo>
                      <a:moveTo>
                        <a:pt x="243840" y="126683"/>
                      </a:moveTo>
                      <a:cubicBezTo>
                        <a:pt x="241935" y="124778"/>
                        <a:pt x="237173" y="125730"/>
                        <a:pt x="237173" y="125730"/>
                      </a:cubicBezTo>
                      <a:cubicBezTo>
                        <a:pt x="240030" y="118110"/>
                        <a:pt x="232410" y="116205"/>
                        <a:pt x="232410" y="116205"/>
                      </a:cubicBezTo>
                      <a:cubicBezTo>
                        <a:pt x="229552" y="115253"/>
                        <a:pt x="228600" y="116205"/>
                        <a:pt x="227648" y="117158"/>
                      </a:cubicBezTo>
                      <a:cubicBezTo>
                        <a:pt x="227648" y="117158"/>
                        <a:pt x="227648" y="117158"/>
                        <a:pt x="227648" y="117158"/>
                      </a:cubicBezTo>
                      <a:cubicBezTo>
                        <a:pt x="227648" y="117158"/>
                        <a:pt x="227648" y="117158"/>
                        <a:pt x="227648" y="117158"/>
                      </a:cubicBezTo>
                      <a:cubicBezTo>
                        <a:pt x="227648" y="117158"/>
                        <a:pt x="227648" y="117158"/>
                        <a:pt x="226695" y="117158"/>
                      </a:cubicBezTo>
                      <a:cubicBezTo>
                        <a:pt x="225743" y="118110"/>
                        <a:pt x="225743" y="119062"/>
                        <a:pt x="225743" y="120015"/>
                      </a:cubicBezTo>
                      <a:cubicBezTo>
                        <a:pt x="225743" y="121920"/>
                        <a:pt x="227648" y="123825"/>
                        <a:pt x="229552" y="123825"/>
                      </a:cubicBezTo>
                      <a:cubicBezTo>
                        <a:pt x="230505" y="123825"/>
                        <a:pt x="231457" y="123825"/>
                        <a:pt x="231457" y="122873"/>
                      </a:cubicBezTo>
                      <a:cubicBezTo>
                        <a:pt x="232410" y="121920"/>
                        <a:pt x="232410" y="121920"/>
                        <a:pt x="233363" y="120967"/>
                      </a:cubicBezTo>
                      <a:cubicBezTo>
                        <a:pt x="234315" y="121920"/>
                        <a:pt x="234315" y="122873"/>
                        <a:pt x="234315" y="122873"/>
                      </a:cubicBezTo>
                      <a:cubicBezTo>
                        <a:pt x="236220" y="129540"/>
                        <a:pt x="229552" y="131445"/>
                        <a:pt x="229552" y="131445"/>
                      </a:cubicBezTo>
                      <a:cubicBezTo>
                        <a:pt x="213360" y="136208"/>
                        <a:pt x="203835" y="127635"/>
                        <a:pt x="203835" y="127635"/>
                      </a:cubicBezTo>
                      <a:lnTo>
                        <a:pt x="206693" y="125730"/>
                      </a:lnTo>
                      <a:cubicBezTo>
                        <a:pt x="207645" y="125730"/>
                        <a:pt x="208598" y="124778"/>
                        <a:pt x="209550" y="124778"/>
                      </a:cubicBezTo>
                      <a:cubicBezTo>
                        <a:pt x="209550" y="124778"/>
                        <a:pt x="209550" y="124778"/>
                        <a:pt x="209550" y="125730"/>
                      </a:cubicBezTo>
                      <a:cubicBezTo>
                        <a:pt x="209550" y="127635"/>
                        <a:pt x="211455" y="128587"/>
                        <a:pt x="212407" y="128587"/>
                      </a:cubicBezTo>
                      <a:cubicBezTo>
                        <a:pt x="214313" y="128587"/>
                        <a:pt x="215265" y="127635"/>
                        <a:pt x="215265" y="125730"/>
                      </a:cubicBezTo>
                      <a:cubicBezTo>
                        <a:pt x="215265" y="124778"/>
                        <a:pt x="214313" y="123825"/>
                        <a:pt x="214313" y="123825"/>
                      </a:cubicBezTo>
                      <a:cubicBezTo>
                        <a:pt x="212407" y="120967"/>
                        <a:pt x="205740" y="122873"/>
                        <a:pt x="205740" y="122873"/>
                      </a:cubicBezTo>
                      <a:cubicBezTo>
                        <a:pt x="207645" y="117158"/>
                        <a:pt x="205740" y="113348"/>
                        <a:pt x="205740" y="113348"/>
                      </a:cubicBezTo>
                      <a:cubicBezTo>
                        <a:pt x="202882" y="107633"/>
                        <a:pt x="195263" y="109537"/>
                        <a:pt x="195263" y="109537"/>
                      </a:cubicBezTo>
                      <a:cubicBezTo>
                        <a:pt x="192405" y="110490"/>
                        <a:pt x="192405" y="112395"/>
                        <a:pt x="192405" y="112395"/>
                      </a:cubicBezTo>
                      <a:cubicBezTo>
                        <a:pt x="191452" y="117158"/>
                        <a:pt x="195263" y="118110"/>
                        <a:pt x="195263" y="118110"/>
                      </a:cubicBezTo>
                      <a:cubicBezTo>
                        <a:pt x="198120" y="118110"/>
                        <a:pt x="198120" y="116205"/>
                        <a:pt x="198120" y="116205"/>
                      </a:cubicBezTo>
                      <a:cubicBezTo>
                        <a:pt x="198120" y="114300"/>
                        <a:pt x="195263" y="113348"/>
                        <a:pt x="195263" y="113348"/>
                      </a:cubicBezTo>
                      <a:cubicBezTo>
                        <a:pt x="198120" y="108585"/>
                        <a:pt x="206693" y="116205"/>
                        <a:pt x="200977" y="122873"/>
                      </a:cubicBezTo>
                      <a:cubicBezTo>
                        <a:pt x="200025" y="123825"/>
                        <a:pt x="200025" y="122873"/>
                        <a:pt x="200025" y="122873"/>
                      </a:cubicBezTo>
                      <a:cubicBezTo>
                        <a:pt x="190500" y="118110"/>
                        <a:pt x="184785" y="114300"/>
                        <a:pt x="182880" y="112395"/>
                      </a:cubicBezTo>
                      <a:cubicBezTo>
                        <a:pt x="182880" y="109537"/>
                        <a:pt x="180023" y="108585"/>
                        <a:pt x="180975" y="107633"/>
                      </a:cubicBezTo>
                      <a:cubicBezTo>
                        <a:pt x="180975" y="107633"/>
                        <a:pt x="182880" y="108585"/>
                        <a:pt x="183832" y="106680"/>
                      </a:cubicBezTo>
                      <a:cubicBezTo>
                        <a:pt x="183832" y="106680"/>
                        <a:pt x="184785" y="101917"/>
                        <a:pt x="185738" y="99060"/>
                      </a:cubicBezTo>
                      <a:cubicBezTo>
                        <a:pt x="194310" y="102870"/>
                        <a:pt x="201930" y="101917"/>
                        <a:pt x="203835" y="100965"/>
                      </a:cubicBezTo>
                      <a:cubicBezTo>
                        <a:pt x="204788" y="100965"/>
                        <a:pt x="204788" y="100012"/>
                        <a:pt x="204788" y="99060"/>
                      </a:cubicBezTo>
                      <a:cubicBezTo>
                        <a:pt x="204788" y="95250"/>
                        <a:pt x="196215" y="76200"/>
                        <a:pt x="196215" y="68580"/>
                      </a:cubicBezTo>
                      <a:cubicBezTo>
                        <a:pt x="200025" y="70485"/>
                        <a:pt x="202882" y="63817"/>
                        <a:pt x="203835" y="61912"/>
                      </a:cubicBezTo>
                      <a:cubicBezTo>
                        <a:pt x="209550" y="64770"/>
                        <a:pt x="211455" y="116205"/>
                        <a:pt x="215265" y="118110"/>
                      </a:cubicBezTo>
                      <a:cubicBezTo>
                        <a:pt x="217170" y="119062"/>
                        <a:pt x="218123" y="115253"/>
                        <a:pt x="218123" y="115253"/>
                      </a:cubicBezTo>
                      <a:cubicBezTo>
                        <a:pt x="224790" y="92392"/>
                        <a:pt x="224790" y="69533"/>
                        <a:pt x="224790" y="61912"/>
                      </a:cubicBezTo>
                      <a:cubicBezTo>
                        <a:pt x="223838" y="50483"/>
                        <a:pt x="222885" y="40005"/>
                        <a:pt x="220027" y="29528"/>
                      </a:cubicBezTo>
                      <a:cubicBezTo>
                        <a:pt x="218123" y="23812"/>
                        <a:pt x="215265" y="11430"/>
                        <a:pt x="206693" y="9525"/>
                      </a:cubicBezTo>
                      <a:cubicBezTo>
                        <a:pt x="202882" y="8572"/>
                        <a:pt x="200025" y="12382"/>
                        <a:pt x="200025" y="15240"/>
                      </a:cubicBezTo>
                      <a:cubicBezTo>
                        <a:pt x="200025" y="18097"/>
                        <a:pt x="201930" y="19050"/>
                        <a:pt x="200977" y="21908"/>
                      </a:cubicBezTo>
                      <a:cubicBezTo>
                        <a:pt x="200025" y="23812"/>
                        <a:pt x="199073" y="25717"/>
                        <a:pt x="198120" y="27622"/>
                      </a:cubicBezTo>
                      <a:cubicBezTo>
                        <a:pt x="198120" y="29528"/>
                        <a:pt x="199073" y="30480"/>
                        <a:pt x="199073" y="32385"/>
                      </a:cubicBezTo>
                      <a:cubicBezTo>
                        <a:pt x="196215" y="32385"/>
                        <a:pt x="195263" y="34290"/>
                        <a:pt x="191452" y="33337"/>
                      </a:cubicBezTo>
                      <a:cubicBezTo>
                        <a:pt x="194310" y="32385"/>
                        <a:pt x="194310" y="24765"/>
                        <a:pt x="190500" y="23812"/>
                      </a:cubicBezTo>
                      <a:cubicBezTo>
                        <a:pt x="190500" y="23812"/>
                        <a:pt x="189548" y="23812"/>
                        <a:pt x="189548" y="22860"/>
                      </a:cubicBezTo>
                      <a:cubicBezTo>
                        <a:pt x="189548" y="22860"/>
                        <a:pt x="190500" y="21908"/>
                        <a:pt x="191452" y="20955"/>
                      </a:cubicBezTo>
                      <a:cubicBezTo>
                        <a:pt x="193357" y="17145"/>
                        <a:pt x="193357" y="14287"/>
                        <a:pt x="191452" y="11430"/>
                      </a:cubicBezTo>
                      <a:cubicBezTo>
                        <a:pt x="192405" y="11430"/>
                        <a:pt x="194310" y="9525"/>
                        <a:pt x="194310" y="7620"/>
                      </a:cubicBezTo>
                      <a:lnTo>
                        <a:pt x="194310" y="7620"/>
                      </a:lnTo>
                      <a:cubicBezTo>
                        <a:pt x="194310" y="7620"/>
                        <a:pt x="194310" y="7620"/>
                        <a:pt x="194310" y="7620"/>
                      </a:cubicBezTo>
                      <a:lnTo>
                        <a:pt x="194310" y="7620"/>
                      </a:lnTo>
                      <a:cubicBezTo>
                        <a:pt x="194310" y="6667"/>
                        <a:pt x="194310" y="5715"/>
                        <a:pt x="195263" y="3810"/>
                      </a:cubicBezTo>
                      <a:cubicBezTo>
                        <a:pt x="195263" y="2857"/>
                        <a:pt x="195263" y="2857"/>
                        <a:pt x="195263" y="2857"/>
                      </a:cubicBezTo>
                      <a:cubicBezTo>
                        <a:pt x="195263" y="2857"/>
                        <a:pt x="194310" y="2857"/>
                        <a:pt x="194310" y="3810"/>
                      </a:cubicBezTo>
                      <a:cubicBezTo>
                        <a:pt x="193357" y="5715"/>
                        <a:pt x="191452" y="4763"/>
                        <a:pt x="192405" y="2857"/>
                      </a:cubicBezTo>
                      <a:cubicBezTo>
                        <a:pt x="192405" y="1905"/>
                        <a:pt x="192405" y="1905"/>
                        <a:pt x="192405" y="1905"/>
                      </a:cubicBezTo>
                      <a:cubicBezTo>
                        <a:pt x="192405" y="1905"/>
                        <a:pt x="191452" y="1905"/>
                        <a:pt x="191452" y="2857"/>
                      </a:cubicBezTo>
                      <a:cubicBezTo>
                        <a:pt x="190500" y="4763"/>
                        <a:pt x="188595" y="3810"/>
                        <a:pt x="189548" y="1905"/>
                      </a:cubicBezTo>
                      <a:cubicBezTo>
                        <a:pt x="189548" y="953"/>
                        <a:pt x="189548" y="953"/>
                        <a:pt x="189548" y="953"/>
                      </a:cubicBezTo>
                      <a:cubicBezTo>
                        <a:pt x="189548" y="953"/>
                        <a:pt x="188595" y="953"/>
                        <a:pt x="188595" y="1905"/>
                      </a:cubicBezTo>
                      <a:cubicBezTo>
                        <a:pt x="187643" y="3810"/>
                        <a:pt x="185738" y="2857"/>
                        <a:pt x="186690" y="953"/>
                      </a:cubicBezTo>
                      <a:cubicBezTo>
                        <a:pt x="186690" y="0"/>
                        <a:pt x="186690" y="0"/>
                        <a:pt x="186690" y="0"/>
                      </a:cubicBezTo>
                      <a:cubicBezTo>
                        <a:pt x="186690" y="0"/>
                        <a:pt x="185738" y="0"/>
                        <a:pt x="185738" y="953"/>
                      </a:cubicBezTo>
                      <a:cubicBezTo>
                        <a:pt x="184785" y="2857"/>
                        <a:pt x="184785" y="3810"/>
                        <a:pt x="183832" y="3810"/>
                      </a:cubicBezTo>
                      <a:cubicBezTo>
                        <a:pt x="181927" y="3810"/>
                        <a:pt x="182880" y="5715"/>
                        <a:pt x="182880" y="7620"/>
                      </a:cubicBezTo>
                      <a:cubicBezTo>
                        <a:pt x="180023" y="6667"/>
                        <a:pt x="177165" y="9525"/>
                        <a:pt x="177165" y="11430"/>
                      </a:cubicBezTo>
                      <a:lnTo>
                        <a:pt x="177165" y="11430"/>
                      </a:lnTo>
                      <a:cubicBezTo>
                        <a:pt x="174307" y="11430"/>
                        <a:pt x="171450" y="13335"/>
                        <a:pt x="172402" y="15240"/>
                      </a:cubicBezTo>
                      <a:cubicBezTo>
                        <a:pt x="172402" y="16192"/>
                        <a:pt x="174307" y="18097"/>
                        <a:pt x="174307" y="18097"/>
                      </a:cubicBezTo>
                      <a:cubicBezTo>
                        <a:pt x="174307" y="18097"/>
                        <a:pt x="174307" y="16192"/>
                        <a:pt x="175260" y="16192"/>
                      </a:cubicBezTo>
                      <a:cubicBezTo>
                        <a:pt x="176213" y="16192"/>
                        <a:pt x="178118" y="17145"/>
                        <a:pt x="179070" y="18097"/>
                      </a:cubicBezTo>
                      <a:cubicBezTo>
                        <a:pt x="179070" y="19050"/>
                        <a:pt x="178118" y="22860"/>
                        <a:pt x="182880" y="22860"/>
                      </a:cubicBezTo>
                      <a:cubicBezTo>
                        <a:pt x="182880" y="22860"/>
                        <a:pt x="182880" y="23812"/>
                        <a:pt x="182880" y="23812"/>
                      </a:cubicBezTo>
                      <a:cubicBezTo>
                        <a:pt x="180975" y="23812"/>
                        <a:pt x="180975" y="23812"/>
                        <a:pt x="179070" y="23812"/>
                      </a:cubicBezTo>
                      <a:cubicBezTo>
                        <a:pt x="176213" y="23812"/>
                        <a:pt x="172402" y="25717"/>
                        <a:pt x="171450" y="28575"/>
                      </a:cubicBezTo>
                      <a:cubicBezTo>
                        <a:pt x="171450" y="28575"/>
                        <a:pt x="171450" y="29528"/>
                        <a:pt x="171450" y="30480"/>
                      </a:cubicBezTo>
                      <a:cubicBezTo>
                        <a:pt x="171450" y="31433"/>
                        <a:pt x="172402" y="31433"/>
                        <a:pt x="172402" y="32385"/>
                      </a:cubicBezTo>
                      <a:cubicBezTo>
                        <a:pt x="172402" y="32385"/>
                        <a:pt x="171450" y="33337"/>
                        <a:pt x="171450" y="33337"/>
                      </a:cubicBezTo>
                      <a:cubicBezTo>
                        <a:pt x="170498" y="34290"/>
                        <a:pt x="168593" y="35242"/>
                        <a:pt x="166688" y="36195"/>
                      </a:cubicBezTo>
                      <a:cubicBezTo>
                        <a:pt x="164782" y="36195"/>
                        <a:pt x="162877" y="35242"/>
                        <a:pt x="161925" y="34290"/>
                      </a:cubicBezTo>
                      <a:cubicBezTo>
                        <a:pt x="159068" y="30480"/>
                        <a:pt x="162877" y="23812"/>
                        <a:pt x="162877" y="21908"/>
                      </a:cubicBezTo>
                      <a:cubicBezTo>
                        <a:pt x="162877" y="15240"/>
                        <a:pt x="154305" y="19050"/>
                        <a:pt x="151448" y="20955"/>
                      </a:cubicBezTo>
                      <a:cubicBezTo>
                        <a:pt x="147638" y="22860"/>
                        <a:pt x="144780" y="26670"/>
                        <a:pt x="141923" y="29528"/>
                      </a:cubicBezTo>
                      <a:cubicBezTo>
                        <a:pt x="140970" y="31433"/>
                        <a:pt x="139065" y="33337"/>
                        <a:pt x="138113" y="35242"/>
                      </a:cubicBezTo>
                      <a:cubicBezTo>
                        <a:pt x="138113" y="35242"/>
                        <a:pt x="138113" y="35242"/>
                        <a:pt x="137160" y="35242"/>
                      </a:cubicBezTo>
                      <a:cubicBezTo>
                        <a:pt x="139065" y="36195"/>
                        <a:pt x="141923" y="37147"/>
                        <a:pt x="143827" y="37147"/>
                      </a:cubicBezTo>
                      <a:cubicBezTo>
                        <a:pt x="143827" y="37147"/>
                        <a:pt x="148590" y="38100"/>
                        <a:pt x="151448" y="35242"/>
                      </a:cubicBezTo>
                      <a:cubicBezTo>
                        <a:pt x="151448" y="35242"/>
                        <a:pt x="151448" y="35242"/>
                        <a:pt x="152400" y="35242"/>
                      </a:cubicBezTo>
                      <a:cubicBezTo>
                        <a:pt x="152400" y="35242"/>
                        <a:pt x="153352" y="35242"/>
                        <a:pt x="153352" y="36195"/>
                      </a:cubicBezTo>
                      <a:cubicBezTo>
                        <a:pt x="153352" y="36195"/>
                        <a:pt x="153352" y="36195"/>
                        <a:pt x="154305" y="37147"/>
                      </a:cubicBezTo>
                      <a:cubicBezTo>
                        <a:pt x="154305" y="37147"/>
                        <a:pt x="155257" y="38100"/>
                        <a:pt x="155257" y="38100"/>
                      </a:cubicBezTo>
                      <a:cubicBezTo>
                        <a:pt x="155257" y="38100"/>
                        <a:pt x="155257" y="38100"/>
                        <a:pt x="156210" y="38100"/>
                      </a:cubicBezTo>
                      <a:cubicBezTo>
                        <a:pt x="157163" y="38100"/>
                        <a:pt x="157163" y="39053"/>
                        <a:pt x="158115" y="39053"/>
                      </a:cubicBezTo>
                      <a:cubicBezTo>
                        <a:pt x="158115" y="39053"/>
                        <a:pt x="158115" y="39053"/>
                        <a:pt x="158115" y="39053"/>
                      </a:cubicBezTo>
                      <a:cubicBezTo>
                        <a:pt x="159068" y="40005"/>
                        <a:pt x="159068" y="40005"/>
                        <a:pt x="160020" y="40005"/>
                      </a:cubicBezTo>
                      <a:cubicBezTo>
                        <a:pt x="160973" y="40958"/>
                        <a:pt x="160973" y="40958"/>
                        <a:pt x="161925" y="40958"/>
                      </a:cubicBezTo>
                      <a:lnTo>
                        <a:pt x="161925" y="40958"/>
                      </a:lnTo>
                      <a:cubicBezTo>
                        <a:pt x="161925" y="40958"/>
                        <a:pt x="161925" y="40958"/>
                        <a:pt x="161925" y="40958"/>
                      </a:cubicBezTo>
                      <a:cubicBezTo>
                        <a:pt x="161925" y="40958"/>
                        <a:pt x="161925" y="41910"/>
                        <a:pt x="161925" y="41910"/>
                      </a:cubicBezTo>
                      <a:cubicBezTo>
                        <a:pt x="161925" y="41910"/>
                        <a:pt x="161925" y="41910"/>
                        <a:pt x="160973" y="42862"/>
                      </a:cubicBezTo>
                      <a:cubicBezTo>
                        <a:pt x="160020" y="43815"/>
                        <a:pt x="158115" y="46672"/>
                        <a:pt x="157163" y="50483"/>
                      </a:cubicBezTo>
                      <a:cubicBezTo>
                        <a:pt x="159068" y="53340"/>
                        <a:pt x="160973" y="56197"/>
                        <a:pt x="164782" y="56197"/>
                      </a:cubicBezTo>
                      <a:cubicBezTo>
                        <a:pt x="167640" y="56197"/>
                        <a:pt x="168593" y="54292"/>
                        <a:pt x="169545" y="53340"/>
                      </a:cubicBezTo>
                      <a:cubicBezTo>
                        <a:pt x="169545" y="53340"/>
                        <a:pt x="169545" y="53340"/>
                        <a:pt x="169545" y="53340"/>
                      </a:cubicBezTo>
                      <a:cubicBezTo>
                        <a:pt x="169545" y="53340"/>
                        <a:pt x="171450" y="61912"/>
                        <a:pt x="173355" y="63817"/>
                      </a:cubicBezTo>
                      <a:cubicBezTo>
                        <a:pt x="171450" y="64770"/>
                        <a:pt x="168593" y="67628"/>
                        <a:pt x="169545" y="76200"/>
                      </a:cubicBezTo>
                      <a:cubicBezTo>
                        <a:pt x="167640" y="75248"/>
                        <a:pt x="164782" y="72390"/>
                        <a:pt x="163830" y="71437"/>
                      </a:cubicBezTo>
                      <a:cubicBezTo>
                        <a:pt x="162877" y="69533"/>
                        <a:pt x="160973" y="65723"/>
                        <a:pt x="156210" y="64770"/>
                      </a:cubicBezTo>
                      <a:cubicBezTo>
                        <a:pt x="157163" y="66675"/>
                        <a:pt x="158115" y="69533"/>
                        <a:pt x="159068" y="72390"/>
                      </a:cubicBezTo>
                      <a:cubicBezTo>
                        <a:pt x="159068" y="72390"/>
                        <a:pt x="161925" y="78105"/>
                        <a:pt x="160973" y="83820"/>
                      </a:cubicBezTo>
                      <a:cubicBezTo>
                        <a:pt x="162877" y="81915"/>
                        <a:pt x="162877" y="76200"/>
                        <a:pt x="162877" y="76200"/>
                      </a:cubicBezTo>
                      <a:cubicBezTo>
                        <a:pt x="162877" y="76200"/>
                        <a:pt x="162877" y="76200"/>
                        <a:pt x="162877" y="76200"/>
                      </a:cubicBezTo>
                      <a:cubicBezTo>
                        <a:pt x="162877" y="76200"/>
                        <a:pt x="165735" y="80010"/>
                        <a:pt x="168593" y="80962"/>
                      </a:cubicBezTo>
                      <a:cubicBezTo>
                        <a:pt x="173355" y="88583"/>
                        <a:pt x="178118" y="94298"/>
                        <a:pt x="182880" y="97155"/>
                      </a:cubicBezTo>
                      <a:cubicBezTo>
                        <a:pt x="182880" y="99060"/>
                        <a:pt x="182880" y="103823"/>
                        <a:pt x="181927" y="103823"/>
                      </a:cubicBezTo>
                      <a:cubicBezTo>
                        <a:pt x="178118" y="104775"/>
                        <a:pt x="174307" y="101917"/>
                        <a:pt x="170498" y="101917"/>
                      </a:cubicBezTo>
                      <a:cubicBezTo>
                        <a:pt x="170498" y="101917"/>
                        <a:pt x="169545" y="101917"/>
                        <a:pt x="169545" y="101917"/>
                      </a:cubicBezTo>
                      <a:cubicBezTo>
                        <a:pt x="154305" y="94298"/>
                        <a:pt x="135255" y="110490"/>
                        <a:pt x="131445" y="113348"/>
                      </a:cubicBezTo>
                      <a:cubicBezTo>
                        <a:pt x="129540" y="115253"/>
                        <a:pt x="127635" y="112395"/>
                        <a:pt x="127635" y="112395"/>
                      </a:cubicBezTo>
                      <a:cubicBezTo>
                        <a:pt x="126682" y="110490"/>
                        <a:pt x="124777" y="110490"/>
                        <a:pt x="123825" y="110490"/>
                      </a:cubicBezTo>
                      <a:cubicBezTo>
                        <a:pt x="121920" y="110490"/>
                        <a:pt x="120968" y="111442"/>
                        <a:pt x="120015" y="112395"/>
                      </a:cubicBezTo>
                      <a:cubicBezTo>
                        <a:pt x="120015" y="112395"/>
                        <a:pt x="118110" y="114300"/>
                        <a:pt x="116205" y="113348"/>
                      </a:cubicBezTo>
                      <a:cubicBezTo>
                        <a:pt x="113348" y="110490"/>
                        <a:pt x="95250" y="97155"/>
                        <a:pt x="80963" y="100965"/>
                      </a:cubicBezTo>
                      <a:cubicBezTo>
                        <a:pt x="80963" y="100012"/>
                        <a:pt x="79057" y="100012"/>
                        <a:pt x="78105" y="100012"/>
                      </a:cubicBezTo>
                      <a:cubicBezTo>
                        <a:pt x="77152" y="100012"/>
                        <a:pt x="76200" y="99060"/>
                        <a:pt x="75248" y="98108"/>
                      </a:cubicBezTo>
                      <a:cubicBezTo>
                        <a:pt x="73343" y="97155"/>
                        <a:pt x="71438" y="98108"/>
                        <a:pt x="69532" y="97155"/>
                      </a:cubicBezTo>
                      <a:cubicBezTo>
                        <a:pt x="68580" y="97155"/>
                        <a:pt x="67627" y="97155"/>
                        <a:pt x="67627" y="96203"/>
                      </a:cubicBezTo>
                      <a:cubicBezTo>
                        <a:pt x="65723" y="94298"/>
                        <a:pt x="62865" y="93345"/>
                        <a:pt x="60960" y="90487"/>
                      </a:cubicBezTo>
                      <a:cubicBezTo>
                        <a:pt x="60960" y="90487"/>
                        <a:pt x="60007" y="89535"/>
                        <a:pt x="60007" y="89535"/>
                      </a:cubicBezTo>
                      <a:cubicBezTo>
                        <a:pt x="59055" y="88583"/>
                        <a:pt x="59055" y="87630"/>
                        <a:pt x="58102" y="86678"/>
                      </a:cubicBezTo>
                      <a:cubicBezTo>
                        <a:pt x="57150" y="83820"/>
                        <a:pt x="58102" y="80962"/>
                        <a:pt x="59055" y="78105"/>
                      </a:cubicBezTo>
                      <a:cubicBezTo>
                        <a:pt x="59055" y="76200"/>
                        <a:pt x="59055" y="76200"/>
                        <a:pt x="59055" y="73342"/>
                      </a:cubicBezTo>
                      <a:cubicBezTo>
                        <a:pt x="68580" y="70485"/>
                        <a:pt x="72390" y="62865"/>
                        <a:pt x="74295" y="59055"/>
                      </a:cubicBezTo>
                      <a:cubicBezTo>
                        <a:pt x="74295" y="59055"/>
                        <a:pt x="75248" y="57150"/>
                        <a:pt x="75248" y="57150"/>
                      </a:cubicBezTo>
                      <a:cubicBezTo>
                        <a:pt x="75248" y="57150"/>
                        <a:pt x="76200" y="57150"/>
                        <a:pt x="76200" y="57150"/>
                      </a:cubicBezTo>
                      <a:cubicBezTo>
                        <a:pt x="80010" y="57150"/>
                        <a:pt x="81915" y="55245"/>
                        <a:pt x="86677" y="55245"/>
                      </a:cubicBezTo>
                      <a:cubicBezTo>
                        <a:pt x="86677" y="55245"/>
                        <a:pt x="87630" y="57150"/>
                        <a:pt x="89535" y="58103"/>
                      </a:cubicBezTo>
                      <a:cubicBezTo>
                        <a:pt x="89535" y="60960"/>
                        <a:pt x="89535" y="62865"/>
                        <a:pt x="90488" y="64770"/>
                      </a:cubicBezTo>
                      <a:cubicBezTo>
                        <a:pt x="90488" y="64770"/>
                        <a:pt x="91440" y="65723"/>
                        <a:pt x="91440" y="65723"/>
                      </a:cubicBezTo>
                      <a:cubicBezTo>
                        <a:pt x="93345" y="61912"/>
                        <a:pt x="93345" y="58103"/>
                        <a:pt x="93345" y="56197"/>
                      </a:cubicBezTo>
                      <a:cubicBezTo>
                        <a:pt x="93345" y="56197"/>
                        <a:pt x="93345" y="56197"/>
                        <a:pt x="93345" y="55245"/>
                      </a:cubicBezTo>
                      <a:cubicBezTo>
                        <a:pt x="92393" y="50483"/>
                        <a:pt x="90488" y="49530"/>
                        <a:pt x="88582" y="48578"/>
                      </a:cubicBezTo>
                      <a:cubicBezTo>
                        <a:pt x="87630" y="47625"/>
                        <a:pt x="86677" y="47625"/>
                        <a:pt x="85725" y="47625"/>
                      </a:cubicBezTo>
                      <a:cubicBezTo>
                        <a:pt x="83820" y="46672"/>
                        <a:pt x="82868" y="45720"/>
                        <a:pt x="81915" y="43815"/>
                      </a:cubicBezTo>
                      <a:cubicBezTo>
                        <a:pt x="81915" y="43815"/>
                        <a:pt x="81915" y="43815"/>
                        <a:pt x="82868" y="42862"/>
                      </a:cubicBezTo>
                      <a:cubicBezTo>
                        <a:pt x="85725" y="40005"/>
                        <a:pt x="86677" y="36195"/>
                        <a:pt x="87630" y="31433"/>
                      </a:cubicBezTo>
                      <a:cubicBezTo>
                        <a:pt x="89535" y="28575"/>
                        <a:pt x="95250" y="29528"/>
                        <a:pt x="97155" y="30480"/>
                      </a:cubicBezTo>
                      <a:cubicBezTo>
                        <a:pt x="98107" y="30480"/>
                        <a:pt x="99060" y="30480"/>
                        <a:pt x="99060" y="31433"/>
                      </a:cubicBezTo>
                      <a:cubicBezTo>
                        <a:pt x="100013" y="31433"/>
                        <a:pt x="100013" y="32385"/>
                        <a:pt x="100965" y="33337"/>
                      </a:cubicBezTo>
                      <a:cubicBezTo>
                        <a:pt x="101918" y="33337"/>
                        <a:pt x="102870" y="33337"/>
                        <a:pt x="103823" y="33337"/>
                      </a:cubicBezTo>
                      <a:cubicBezTo>
                        <a:pt x="103823" y="33337"/>
                        <a:pt x="104775" y="34290"/>
                        <a:pt x="104775" y="35242"/>
                      </a:cubicBezTo>
                      <a:cubicBezTo>
                        <a:pt x="104775" y="35242"/>
                        <a:pt x="104775" y="36195"/>
                        <a:pt x="105727" y="36195"/>
                      </a:cubicBezTo>
                      <a:cubicBezTo>
                        <a:pt x="108585" y="36195"/>
                        <a:pt x="111443" y="35242"/>
                        <a:pt x="113348" y="34290"/>
                      </a:cubicBezTo>
                      <a:cubicBezTo>
                        <a:pt x="113348" y="34290"/>
                        <a:pt x="113348" y="34290"/>
                        <a:pt x="113348" y="34290"/>
                      </a:cubicBezTo>
                      <a:cubicBezTo>
                        <a:pt x="112395" y="32385"/>
                        <a:pt x="110490" y="31433"/>
                        <a:pt x="108585" y="30480"/>
                      </a:cubicBezTo>
                      <a:cubicBezTo>
                        <a:pt x="106680" y="30480"/>
                        <a:pt x="105727" y="28575"/>
                        <a:pt x="103823" y="27622"/>
                      </a:cubicBezTo>
                      <a:cubicBezTo>
                        <a:pt x="102870" y="27622"/>
                        <a:pt x="101918" y="27622"/>
                        <a:pt x="100965" y="27622"/>
                      </a:cubicBezTo>
                      <a:cubicBezTo>
                        <a:pt x="96202" y="28575"/>
                        <a:pt x="93345" y="26670"/>
                        <a:pt x="89535" y="26670"/>
                      </a:cubicBezTo>
                      <a:cubicBezTo>
                        <a:pt x="85725" y="26670"/>
                        <a:pt x="85725" y="28575"/>
                        <a:pt x="83820" y="31433"/>
                      </a:cubicBezTo>
                      <a:cubicBezTo>
                        <a:pt x="82868" y="32385"/>
                        <a:pt x="82868" y="33337"/>
                        <a:pt x="81915" y="34290"/>
                      </a:cubicBezTo>
                      <a:cubicBezTo>
                        <a:pt x="80963" y="35242"/>
                        <a:pt x="80010" y="35242"/>
                        <a:pt x="78105" y="36195"/>
                      </a:cubicBezTo>
                      <a:lnTo>
                        <a:pt x="77152" y="34290"/>
                      </a:lnTo>
                      <a:cubicBezTo>
                        <a:pt x="77152" y="33337"/>
                        <a:pt x="76200" y="31433"/>
                        <a:pt x="75248" y="30480"/>
                      </a:cubicBezTo>
                      <a:cubicBezTo>
                        <a:pt x="73343" y="27622"/>
                        <a:pt x="70485" y="24765"/>
                        <a:pt x="65723" y="23812"/>
                      </a:cubicBezTo>
                      <a:cubicBezTo>
                        <a:pt x="64770" y="23812"/>
                        <a:pt x="64770" y="23812"/>
                        <a:pt x="63818" y="22860"/>
                      </a:cubicBezTo>
                      <a:cubicBezTo>
                        <a:pt x="62865" y="21908"/>
                        <a:pt x="63818" y="21908"/>
                        <a:pt x="63818" y="21908"/>
                      </a:cubicBezTo>
                      <a:cubicBezTo>
                        <a:pt x="64770" y="20955"/>
                        <a:pt x="67627" y="20955"/>
                        <a:pt x="68580" y="20955"/>
                      </a:cubicBezTo>
                      <a:cubicBezTo>
                        <a:pt x="72390" y="19050"/>
                        <a:pt x="71438" y="16192"/>
                        <a:pt x="69532" y="16192"/>
                      </a:cubicBezTo>
                      <a:cubicBezTo>
                        <a:pt x="67627" y="16192"/>
                        <a:pt x="64770" y="15240"/>
                        <a:pt x="63818" y="14287"/>
                      </a:cubicBezTo>
                      <a:cubicBezTo>
                        <a:pt x="62865" y="13335"/>
                        <a:pt x="60960" y="10478"/>
                        <a:pt x="60007" y="10478"/>
                      </a:cubicBezTo>
                      <a:cubicBezTo>
                        <a:pt x="58102" y="10478"/>
                        <a:pt x="59055" y="7620"/>
                        <a:pt x="57150" y="6667"/>
                      </a:cubicBezTo>
                      <a:cubicBezTo>
                        <a:pt x="56198" y="6667"/>
                        <a:pt x="55245" y="6667"/>
                        <a:pt x="54293" y="7620"/>
                      </a:cubicBezTo>
                      <a:cubicBezTo>
                        <a:pt x="54293" y="6667"/>
                        <a:pt x="54293" y="3810"/>
                        <a:pt x="52388" y="2857"/>
                      </a:cubicBezTo>
                      <a:cubicBezTo>
                        <a:pt x="51435" y="1905"/>
                        <a:pt x="50482" y="2857"/>
                        <a:pt x="50482" y="3810"/>
                      </a:cubicBezTo>
                      <a:cubicBezTo>
                        <a:pt x="50482" y="4763"/>
                        <a:pt x="52388" y="5715"/>
                        <a:pt x="52388" y="8572"/>
                      </a:cubicBezTo>
                      <a:cubicBezTo>
                        <a:pt x="52388" y="8572"/>
                        <a:pt x="51435" y="8572"/>
                        <a:pt x="51435" y="9525"/>
                      </a:cubicBezTo>
                      <a:cubicBezTo>
                        <a:pt x="51435" y="8572"/>
                        <a:pt x="50482" y="6667"/>
                        <a:pt x="49530" y="5715"/>
                      </a:cubicBezTo>
                      <a:cubicBezTo>
                        <a:pt x="48577" y="4763"/>
                        <a:pt x="47625" y="5715"/>
                        <a:pt x="47625" y="6667"/>
                      </a:cubicBezTo>
                      <a:cubicBezTo>
                        <a:pt x="47625" y="7620"/>
                        <a:pt x="49530" y="7620"/>
                        <a:pt x="49530" y="10478"/>
                      </a:cubicBezTo>
                      <a:cubicBezTo>
                        <a:pt x="49530" y="10478"/>
                        <a:pt x="48577" y="11430"/>
                        <a:pt x="48577" y="11430"/>
                      </a:cubicBezTo>
                      <a:cubicBezTo>
                        <a:pt x="45720" y="10478"/>
                        <a:pt x="45720" y="9525"/>
                        <a:pt x="44768" y="8572"/>
                      </a:cubicBezTo>
                      <a:cubicBezTo>
                        <a:pt x="43815" y="8572"/>
                        <a:pt x="42863" y="8572"/>
                        <a:pt x="43815" y="10478"/>
                      </a:cubicBezTo>
                      <a:cubicBezTo>
                        <a:pt x="44768" y="11430"/>
                        <a:pt x="46673" y="12382"/>
                        <a:pt x="47625" y="12382"/>
                      </a:cubicBezTo>
                      <a:cubicBezTo>
                        <a:pt x="47625" y="12382"/>
                        <a:pt x="47625" y="13335"/>
                        <a:pt x="46673" y="13335"/>
                      </a:cubicBezTo>
                      <a:cubicBezTo>
                        <a:pt x="43815" y="12382"/>
                        <a:pt x="42863" y="10478"/>
                        <a:pt x="42863" y="10478"/>
                      </a:cubicBezTo>
                      <a:cubicBezTo>
                        <a:pt x="41910" y="10478"/>
                        <a:pt x="40957" y="10478"/>
                        <a:pt x="41910" y="12382"/>
                      </a:cubicBezTo>
                      <a:cubicBezTo>
                        <a:pt x="42863" y="14287"/>
                        <a:pt x="45720" y="15240"/>
                        <a:pt x="46673" y="15240"/>
                      </a:cubicBezTo>
                      <a:cubicBezTo>
                        <a:pt x="46673" y="16192"/>
                        <a:pt x="45720" y="17145"/>
                        <a:pt x="45720" y="17145"/>
                      </a:cubicBezTo>
                      <a:cubicBezTo>
                        <a:pt x="43815" y="17145"/>
                        <a:pt x="39052" y="18097"/>
                        <a:pt x="40005" y="20955"/>
                      </a:cubicBezTo>
                      <a:cubicBezTo>
                        <a:pt x="40957" y="21908"/>
                        <a:pt x="43815" y="19050"/>
                        <a:pt x="45720" y="20955"/>
                      </a:cubicBezTo>
                      <a:cubicBezTo>
                        <a:pt x="47625" y="23812"/>
                        <a:pt x="49530" y="23812"/>
                        <a:pt x="50482" y="23812"/>
                      </a:cubicBezTo>
                      <a:cubicBezTo>
                        <a:pt x="51435" y="24765"/>
                        <a:pt x="51435" y="25717"/>
                        <a:pt x="52388" y="26670"/>
                      </a:cubicBezTo>
                      <a:cubicBezTo>
                        <a:pt x="53340" y="28575"/>
                        <a:pt x="54293" y="30480"/>
                        <a:pt x="56198" y="32385"/>
                      </a:cubicBezTo>
                      <a:cubicBezTo>
                        <a:pt x="57150" y="34290"/>
                        <a:pt x="59055" y="37147"/>
                        <a:pt x="60007" y="38100"/>
                      </a:cubicBezTo>
                      <a:cubicBezTo>
                        <a:pt x="60007" y="39053"/>
                        <a:pt x="60007" y="39053"/>
                        <a:pt x="60007" y="40005"/>
                      </a:cubicBezTo>
                      <a:cubicBezTo>
                        <a:pt x="58102" y="42862"/>
                        <a:pt x="53340" y="45720"/>
                        <a:pt x="51435" y="47625"/>
                      </a:cubicBezTo>
                      <a:cubicBezTo>
                        <a:pt x="49530" y="49530"/>
                        <a:pt x="30480" y="63817"/>
                        <a:pt x="27623" y="70485"/>
                      </a:cubicBezTo>
                      <a:cubicBezTo>
                        <a:pt x="26670" y="72390"/>
                        <a:pt x="26670" y="73342"/>
                        <a:pt x="26670" y="75248"/>
                      </a:cubicBezTo>
                      <a:cubicBezTo>
                        <a:pt x="25718" y="76200"/>
                        <a:pt x="22860" y="77153"/>
                        <a:pt x="21907" y="76200"/>
                      </a:cubicBezTo>
                      <a:cubicBezTo>
                        <a:pt x="20002" y="74295"/>
                        <a:pt x="22860" y="72390"/>
                        <a:pt x="22860" y="70485"/>
                      </a:cubicBezTo>
                      <a:cubicBezTo>
                        <a:pt x="22860" y="69533"/>
                        <a:pt x="21907" y="69533"/>
                        <a:pt x="20955" y="69533"/>
                      </a:cubicBezTo>
                      <a:cubicBezTo>
                        <a:pt x="16193" y="73342"/>
                        <a:pt x="19050" y="79058"/>
                        <a:pt x="21907" y="80962"/>
                      </a:cubicBezTo>
                      <a:cubicBezTo>
                        <a:pt x="25718" y="81915"/>
                        <a:pt x="25718" y="79058"/>
                        <a:pt x="28575" y="80010"/>
                      </a:cubicBezTo>
                      <a:cubicBezTo>
                        <a:pt x="29527" y="80010"/>
                        <a:pt x="35243" y="85725"/>
                        <a:pt x="34290" y="90487"/>
                      </a:cubicBezTo>
                      <a:cubicBezTo>
                        <a:pt x="34290" y="90487"/>
                        <a:pt x="34290" y="91440"/>
                        <a:pt x="34290" y="91440"/>
                      </a:cubicBezTo>
                      <a:cubicBezTo>
                        <a:pt x="33338" y="93345"/>
                        <a:pt x="30480" y="94298"/>
                        <a:pt x="29527" y="96203"/>
                      </a:cubicBezTo>
                      <a:cubicBezTo>
                        <a:pt x="26670" y="98108"/>
                        <a:pt x="32385" y="110490"/>
                        <a:pt x="32385" y="117158"/>
                      </a:cubicBezTo>
                      <a:cubicBezTo>
                        <a:pt x="32385" y="120015"/>
                        <a:pt x="34290" y="119062"/>
                        <a:pt x="36195" y="122873"/>
                      </a:cubicBezTo>
                      <a:cubicBezTo>
                        <a:pt x="34290" y="122873"/>
                        <a:pt x="33338" y="122873"/>
                        <a:pt x="32385" y="124778"/>
                      </a:cubicBezTo>
                      <a:cubicBezTo>
                        <a:pt x="32385" y="124778"/>
                        <a:pt x="31432" y="125730"/>
                        <a:pt x="31432" y="126683"/>
                      </a:cubicBezTo>
                      <a:cubicBezTo>
                        <a:pt x="31432" y="128587"/>
                        <a:pt x="32385" y="129540"/>
                        <a:pt x="34290" y="129540"/>
                      </a:cubicBezTo>
                      <a:cubicBezTo>
                        <a:pt x="36195" y="129540"/>
                        <a:pt x="37148" y="128587"/>
                        <a:pt x="37148" y="126683"/>
                      </a:cubicBezTo>
                      <a:cubicBezTo>
                        <a:pt x="37148" y="126683"/>
                        <a:pt x="37148" y="126683"/>
                        <a:pt x="37148" y="125730"/>
                      </a:cubicBezTo>
                      <a:cubicBezTo>
                        <a:pt x="38100" y="125730"/>
                        <a:pt x="39052" y="125730"/>
                        <a:pt x="40005" y="126683"/>
                      </a:cubicBezTo>
                      <a:lnTo>
                        <a:pt x="42863" y="128587"/>
                      </a:lnTo>
                      <a:cubicBezTo>
                        <a:pt x="42863" y="128587"/>
                        <a:pt x="33338" y="137160"/>
                        <a:pt x="17145" y="132398"/>
                      </a:cubicBezTo>
                      <a:cubicBezTo>
                        <a:pt x="17145" y="132398"/>
                        <a:pt x="9525" y="130492"/>
                        <a:pt x="11430" y="123825"/>
                      </a:cubicBezTo>
                      <a:cubicBezTo>
                        <a:pt x="11430" y="123825"/>
                        <a:pt x="11430" y="122873"/>
                        <a:pt x="12382" y="121920"/>
                      </a:cubicBezTo>
                      <a:cubicBezTo>
                        <a:pt x="12382" y="122873"/>
                        <a:pt x="13335" y="123825"/>
                        <a:pt x="14288" y="123825"/>
                      </a:cubicBezTo>
                      <a:cubicBezTo>
                        <a:pt x="15240" y="123825"/>
                        <a:pt x="15240" y="124778"/>
                        <a:pt x="16193" y="124778"/>
                      </a:cubicBezTo>
                      <a:cubicBezTo>
                        <a:pt x="18098" y="124778"/>
                        <a:pt x="20002" y="122873"/>
                        <a:pt x="20002" y="120967"/>
                      </a:cubicBezTo>
                      <a:cubicBezTo>
                        <a:pt x="20002" y="120015"/>
                        <a:pt x="20002" y="119062"/>
                        <a:pt x="19050" y="118110"/>
                      </a:cubicBezTo>
                      <a:cubicBezTo>
                        <a:pt x="19050" y="118110"/>
                        <a:pt x="19050" y="118110"/>
                        <a:pt x="18098" y="118110"/>
                      </a:cubicBezTo>
                      <a:cubicBezTo>
                        <a:pt x="18098" y="118110"/>
                        <a:pt x="18098" y="118110"/>
                        <a:pt x="18098" y="118110"/>
                      </a:cubicBezTo>
                      <a:cubicBezTo>
                        <a:pt x="18098" y="118110"/>
                        <a:pt x="18098" y="118110"/>
                        <a:pt x="18098" y="118110"/>
                      </a:cubicBezTo>
                      <a:cubicBezTo>
                        <a:pt x="17145" y="117158"/>
                        <a:pt x="15240" y="117158"/>
                        <a:pt x="12382" y="117158"/>
                      </a:cubicBezTo>
                      <a:cubicBezTo>
                        <a:pt x="12382" y="117158"/>
                        <a:pt x="5715" y="119062"/>
                        <a:pt x="7620" y="126683"/>
                      </a:cubicBezTo>
                      <a:cubicBezTo>
                        <a:pt x="7620" y="126683"/>
                        <a:pt x="2857" y="125730"/>
                        <a:pt x="952" y="127635"/>
                      </a:cubicBezTo>
                      <a:cubicBezTo>
                        <a:pt x="952" y="127635"/>
                        <a:pt x="0" y="128587"/>
                        <a:pt x="0" y="129540"/>
                      </a:cubicBezTo>
                      <a:lnTo>
                        <a:pt x="0" y="129540"/>
                      </a:lnTo>
                      <a:lnTo>
                        <a:pt x="0" y="129540"/>
                      </a:lnTo>
                      <a:cubicBezTo>
                        <a:pt x="0" y="129540"/>
                        <a:pt x="0" y="130492"/>
                        <a:pt x="952" y="131445"/>
                      </a:cubicBezTo>
                      <a:cubicBezTo>
                        <a:pt x="1905" y="132398"/>
                        <a:pt x="1905" y="132398"/>
                        <a:pt x="2857" y="132398"/>
                      </a:cubicBezTo>
                      <a:cubicBezTo>
                        <a:pt x="3810" y="132398"/>
                        <a:pt x="4763" y="132398"/>
                        <a:pt x="4763" y="131445"/>
                      </a:cubicBezTo>
                      <a:cubicBezTo>
                        <a:pt x="4763" y="131445"/>
                        <a:pt x="4763" y="131445"/>
                        <a:pt x="4763" y="131445"/>
                      </a:cubicBezTo>
                      <a:cubicBezTo>
                        <a:pt x="4763" y="131445"/>
                        <a:pt x="5715" y="130492"/>
                        <a:pt x="6668" y="131445"/>
                      </a:cubicBezTo>
                      <a:cubicBezTo>
                        <a:pt x="17145" y="142875"/>
                        <a:pt x="34290" y="138112"/>
                        <a:pt x="44768" y="130492"/>
                      </a:cubicBezTo>
                      <a:cubicBezTo>
                        <a:pt x="44768" y="130492"/>
                        <a:pt x="50482" y="124778"/>
                        <a:pt x="56198" y="121920"/>
                      </a:cubicBezTo>
                      <a:cubicBezTo>
                        <a:pt x="58102" y="122873"/>
                        <a:pt x="60960" y="123825"/>
                        <a:pt x="63818" y="124778"/>
                      </a:cubicBezTo>
                      <a:cubicBezTo>
                        <a:pt x="63818" y="128587"/>
                        <a:pt x="64770" y="133350"/>
                        <a:pt x="68580" y="139065"/>
                      </a:cubicBezTo>
                      <a:cubicBezTo>
                        <a:pt x="68580" y="139065"/>
                        <a:pt x="65723" y="143828"/>
                        <a:pt x="60960" y="140970"/>
                      </a:cubicBezTo>
                      <a:cubicBezTo>
                        <a:pt x="60960" y="140970"/>
                        <a:pt x="57150" y="138112"/>
                        <a:pt x="60007" y="135255"/>
                      </a:cubicBezTo>
                      <a:cubicBezTo>
                        <a:pt x="60007" y="135255"/>
                        <a:pt x="61913" y="133350"/>
                        <a:pt x="62865" y="135255"/>
                      </a:cubicBezTo>
                      <a:cubicBezTo>
                        <a:pt x="61913" y="135255"/>
                        <a:pt x="60960" y="136208"/>
                        <a:pt x="60960" y="137160"/>
                      </a:cubicBezTo>
                      <a:cubicBezTo>
                        <a:pt x="60960" y="138112"/>
                        <a:pt x="61913" y="139065"/>
                        <a:pt x="62865" y="139065"/>
                      </a:cubicBezTo>
                      <a:cubicBezTo>
                        <a:pt x="63818" y="139065"/>
                        <a:pt x="64770" y="138112"/>
                        <a:pt x="64770" y="137160"/>
                      </a:cubicBezTo>
                      <a:cubicBezTo>
                        <a:pt x="64770" y="136208"/>
                        <a:pt x="64770" y="134303"/>
                        <a:pt x="62865" y="133350"/>
                      </a:cubicBezTo>
                      <a:cubicBezTo>
                        <a:pt x="62865" y="133350"/>
                        <a:pt x="60960" y="131445"/>
                        <a:pt x="59055" y="132398"/>
                      </a:cubicBezTo>
                      <a:cubicBezTo>
                        <a:pt x="55245" y="133350"/>
                        <a:pt x="52388" y="141923"/>
                        <a:pt x="60960" y="144780"/>
                      </a:cubicBezTo>
                      <a:cubicBezTo>
                        <a:pt x="60960" y="144780"/>
                        <a:pt x="67627" y="147637"/>
                        <a:pt x="70485" y="142875"/>
                      </a:cubicBezTo>
                      <a:cubicBezTo>
                        <a:pt x="70485" y="142875"/>
                        <a:pt x="70485" y="141923"/>
                        <a:pt x="71438" y="143828"/>
                      </a:cubicBezTo>
                      <a:cubicBezTo>
                        <a:pt x="78105" y="150495"/>
                        <a:pt x="93345" y="148590"/>
                        <a:pt x="99060" y="143828"/>
                      </a:cubicBezTo>
                      <a:cubicBezTo>
                        <a:pt x="99060" y="143828"/>
                        <a:pt x="100965" y="142875"/>
                        <a:pt x="101918" y="141923"/>
                      </a:cubicBezTo>
                      <a:cubicBezTo>
                        <a:pt x="101918" y="144780"/>
                        <a:pt x="103823" y="146685"/>
                        <a:pt x="106680" y="146685"/>
                      </a:cubicBezTo>
                      <a:cubicBezTo>
                        <a:pt x="109538" y="146685"/>
                        <a:pt x="111443" y="144780"/>
                        <a:pt x="111443" y="141923"/>
                      </a:cubicBezTo>
                      <a:cubicBezTo>
                        <a:pt x="111443" y="140017"/>
                        <a:pt x="109538" y="138112"/>
                        <a:pt x="107632" y="137160"/>
                      </a:cubicBezTo>
                      <a:cubicBezTo>
                        <a:pt x="107632" y="137160"/>
                        <a:pt x="104775" y="136208"/>
                        <a:pt x="100013" y="139065"/>
                      </a:cubicBezTo>
                      <a:cubicBezTo>
                        <a:pt x="100013" y="139065"/>
                        <a:pt x="95250" y="141923"/>
                        <a:pt x="96202" y="141923"/>
                      </a:cubicBezTo>
                      <a:cubicBezTo>
                        <a:pt x="98107" y="139065"/>
                        <a:pt x="99060" y="136208"/>
                        <a:pt x="99060" y="132398"/>
                      </a:cubicBezTo>
                      <a:cubicBezTo>
                        <a:pt x="105727" y="133350"/>
                        <a:pt x="112395" y="133350"/>
                        <a:pt x="119063" y="133350"/>
                      </a:cubicBezTo>
                      <a:cubicBezTo>
                        <a:pt x="119063" y="135255"/>
                        <a:pt x="119063" y="138112"/>
                        <a:pt x="118110" y="140017"/>
                      </a:cubicBezTo>
                      <a:cubicBezTo>
                        <a:pt x="118110" y="140017"/>
                        <a:pt x="115252" y="140970"/>
                        <a:pt x="115252" y="142875"/>
                      </a:cubicBezTo>
                      <a:cubicBezTo>
                        <a:pt x="115252" y="142875"/>
                        <a:pt x="115252" y="143828"/>
                        <a:pt x="117157" y="145733"/>
                      </a:cubicBezTo>
                      <a:cubicBezTo>
                        <a:pt x="117157" y="145733"/>
                        <a:pt x="119063" y="147637"/>
                        <a:pt x="119063" y="148590"/>
                      </a:cubicBezTo>
                      <a:cubicBezTo>
                        <a:pt x="119063" y="148590"/>
                        <a:pt x="119063" y="150495"/>
                        <a:pt x="121920" y="150495"/>
                      </a:cubicBezTo>
                      <a:cubicBezTo>
                        <a:pt x="121920" y="150495"/>
                        <a:pt x="121920" y="150495"/>
                        <a:pt x="122873" y="150495"/>
                      </a:cubicBezTo>
                      <a:cubicBezTo>
                        <a:pt x="122873" y="150495"/>
                        <a:pt x="122873" y="150495"/>
                        <a:pt x="123825" y="150495"/>
                      </a:cubicBezTo>
                      <a:cubicBezTo>
                        <a:pt x="126682" y="150495"/>
                        <a:pt x="126682" y="148590"/>
                        <a:pt x="126682" y="148590"/>
                      </a:cubicBezTo>
                      <a:cubicBezTo>
                        <a:pt x="126682" y="147637"/>
                        <a:pt x="128588" y="145733"/>
                        <a:pt x="128588" y="145733"/>
                      </a:cubicBezTo>
                      <a:cubicBezTo>
                        <a:pt x="130493" y="143828"/>
                        <a:pt x="130493" y="142875"/>
                        <a:pt x="130493" y="142875"/>
                      </a:cubicBezTo>
                      <a:cubicBezTo>
                        <a:pt x="130493" y="140970"/>
                        <a:pt x="127635" y="140017"/>
                        <a:pt x="127635" y="140017"/>
                      </a:cubicBezTo>
                      <a:cubicBezTo>
                        <a:pt x="126682" y="138112"/>
                        <a:pt x="126682" y="135255"/>
                        <a:pt x="126682" y="133350"/>
                      </a:cubicBezTo>
                      <a:cubicBezTo>
                        <a:pt x="133350" y="133350"/>
                        <a:pt x="140018" y="132398"/>
                        <a:pt x="146685" y="132398"/>
                      </a:cubicBezTo>
                      <a:cubicBezTo>
                        <a:pt x="147638" y="136208"/>
                        <a:pt x="148590" y="139065"/>
                        <a:pt x="149543" y="141923"/>
                      </a:cubicBezTo>
                      <a:cubicBezTo>
                        <a:pt x="149543" y="141923"/>
                        <a:pt x="145732" y="139065"/>
                        <a:pt x="145732" y="139065"/>
                      </a:cubicBezTo>
                      <a:cubicBezTo>
                        <a:pt x="140970" y="136208"/>
                        <a:pt x="138113" y="137160"/>
                        <a:pt x="138113" y="137160"/>
                      </a:cubicBezTo>
                      <a:cubicBezTo>
                        <a:pt x="136207" y="137160"/>
                        <a:pt x="134302" y="139065"/>
                        <a:pt x="134302" y="141923"/>
                      </a:cubicBezTo>
                      <a:cubicBezTo>
                        <a:pt x="134302" y="144780"/>
                        <a:pt x="136207" y="146685"/>
                        <a:pt x="139065" y="146685"/>
                      </a:cubicBezTo>
                      <a:cubicBezTo>
                        <a:pt x="141923" y="146685"/>
                        <a:pt x="143827" y="144780"/>
                        <a:pt x="143827" y="141923"/>
                      </a:cubicBezTo>
                      <a:cubicBezTo>
                        <a:pt x="145732" y="142875"/>
                        <a:pt x="146685" y="143828"/>
                        <a:pt x="146685" y="143828"/>
                      </a:cubicBezTo>
                      <a:cubicBezTo>
                        <a:pt x="152400" y="148590"/>
                        <a:pt x="167640" y="150495"/>
                        <a:pt x="174307" y="143828"/>
                      </a:cubicBezTo>
                      <a:cubicBezTo>
                        <a:pt x="175260" y="142875"/>
                        <a:pt x="175260" y="142875"/>
                        <a:pt x="175260" y="142875"/>
                      </a:cubicBezTo>
                      <a:cubicBezTo>
                        <a:pt x="178118" y="147637"/>
                        <a:pt x="184785" y="144780"/>
                        <a:pt x="184785" y="144780"/>
                      </a:cubicBezTo>
                      <a:cubicBezTo>
                        <a:pt x="192405" y="140970"/>
                        <a:pt x="190500" y="132398"/>
                        <a:pt x="186690" y="132398"/>
                      </a:cubicBezTo>
                      <a:cubicBezTo>
                        <a:pt x="183832" y="132398"/>
                        <a:pt x="182880" y="133350"/>
                        <a:pt x="182880" y="133350"/>
                      </a:cubicBezTo>
                      <a:cubicBezTo>
                        <a:pt x="180975" y="134303"/>
                        <a:pt x="180975" y="137160"/>
                        <a:pt x="180975" y="137160"/>
                      </a:cubicBezTo>
                      <a:cubicBezTo>
                        <a:pt x="180975" y="138112"/>
                        <a:pt x="181927" y="139065"/>
                        <a:pt x="182880" y="139065"/>
                      </a:cubicBezTo>
                      <a:cubicBezTo>
                        <a:pt x="183832" y="139065"/>
                        <a:pt x="184785" y="138112"/>
                        <a:pt x="184785" y="137160"/>
                      </a:cubicBezTo>
                      <a:cubicBezTo>
                        <a:pt x="184785" y="136208"/>
                        <a:pt x="183832" y="135255"/>
                        <a:pt x="182880" y="135255"/>
                      </a:cubicBezTo>
                      <a:cubicBezTo>
                        <a:pt x="183832" y="133350"/>
                        <a:pt x="185738" y="135255"/>
                        <a:pt x="185738" y="135255"/>
                      </a:cubicBezTo>
                      <a:cubicBezTo>
                        <a:pt x="188595" y="138112"/>
                        <a:pt x="184785" y="140970"/>
                        <a:pt x="184785" y="140970"/>
                      </a:cubicBezTo>
                      <a:cubicBezTo>
                        <a:pt x="180023" y="143828"/>
                        <a:pt x="177165" y="139065"/>
                        <a:pt x="177165" y="139065"/>
                      </a:cubicBezTo>
                      <a:cubicBezTo>
                        <a:pt x="180975" y="133350"/>
                        <a:pt x="181927" y="128587"/>
                        <a:pt x="181927" y="124778"/>
                      </a:cubicBezTo>
                      <a:cubicBezTo>
                        <a:pt x="184785" y="123825"/>
                        <a:pt x="186690" y="122873"/>
                        <a:pt x="189548" y="121920"/>
                      </a:cubicBezTo>
                      <a:cubicBezTo>
                        <a:pt x="195263" y="124778"/>
                        <a:pt x="200977" y="130492"/>
                        <a:pt x="200977" y="130492"/>
                      </a:cubicBezTo>
                      <a:cubicBezTo>
                        <a:pt x="210502" y="138112"/>
                        <a:pt x="227648" y="142875"/>
                        <a:pt x="239077" y="131445"/>
                      </a:cubicBezTo>
                      <a:cubicBezTo>
                        <a:pt x="240030" y="130492"/>
                        <a:pt x="240982" y="130492"/>
                        <a:pt x="240982" y="131445"/>
                      </a:cubicBezTo>
                      <a:cubicBezTo>
                        <a:pt x="240982" y="131445"/>
                        <a:pt x="240982" y="131445"/>
                        <a:pt x="240982" y="131445"/>
                      </a:cubicBezTo>
                      <a:cubicBezTo>
                        <a:pt x="241935" y="132398"/>
                        <a:pt x="241935" y="132398"/>
                        <a:pt x="242888" y="132398"/>
                      </a:cubicBezTo>
                      <a:cubicBezTo>
                        <a:pt x="243840" y="132398"/>
                        <a:pt x="244793" y="131445"/>
                        <a:pt x="244793" y="131445"/>
                      </a:cubicBezTo>
                      <a:cubicBezTo>
                        <a:pt x="244793" y="130492"/>
                        <a:pt x="244793" y="130492"/>
                        <a:pt x="245745" y="129540"/>
                      </a:cubicBezTo>
                      <a:lnTo>
                        <a:pt x="245745" y="129540"/>
                      </a:lnTo>
                      <a:lnTo>
                        <a:pt x="245745" y="129540"/>
                      </a:lnTo>
                      <a:cubicBezTo>
                        <a:pt x="244793" y="126683"/>
                        <a:pt x="243840" y="126683"/>
                        <a:pt x="243840" y="12668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3" name="Forma libre 82">
                  <a:extLst>
                    <a:ext uri="{FF2B5EF4-FFF2-40B4-BE49-F238E27FC236}">
                      <a16:creationId xmlns:a16="http://schemas.microsoft.com/office/drawing/2014/main" id="{69D1BD1B-FEBC-364C-9959-B903991EF698}"/>
                    </a:ext>
                  </a:extLst>
                </p:cNvPr>
                <p:cNvSpPr/>
                <p:nvPr/>
              </p:nvSpPr>
              <p:spPr>
                <a:xfrm>
                  <a:off x="9165919" y="1365712"/>
                  <a:ext cx="28575" cy="43814"/>
                </a:xfrm>
                <a:custGeom>
                  <a:avLst/>
                  <a:gdLst>
                    <a:gd name="connsiteX0" fmla="*/ 13335 w 28575"/>
                    <a:gd name="connsiteY0" fmla="*/ 43815 h 43814"/>
                    <a:gd name="connsiteX1" fmla="*/ 0 w 28575"/>
                    <a:gd name="connsiteY1" fmla="*/ 39052 h 43814"/>
                    <a:gd name="connsiteX2" fmla="*/ 2858 w 28575"/>
                    <a:gd name="connsiteY2" fmla="*/ 32385 h 43814"/>
                    <a:gd name="connsiteX3" fmla="*/ 13335 w 28575"/>
                    <a:gd name="connsiteY3" fmla="*/ 36195 h 43814"/>
                    <a:gd name="connsiteX4" fmla="*/ 20003 w 28575"/>
                    <a:gd name="connsiteY4" fmla="*/ 30480 h 43814"/>
                    <a:gd name="connsiteX5" fmla="*/ 0 w 28575"/>
                    <a:gd name="connsiteY5" fmla="*/ 11430 h 43814"/>
                    <a:gd name="connsiteX6" fmla="*/ 15240 w 28575"/>
                    <a:gd name="connsiteY6" fmla="*/ 0 h 43814"/>
                    <a:gd name="connsiteX7" fmla="*/ 27623 w 28575"/>
                    <a:gd name="connsiteY7" fmla="*/ 2857 h 43814"/>
                    <a:gd name="connsiteX8" fmla="*/ 24765 w 28575"/>
                    <a:gd name="connsiteY8" fmla="*/ 9525 h 43814"/>
                    <a:gd name="connsiteX9" fmla="*/ 15240 w 28575"/>
                    <a:gd name="connsiteY9" fmla="*/ 7620 h 43814"/>
                    <a:gd name="connsiteX10" fmla="*/ 8573 w 28575"/>
                    <a:gd name="connsiteY10" fmla="*/ 12382 h 43814"/>
                    <a:gd name="connsiteX11" fmla="*/ 28575 w 28575"/>
                    <a:gd name="connsiteY11" fmla="*/ 31432 h 43814"/>
                    <a:gd name="connsiteX12" fmla="*/ 13335 w 28575"/>
                    <a:gd name="connsiteY12" fmla="*/ 43815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575" h="43814">
                      <a:moveTo>
                        <a:pt x="13335" y="43815"/>
                      </a:moveTo>
                      <a:cubicBezTo>
                        <a:pt x="7620" y="43815"/>
                        <a:pt x="2858" y="41910"/>
                        <a:pt x="0" y="39052"/>
                      </a:cubicBezTo>
                      <a:lnTo>
                        <a:pt x="2858" y="32385"/>
                      </a:lnTo>
                      <a:cubicBezTo>
                        <a:pt x="5715" y="34290"/>
                        <a:pt x="9525" y="36195"/>
                        <a:pt x="13335" y="36195"/>
                      </a:cubicBezTo>
                      <a:cubicBezTo>
                        <a:pt x="17145" y="36195"/>
                        <a:pt x="20003" y="33338"/>
                        <a:pt x="20003" y="30480"/>
                      </a:cubicBezTo>
                      <a:cubicBezTo>
                        <a:pt x="20003" y="21907"/>
                        <a:pt x="0" y="25717"/>
                        <a:pt x="0" y="11430"/>
                      </a:cubicBezTo>
                      <a:cubicBezTo>
                        <a:pt x="0" y="4763"/>
                        <a:pt x="4763" y="0"/>
                        <a:pt x="15240" y="0"/>
                      </a:cubicBezTo>
                      <a:cubicBezTo>
                        <a:pt x="20003" y="0"/>
                        <a:pt x="24765" y="952"/>
                        <a:pt x="27623" y="2857"/>
                      </a:cubicBezTo>
                      <a:lnTo>
                        <a:pt x="24765" y="9525"/>
                      </a:lnTo>
                      <a:cubicBezTo>
                        <a:pt x="22860" y="8572"/>
                        <a:pt x="19050" y="7620"/>
                        <a:pt x="15240" y="7620"/>
                      </a:cubicBezTo>
                      <a:cubicBezTo>
                        <a:pt x="11430" y="7620"/>
                        <a:pt x="8573" y="8572"/>
                        <a:pt x="8573" y="12382"/>
                      </a:cubicBezTo>
                      <a:cubicBezTo>
                        <a:pt x="8573" y="20002"/>
                        <a:pt x="28575" y="17145"/>
                        <a:pt x="28575" y="31432"/>
                      </a:cubicBezTo>
                      <a:cubicBezTo>
                        <a:pt x="28575" y="38100"/>
                        <a:pt x="22860" y="43815"/>
                        <a:pt x="13335" y="438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C8934540-51B6-914B-9EE9-756BF8E9A02C}"/>
                  </a:ext>
                </a:extLst>
              </p:cNvPr>
              <p:cNvSpPr/>
              <p:nvPr/>
            </p:nvSpPr>
            <p:spPr>
              <a:xfrm>
                <a:off x="9201162" y="1366664"/>
                <a:ext cx="25717" cy="42862"/>
              </a:xfrm>
              <a:custGeom>
                <a:avLst/>
                <a:gdLst>
                  <a:gd name="connsiteX0" fmla="*/ 0 w 25717"/>
                  <a:gd name="connsiteY0" fmla="*/ 42863 h 42862"/>
                  <a:gd name="connsiteX1" fmla="*/ 0 w 25717"/>
                  <a:gd name="connsiteY1" fmla="*/ 0 h 42862"/>
                  <a:gd name="connsiteX2" fmla="*/ 25718 w 25717"/>
                  <a:gd name="connsiteY2" fmla="*/ 0 h 42862"/>
                  <a:gd name="connsiteX3" fmla="*/ 25718 w 25717"/>
                  <a:gd name="connsiteY3" fmla="*/ 7620 h 42862"/>
                  <a:gd name="connsiteX4" fmla="*/ 8573 w 25717"/>
                  <a:gd name="connsiteY4" fmla="*/ 7620 h 42862"/>
                  <a:gd name="connsiteX5" fmla="*/ 8573 w 25717"/>
                  <a:gd name="connsiteY5" fmla="*/ 18098 h 42862"/>
                  <a:gd name="connsiteX6" fmla="*/ 21907 w 25717"/>
                  <a:gd name="connsiteY6" fmla="*/ 18098 h 42862"/>
                  <a:gd name="connsiteX7" fmla="*/ 20955 w 25717"/>
                  <a:gd name="connsiteY7" fmla="*/ 24765 h 42862"/>
                  <a:gd name="connsiteX8" fmla="*/ 8573 w 25717"/>
                  <a:gd name="connsiteY8" fmla="*/ 24765 h 42862"/>
                  <a:gd name="connsiteX9" fmla="*/ 8573 w 25717"/>
                  <a:gd name="connsiteY9" fmla="*/ 36195 h 42862"/>
                  <a:gd name="connsiteX10" fmla="*/ 25718 w 25717"/>
                  <a:gd name="connsiteY10" fmla="*/ 36195 h 42862"/>
                  <a:gd name="connsiteX11" fmla="*/ 25718 w 25717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17" h="42862">
                    <a:moveTo>
                      <a:pt x="0" y="42863"/>
                    </a:moveTo>
                    <a:lnTo>
                      <a:pt x="0" y="0"/>
                    </a:lnTo>
                    <a:lnTo>
                      <a:pt x="25718" y="0"/>
                    </a:lnTo>
                    <a:lnTo>
                      <a:pt x="25718" y="7620"/>
                    </a:lnTo>
                    <a:lnTo>
                      <a:pt x="8573" y="7620"/>
                    </a:lnTo>
                    <a:lnTo>
                      <a:pt x="8573" y="18098"/>
                    </a:lnTo>
                    <a:lnTo>
                      <a:pt x="21907" y="18098"/>
                    </a:lnTo>
                    <a:lnTo>
                      <a:pt x="20955" y="24765"/>
                    </a:lnTo>
                    <a:lnTo>
                      <a:pt x="8573" y="24765"/>
                    </a:lnTo>
                    <a:lnTo>
                      <a:pt x="8573" y="36195"/>
                    </a:lnTo>
                    <a:lnTo>
                      <a:pt x="25718" y="36195"/>
                    </a:lnTo>
                    <a:lnTo>
                      <a:pt x="25718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4ADDB096-6CE8-A843-B6BF-80D08A9D68D0}"/>
                  </a:ext>
                </a:extLst>
              </p:cNvPr>
              <p:cNvSpPr/>
              <p:nvPr/>
            </p:nvSpPr>
            <p:spPr>
              <a:xfrm>
                <a:off x="9234499" y="1366664"/>
                <a:ext cx="32385" cy="42862"/>
              </a:xfrm>
              <a:custGeom>
                <a:avLst/>
                <a:gdLst>
                  <a:gd name="connsiteX0" fmla="*/ 20003 w 32385"/>
                  <a:gd name="connsiteY0" fmla="*/ 42863 h 42862"/>
                  <a:gd name="connsiteX1" fmla="*/ 6668 w 32385"/>
                  <a:gd name="connsiteY1" fmla="*/ 9525 h 42862"/>
                  <a:gd name="connsiteX2" fmla="*/ 6668 w 32385"/>
                  <a:gd name="connsiteY2" fmla="*/ 9525 h 42862"/>
                  <a:gd name="connsiteX3" fmla="*/ 6668 w 32385"/>
                  <a:gd name="connsiteY3" fmla="*/ 42863 h 42862"/>
                  <a:gd name="connsiteX4" fmla="*/ 0 w 32385"/>
                  <a:gd name="connsiteY4" fmla="*/ 42863 h 42862"/>
                  <a:gd name="connsiteX5" fmla="*/ 0 w 32385"/>
                  <a:gd name="connsiteY5" fmla="*/ 0 h 42862"/>
                  <a:gd name="connsiteX6" fmla="*/ 12382 w 32385"/>
                  <a:gd name="connsiteY6" fmla="*/ 0 h 42862"/>
                  <a:gd name="connsiteX7" fmla="*/ 25718 w 32385"/>
                  <a:gd name="connsiteY7" fmla="*/ 34290 h 42862"/>
                  <a:gd name="connsiteX8" fmla="*/ 25718 w 32385"/>
                  <a:gd name="connsiteY8" fmla="*/ 34290 h 42862"/>
                  <a:gd name="connsiteX9" fmla="*/ 25718 w 32385"/>
                  <a:gd name="connsiteY9" fmla="*/ 0 h 42862"/>
                  <a:gd name="connsiteX10" fmla="*/ 32385 w 32385"/>
                  <a:gd name="connsiteY10" fmla="*/ 0 h 42862"/>
                  <a:gd name="connsiteX11" fmla="*/ 32385 w 32385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385" h="42862">
                    <a:moveTo>
                      <a:pt x="20003" y="42863"/>
                    </a:moveTo>
                    <a:lnTo>
                      <a:pt x="6668" y="9525"/>
                    </a:lnTo>
                    <a:lnTo>
                      <a:pt x="6668" y="9525"/>
                    </a:lnTo>
                    <a:lnTo>
                      <a:pt x="6668" y="42863"/>
                    </a:lnTo>
                    <a:lnTo>
                      <a:pt x="0" y="42863"/>
                    </a:lnTo>
                    <a:lnTo>
                      <a:pt x="0" y="0"/>
                    </a:lnTo>
                    <a:lnTo>
                      <a:pt x="12382" y="0"/>
                    </a:lnTo>
                    <a:lnTo>
                      <a:pt x="25718" y="34290"/>
                    </a:lnTo>
                    <a:lnTo>
                      <a:pt x="25718" y="34290"/>
                    </a:lnTo>
                    <a:lnTo>
                      <a:pt x="25718" y="0"/>
                    </a:lnTo>
                    <a:lnTo>
                      <a:pt x="32385" y="0"/>
                    </a:lnTo>
                    <a:lnTo>
                      <a:pt x="32385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3939EE8B-3C15-1445-B30C-4B426EB7BDBE}"/>
                  </a:ext>
                </a:extLst>
              </p:cNvPr>
              <p:cNvSpPr/>
              <p:nvPr/>
            </p:nvSpPr>
            <p:spPr>
              <a:xfrm>
                <a:off x="9272599" y="1366664"/>
                <a:ext cx="36194" cy="42862"/>
              </a:xfrm>
              <a:custGeom>
                <a:avLst/>
                <a:gdLst>
                  <a:gd name="connsiteX0" fmla="*/ 16193 w 36194"/>
                  <a:gd name="connsiteY0" fmla="*/ 7620 h 42862"/>
                  <a:gd name="connsiteX1" fmla="*/ 11430 w 36194"/>
                  <a:gd name="connsiteY1" fmla="*/ 26670 h 42862"/>
                  <a:gd name="connsiteX2" fmla="*/ 22860 w 36194"/>
                  <a:gd name="connsiteY2" fmla="*/ 26670 h 42862"/>
                  <a:gd name="connsiteX3" fmla="*/ 18098 w 36194"/>
                  <a:gd name="connsiteY3" fmla="*/ 7620 h 42862"/>
                  <a:gd name="connsiteX4" fmla="*/ 16193 w 36194"/>
                  <a:gd name="connsiteY4" fmla="*/ 7620 h 42862"/>
                  <a:gd name="connsiteX5" fmla="*/ 7620 w 36194"/>
                  <a:gd name="connsiteY5" fmla="*/ 42863 h 42862"/>
                  <a:gd name="connsiteX6" fmla="*/ 0 w 36194"/>
                  <a:gd name="connsiteY6" fmla="*/ 42863 h 42862"/>
                  <a:gd name="connsiteX7" fmla="*/ 11430 w 36194"/>
                  <a:gd name="connsiteY7" fmla="*/ 0 h 42862"/>
                  <a:gd name="connsiteX8" fmla="*/ 24765 w 36194"/>
                  <a:gd name="connsiteY8" fmla="*/ 0 h 42862"/>
                  <a:gd name="connsiteX9" fmla="*/ 36195 w 36194"/>
                  <a:gd name="connsiteY9" fmla="*/ 42863 h 42862"/>
                  <a:gd name="connsiteX10" fmla="*/ 26670 w 36194"/>
                  <a:gd name="connsiteY10" fmla="*/ 42863 h 42862"/>
                  <a:gd name="connsiteX11" fmla="*/ 24765 w 36194"/>
                  <a:gd name="connsiteY11" fmla="*/ 33338 h 42862"/>
                  <a:gd name="connsiteX12" fmla="*/ 10478 w 36194"/>
                  <a:gd name="connsiteY12" fmla="*/ 33338 h 42862"/>
                  <a:gd name="connsiteX13" fmla="*/ 7620 w 36194"/>
                  <a:gd name="connsiteY13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94" h="42862">
                    <a:moveTo>
                      <a:pt x="16193" y="7620"/>
                    </a:moveTo>
                    <a:lnTo>
                      <a:pt x="11430" y="26670"/>
                    </a:lnTo>
                    <a:lnTo>
                      <a:pt x="22860" y="26670"/>
                    </a:lnTo>
                    <a:lnTo>
                      <a:pt x="18098" y="7620"/>
                    </a:lnTo>
                    <a:lnTo>
                      <a:pt x="16193" y="7620"/>
                    </a:lnTo>
                    <a:close/>
                    <a:moveTo>
                      <a:pt x="7620" y="42863"/>
                    </a:moveTo>
                    <a:lnTo>
                      <a:pt x="0" y="42863"/>
                    </a:lnTo>
                    <a:lnTo>
                      <a:pt x="11430" y="0"/>
                    </a:lnTo>
                    <a:lnTo>
                      <a:pt x="24765" y="0"/>
                    </a:lnTo>
                    <a:lnTo>
                      <a:pt x="36195" y="42863"/>
                    </a:lnTo>
                    <a:lnTo>
                      <a:pt x="26670" y="42863"/>
                    </a:lnTo>
                    <a:lnTo>
                      <a:pt x="24765" y="33338"/>
                    </a:lnTo>
                    <a:lnTo>
                      <a:pt x="10478" y="33338"/>
                    </a:lnTo>
                    <a:lnTo>
                      <a:pt x="762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6" name="Forma libre 35">
                <a:extLst>
                  <a:ext uri="{FF2B5EF4-FFF2-40B4-BE49-F238E27FC236}">
                    <a16:creationId xmlns:a16="http://schemas.microsoft.com/office/drawing/2014/main" id="{40248A79-5208-3A4F-AA71-A44CA69EA8FF}"/>
                  </a:ext>
                </a:extLst>
              </p:cNvPr>
              <p:cNvSpPr/>
              <p:nvPr/>
            </p:nvSpPr>
            <p:spPr>
              <a:xfrm>
                <a:off x="9312605" y="1366664"/>
                <a:ext cx="47625" cy="42862"/>
              </a:xfrm>
              <a:custGeom>
                <a:avLst/>
                <a:gdLst>
                  <a:gd name="connsiteX0" fmla="*/ 38100 w 47625"/>
                  <a:gd name="connsiteY0" fmla="*/ 42863 h 42862"/>
                  <a:gd name="connsiteX1" fmla="*/ 37148 w 47625"/>
                  <a:gd name="connsiteY1" fmla="*/ 6668 h 42862"/>
                  <a:gd name="connsiteX2" fmla="*/ 37148 w 47625"/>
                  <a:gd name="connsiteY2" fmla="*/ 6668 h 42862"/>
                  <a:gd name="connsiteX3" fmla="*/ 35243 w 47625"/>
                  <a:gd name="connsiteY3" fmla="*/ 17145 h 42862"/>
                  <a:gd name="connsiteX4" fmla="*/ 29527 w 47625"/>
                  <a:gd name="connsiteY4" fmla="*/ 42863 h 42862"/>
                  <a:gd name="connsiteX5" fmla="*/ 17145 w 47625"/>
                  <a:gd name="connsiteY5" fmla="*/ 42863 h 42862"/>
                  <a:gd name="connsiteX6" fmla="*/ 11430 w 47625"/>
                  <a:gd name="connsiteY6" fmla="*/ 17145 h 42862"/>
                  <a:gd name="connsiteX7" fmla="*/ 9525 w 47625"/>
                  <a:gd name="connsiteY7" fmla="*/ 6668 h 42862"/>
                  <a:gd name="connsiteX8" fmla="*/ 9525 w 47625"/>
                  <a:gd name="connsiteY8" fmla="*/ 6668 h 42862"/>
                  <a:gd name="connsiteX9" fmla="*/ 8573 w 47625"/>
                  <a:gd name="connsiteY9" fmla="*/ 42863 h 42862"/>
                  <a:gd name="connsiteX10" fmla="*/ 0 w 47625"/>
                  <a:gd name="connsiteY10" fmla="*/ 42863 h 42862"/>
                  <a:gd name="connsiteX11" fmla="*/ 1905 w 47625"/>
                  <a:gd name="connsiteY11" fmla="*/ 0 h 42862"/>
                  <a:gd name="connsiteX12" fmla="*/ 16193 w 47625"/>
                  <a:gd name="connsiteY12" fmla="*/ 0 h 42862"/>
                  <a:gd name="connsiteX13" fmla="*/ 22860 w 47625"/>
                  <a:gd name="connsiteY13" fmla="*/ 35243 h 42862"/>
                  <a:gd name="connsiteX14" fmla="*/ 22860 w 47625"/>
                  <a:gd name="connsiteY14" fmla="*/ 35243 h 42862"/>
                  <a:gd name="connsiteX15" fmla="*/ 31432 w 47625"/>
                  <a:gd name="connsiteY15" fmla="*/ 0 h 42862"/>
                  <a:gd name="connsiteX16" fmla="*/ 45720 w 47625"/>
                  <a:gd name="connsiteY16" fmla="*/ 0 h 42862"/>
                  <a:gd name="connsiteX17" fmla="*/ 47625 w 47625"/>
                  <a:gd name="connsiteY17" fmla="*/ 42863 h 42862"/>
                  <a:gd name="connsiteX18" fmla="*/ 38100 w 47625"/>
                  <a:gd name="connsiteY18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625" h="42862">
                    <a:moveTo>
                      <a:pt x="38100" y="42863"/>
                    </a:moveTo>
                    <a:lnTo>
                      <a:pt x="37148" y="6668"/>
                    </a:lnTo>
                    <a:lnTo>
                      <a:pt x="37148" y="6668"/>
                    </a:lnTo>
                    <a:cubicBezTo>
                      <a:pt x="36195" y="11430"/>
                      <a:pt x="35243" y="14288"/>
                      <a:pt x="35243" y="17145"/>
                    </a:cubicBezTo>
                    <a:lnTo>
                      <a:pt x="29527" y="42863"/>
                    </a:lnTo>
                    <a:lnTo>
                      <a:pt x="17145" y="42863"/>
                    </a:lnTo>
                    <a:lnTo>
                      <a:pt x="11430" y="17145"/>
                    </a:lnTo>
                    <a:cubicBezTo>
                      <a:pt x="10477" y="14288"/>
                      <a:pt x="10477" y="11430"/>
                      <a:pt x="9525" y="6668"/>
                    </a:cubicBezTo>
                    <a:lnTo>
                      <a:pt x="9525" y="6668"/>
                    </a:lnTo>
                    <a:lnTo>
                      <a:pt x="8573" y="42863"/>
                    </a:lnTo>
                    <a:lnTo>
                      <a:pt x="0" y="42863"/>
                    </a:lnTo>
                    <a:lnTo>
                      <a:pt x="1905" y="0"/>
                    </a:lnTo>
                    <a:lnTo>
                      <a:pt x="16193" y="0"/>
                    </a:lnTo>
                    <a:cubicBezTo>
                      <a:pt x="16193" y="0"/>
                      <a:pt x="20955" y="20955"/>
                      <a:pt x="22860" y="35243"/>
                    </a:cubicBezTo>
                    <a:lnTo>
                      <a:pt x="22860" y="35243"/>
                    </a:lnTo>
                    <a:cubicBezTo>
                      <a:pt x="25718" y="21908"/>
                      <a:pt x="31432" y="0"/>
                      <a:pt x="31432" y="0"/>
                    </a:cubicBezTo>
                    <a:lnTo>
                      <a:pt x="45720" y="0"/>
                    </a:lnTo>
                    <a:lnTo>
                      <a:pt x="47625" y="42863"/>
                    </a:lnTo>
                    <a:lnTo>
                      <a:pt x="3810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FB508558-408A-BF47-B5F5-2A5152855FB6}"/>
                  </a:ext>
                </a:extLst>
              </p:cNvPr>
              <p:cNvSpPr/>
              <p:nvPr/>
            </p:nvSpPr>
            <p:spPr>
              <a:xfrm>
                <a:off x="9366897" y="1366664"/>
                <a:ext cx="26669" cy="42862"/>
              </a:xfrm>
              <a:custGeom>
                <a:avLst/>
                <a:gdLst>
                  <a:gd name="connsiteX0" fmla="*/ 0 w 26669"/>
                  <a:gd name="connsiteY0" fmla="*/ 42863 h 42862"/>
                  <a:gd name="connsiteX1" fmla="*/ 0 w 26669"/>
                  <a:gd name="connsiteY1" fmla="*/ 0 h 42862"/>
                  <a:gd name="connsiteX2" fmla="*/ 26670 w 26669"/>
                  <a:gd name="connsiteY2" fmla="*/ 0 h 42862"/>
                  <a:gd name="connsiteX3" fmla="*/ 26670 w 26669"/>
                  <a:gd name="connsiteY3" fmla="*/ 7620 h 42862"/>
                  <a:gd name="connsiteX4" fmla="*/ 8572 w 26669"/>
                  <a:gd name="connsiteY4" fmla="*/ 7620 h 42862"/>
                  <a:gd name="connsiteX5" fmla="*/ 8572 w 26669"/>
                  <a:gd name="connsiteY5" fmla="*/ 18098 h 42862"/>
                  <a:gd name="connsiteX6" fmla="*/ 21907 w 26669"/>
                  <a:gd name="connsiteY6" fmla="*/ 18098 h 42862"/>
                  <a:gd name="connsiteX7" fmla="*/ 20955 w 26669"/>
                  <a:gd name="connsiteY7" fmla="*/ 24765 h 42862"/>
                  <a:gd name="connsiteX8" fmla="*/ 8572 w 26669"/>
                  <a:gd name="connsiteY8" fmla="*/ 24765 h 42862"/>
                  <a:gd name="connsiteX9" fmla="*/ 8572 w 26669"/>
                  <a:gd name="connsiteY9" fmla="*/ 36195 h 42862"/>
                  <a:gd name="connsiteX10" fmla="*/ 26670 w 26669"/>
                  <a:gd name="connsiteY10" fmla="*/ 36195 h 42862"/>
                  <a:gd name="connsiteX11" fmla="*/ 26670 w 26669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69" h="42862">
                    <a:moveTo>
                      <a:pt x="0" y="42863"/>
                    </a:moveTo>
                    <a:lnTo>
                      <a:pt x="0" y="0"/>
                    </a:lnTo>
                    <a:lnTo>
                      <a:pt x="26670" y="0"/>
                    </a:lnTo>
                    <a:lnTo>
                      <a:pt x="26670" y="7620"/>
                    </a:lnTo>
                    <a:lnTo>
                      <a:pt x="8572" y="7620"/>
                    </a:lnTo>
                    <a:lnTo>
                      <a:pt x="8572" y="18098"/>
                    </a:lnTo>
                    <a:lnTo>
                      <a:pt x="21907" y="18098"/>
                    </a:lnTo>
                    <a:lnTo>
                      <a:pt x="20955" y="24765"/>
                    </a:lnTo>
                    <a:lnTo>
                      <a:pt x="8572" y="24765"/>
                    </a:lnTo>
                    <a:lnTo>
                      <a:pt x="8572" y="36195"/>
                    </a:lnTo>
                    <a:lnTo>
                      <a:pt x="26670" y="36195"/>
                    </a:lnTo>
                    <a:lnTo>
                      <a:pt x="2667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8" name="Forma libre 37">
                <a:extLst>
                  <a:ext uri="{FF2B5EF4-FFF2-40B4-BE49-F238E27FC236}">
                    <a16:creationId xmlns:a16="http://schemas.microsoft.com/office/drawing/2014/main" id="{1DAE77A9-E467-2343-B587-2678F40A4575}"/>
                  </a:ext>
                </a:extLst>
              </p:cNvPr>
              <p:cNvSpPr/>
              <p:nvPr/>
            </p:nvSpPr>
            <p:spPr>
              <a:xfrm>
                <a:off x="9164015" y="1440007"/>
                <a:ext cx="30479" cy="27622"/>
              </a:xfrm>
              <a:custGeom>
                <a:avLst/>
                <a:gdLst>
                  <a:gd name="connsiteX0" fmla="*/ 22860 w 30479"/>
                  <a:gd name="connsiteY0" fmla="*/ 27623 h 27622"/>
                  <a:gd name="connsiteX1" fmla="*/ 21907 w 30479"/>
                  <a:gd name="connsiteY1" fmla="*/ 4763 h 27622"/>
                  <a:gd name="connsiteX2" fmla="*/ 21907 w 30479"/>
                  <a:gd name="connsiteY2" fmla="*/ 4763 h 27622"/>
                  <a:gd name="connsiteX3" fmla="*/ 20955 w 30479"/>
                  <a:gd name="connsiteY3" fmla="*/ 11430 h 27622"/>
                  <a:gd name="connsiteX4" fmla="*/ 17145 w 30479"/>
                  <a:gd name="connsiteY4" fmla="*/ 27623 h 27622"/>
                  <a:gd name="connsiteX5" fmla="*/ 9525 w 30479"/>
                  <a:gd name="connsiteY5" fmla="*/ 27623 h 27622"/>
                  <a:gd name="connsiteX6" fmla="*/ 5715 w 30479"/>
                  <a:gd name="connsiteY6" fmla="*/ 11430 h 27622"/>
                  <a:gd name="connsiteX7" fmla="*/ 4763 w 30479"/>
                  <a:gd name="connsiteY7" fmla="*/ 4763 h 27622"/>
                  <a:gd name="connsiteX8" fmla="*/ 4763 w 30479"/>
                  <a:gd name="connsiteY8" fmla="*/ 4763 h 27622"/>
                  <a:gd name="connsiteX9" fmla="*/ 4763 w 30479"/>
                  <a:gd name="connsiteY9" fmla="*/ 27623 h 27622"/>
                  <a:gd name="connsiteX10" fmla="*/ 0 w 30479"/>
                  <a:gd name="connsiteY10" fmla="*/ 27623 h 27622"/>
                  <a:gd name="connsiteX11" fmla="*/ 952 w 30479"/>
                  <a:gd name="connsiteY11" fmla="*/ 0 h 27622"/>
                  <a:gd name="connsiteX12" fmla="*/ 10477 w 30479"/>
                  <a:gd name="connsiteY12" fmla="*/ 0 h 27622"/>
                  <a:gd name="connsiteX13" fmla="*/ 15240 w 30479"/>
                  <a:gd name="connsiteY13" fmla="*/ 22860 h 27622"/>
                  <a:gd name="connsiteX14" fmla="*/ 15240 w 30479"/>
                  <a:gd name="connsiteY14" fmla="*/ 22860 h 27622"/>
                  <a:gd name="connsiteX15" fmla="*/ 20955 w 30479"/>
                  <a:gd name="connsiteY15" fmla="*/ 0 h 27622"/>
                  <a:gd name="connsiteX16" fmla="*/ 29527 w 30479"/>
                  <a:gd name="connsiteY16" fmla="*/ 0 h 27622"/>
                  <a:gd name="connsiteX17" fmla="*/ 30480 w 30479"/>
                  <a:gd name="connsiteY17" fmla="*/ 27623 h 27622"/>
                  <a:gd name="connsiteX18" fmla="*/ 22860 w 30479"/>
                  <a:gd name="connsiteY18" fmla="*/ 27623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479" h="27622">
                    <a:moveTo>
                      <a:pt x="22860" y="27623"/>
                    </a:moveTo>
                    <a:lnTo>
                      <a:pt x="21907" y="4763"/>
                    </a:lnTo>
                    <a:lnTo>
                      <a:pt x="21907" y="4763"/>
                    </a:lnTo>
                    <a:cubicBezTo>
                      <a:pt x="20955" y="7620"/>
                      <a:pt x="20955" y="9525"/>
                      <a:pt x="20955" y="11430"/>
                    </a:cubicBezTo>
                    <a:lnTo>
                      <a:pt x="17145" y="27623"/>
                    </a:lnTo>
                    <a:lnTo>
                      <a:pt x="9525" y="27623"/>
                    </a:lnTo>
                    <a:lnTo>
                      <a:pt x="5715" y="11430"/>
                    </a:lnTo>
                    <a:cubicBezTo>
                      <a:pt x="5715" y="9525"/>
                      <a:pt x="4763" y="7620"/>
                      <a:pt x="4763" y="4763"/>
                    </a:cubicBezTo>
                    <a:lnTo>
                      <a:pt x="4763" y="4763"/>
                    </a:lnTo>
                    <a:lnTo>
                      <a:pt x="4763" y="27623"/>
                    </a:lnTo>
                    <a:lnTo>
                      <a:pt x="0" y="27623"/>
                    </a:lnTo>
                    <a:lnTo>
                      <a:pt x="952" y="0"/>
                    </a:lnTo>
                    <a:lnTo>
                      <a:pt x="10477" y="0"/>
                    </a:lnTo>
                    <a:cubicBezTo>
                      <a:pt x="10477" y="0"/>
                      <a:pt x="13335" y="13335"/>
                      <a:pt x="15240" y="22860"/>
                    </a:cubicBezTo>
                    <a:lnTo>
                      <a:pt x="15240" y="22860"/>
                    </a:lnTo>
                    <a:cubicBezTo>
                      <a:pt x="17145" y="14288"/>
                      <a:pt x="20955" y="0"/>
                      <a:pt x="20955" y="0"/>
                    </a:cubicBezTo>
                    <a:lnTo>
                      <a:pt x="29527" y="0"/>
                    </a:lnTo>
                    <a:lnTo>
                      <a:pt x="30480" y="27623"/>
                    </a:lnTo>
                    <a:lnTo>
                      <a:pt x="22860" y="276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A6F88AFC-FF05-2142-83C6-B74B5307E915}"/>
                  </a:ext>
                </a:extLst>
              </p:cNvPr>
              <p:cNvSpPr/>
              <p:nvPr/>
            </p:nvSpPr>
            <p:spPr>
              <a:xfrm>
                <a:off x="9197352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0" name="Forma libre 39">
                <a:extLst>
                  <a:ext uri="{FF2B5EF4-FFF2-40B4-BE49-F238E27FC236}">
                    <a16:creationId xmlns:a16="http://schemas.microsoft.com/office/drawing/2014/main" id="{E4DA0989-B5B0-FE4D-B8B8-366A63F22A9E}"/>
                  </a:ext>
                </a:extLst>
              </p:cNvPr>
              <p:cNvSpPr/>
              <p:nvPr/>
            </p:nvSpPr>
            <p:spPr>
              <a:xfrm>
                <a:off x="9208782" y="1446674"/>
                <a:ext cx="18097" cy="20955"/>
              </a:xfrm>
              <a:custGeom>
                <a:avLst/>
                <a:gdLst>
                  <a:gd name="connsiteX0" fmla="*/ 13335 w 18097"/>
                  <a:gd name="connsiteY0" fmla="*/ 20955 h 20955"/>
                  <a:gd name="connsiteX1" fmla="*/ 13335 w 18097"/>
                  <a:gd name="connsiteY1" fmla="*/ 9525 h 20955"/>
                  <a:gd name="connsiteX2" fmla="*/ 9525 w 18097"/>
                  <a:gd name="connsiteY2" fmla="*/ 4763 h 20955"/>
                  <a:gd name="connsiteX3" fmla="*/ 5715 w 18097"/>
                  <a:gd name="connsiteY3" fmla="*/ 5715 h 20955"/>
                  <a:gd name="connsiteX4" fmla="*/ 5715 w 18097"/>
                  <a:gd name="connsiteY4" fmla="*/ 20955 h 20955"/>
                  <a:gd name="connsiteX5" fmla="*/ 0 w 18097"/>
                  <a:gd name="connsiteY5" fmla="*/ 20955 h 20955"/>
                  <a:gd name="connsiteX6" fmla="*/ 0 w 18097"/>
                  <a:gd name="connsiteY6" fmla="*/ 952 h 20955"/>
                  <a:gd name="connsiteX7" fmla="*/ 3810 w 18097"/>
                  <a:gd name="connsiteY7" fmla="*/ 952 h 20955"/>
                  <a:gd name="connsiteX8" fmla="*/ 4763 w 18097"/>
                  <a:gd name="connsiteY8" fmla="*/ 2857 h 20955"/>
                  <a:gd name="connsiteX9" fmla="*/ 11430 w 18097"/>
                  <a:gd name="connsiteY9" fmla="*/ 0 h 20955"/>
                  <a:gd name="connsiteX10" fmla="*/ 18098 w 18097"/>
                  <a:gd name="connsiteY10" fmla="*/ 7620 h 20955"/>
                  <a:gd name="connsiteX11" fmla="*/ 18098 w 18097"/>
                  <a:gd name="connsiteY11" fmla="*/ 20002 h 20955"/>
                  <a:gd name="connsiteX12" fmla="*/ 13335 w 18097"/>
                  <a:gd name="connsiteY12" fmla="*/ 20002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97" h="20955">
                    <a:moveTo>
                      <a:pt x="13335" y="20955"/>
                    </a:moveTo>
                    <a:lnTo>
                      <a:pt x="13335" y="9525"/>
                    </a:lnTo>
                    <a:cubicBezTo>
                      <a:pt x="13335" y="6668"/>
                      <a:pt x="12383" y="4763"/>
                      <a:pt x="9525" y="4763"/>
                    </a:cubicBezTo>
                    <a:cubicBezTo>
                      <a:pt x="8573" y="4763"/>
                      <a:pt x="6668" y="5715"/>
                      <a:pt x="5715" y="5715"/>
                    </a:cubicBezTo>
                    <a:lnTo>
                      <a:pt x="5715" y="20955"/>
                    </a:lnTo>
                    <a:lnTo>
                      <a:pt x="0" y="20955"/>
                    </a:lnTo>
                    <a:lnTo>
                      <a:pt x="0" y="952"/>
                    </a:lnTo>
                    <a:lnTo>
                      <a:pt x="3810" y="952"/>
                    </a:lnTo>
                    <a:lnTo>
                      <a:pt x="4763" y="2857"/>
                    </a:lnTo>
                    <a:cubicBezTo>
                      <a:pt x="5715" y="1905"/>
                      <a:pt x="7620" y="0"/>
                      <a:pt x="11430" y="0"/>
                    </a:cubicBezTo>
                    <a:cubicBezTo>
                      <a:pt x="16193" y="0"/>
                      <a:pt x="18098" y="2857"/>
                      <a:pt x="18098" y="7620"/>
                    </a:cubicBezTo>
                    <a:lnTo>
                      <a:pt x="18098" y="20002"/>
                    </a:lnTo>
                    <a:lnTo>
                      <a:pt x="13335" y="2000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2381495F-FE3A-2641-A840-3BD5524AB3AD}"/>
                  </a:ext>
                </a:extLst>
              </p:cNvPr>
              <p:cNvSpPr/>
              <p:nvPr/>
            </p:nvSpPr>
            <p:spPr>
              <a:xfrm>
                <a:off x="9230690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42" name="Gráfico 4">
                <a:extLst>
                  <a:ext uri="{FF2B5EF4-FFF2-40B4-BE49-F238E27FC236}">
                    <a16:creationId xmlns:a16="http://schemas.microsoft.com/office/drawing/2014/main" id="{0480BB2F-D6E5-5E47-B8DB-D5BED7DE3A76}"/>
                  </a:ext>
                </a:extLst>
              </p:cNvPr>
              <p:cNvGrpSpPr/>
              <p:nvPr/>
            </p:nvGrpSpPr>
            <p:grpSpPr>
              <a:xfrm>
                <a:off x="9243072" y="1441912"/>
                <a:ext cx="64769" cy="25717"/>
                <a:chOff x="9243072" y="1441912"/>
                <a:chExt cx="64769" cy="25717"/>
              </a:xfrm>
              <a:solidFill>
                <a:srgbClr val="FFFFFF"/>
              </a:solidFill>
            </p:grpSpPr>
            <p:sp>
              <p:nvSpPr>
                <p:cNvPr id="74" name="Forma libre 73">
                  <a:extLst>
                    <a:ext uri="{FF2B5EF4-FFF2-40B4-BE49-F238E27FC236}">
                      <a16:creationId xmlns:a16="http://schemas.microsoft.com/office/drawing/2014/main" id="{76E2A952-9D9C-EB40-9561-0B5B4088C724}"/>
                    </a:ext>
                  </a:extLst>
                </p:cNvPr>
                <p:cNvSpPr/>
                <p:nvPr/>
              </p:nvSpPr>
              <p:spPr>
                <a:xfrm>
                  <a:off x="9243072" y="1445721"/>
                  <a:ext cx="13334" cy="21907"/>
                </a:xfrm>
                <a:custGeom>
                  <a:avLst/>
                  <a:gdLst>
                    <a:gd name="connsiteX0" fmla="*/ 4763 w 13334"/>
                    <a:gd name="connsiteY0" fmla="*/ 6668 h 21907"/>
                    <a:gd name="connsiteX1" fmla="*/ 13335 w 13334"/>
                    <a:gd name="connsiteY1" fmla="*/ 15240 h 21907"/>
                    <a:gd name="connsiteX2" fmla="*/ 5715 w 13334"/>
                    <a:gd name="connsiteY2" fmla="*/ 21908 h 21907"/>
                    <a:gd name="connsiteX3" fmla="*/ 0 w 13334"/>
                    <a:gd name="connsiteY3" fmla="*/ 20003 h 21907"/>
                    <a:gd name="connsiteX4" fmla="*/ 952 w 13334"/>
                    <a:gd name="connsiteY4" fmla="*/ 16193 h 21907"/>
                    <a:gd name="connsiteX5" fmla="*/ 5715 w 13334"/>
                    <a:gd name="connsiteY5" fmla="*/ 17145 h 21907"/>
                    <a:gd name="connsiteX6" fmla="*/ 8572 w 13334"/>
                    <a:gd name="connsiteY6" fmla="*/ 15240 h 21907"/>
                    <a:gd name="connsiteX7" fmla="*/ 0 w 13334"/>
                    <a:gd name="connsiteY7" fmla="*/ 5715 h 21907"/>
                    <a:gd name="connsiteX8" fmla="*/ 7620 w 13334"/>
                    <a:gd name="connsiteY8" fmla="*/ 0 h 21907"/>
                    <a:gd name="connsiteX9" fmla="*/ 13335 w 13334"/>
                    <a:gd name="connsiteY9" fmla="*/ 953 h 21907"/>
                    <a:gd name="connsiteX10" fmla="*/ 12382 w 13334"/>
                    <a:gd name="connsiteY10" fmla="*/ 4763 h 21907"/>
                    <a:gd name="connsiteX11" fmla="*/ 7620 w 13334"/>
                    <a:gd name="connsiteY11" fmla="*/ 3810 h 21907"/>
                    <a:gd name="connsiteX12" fmla="*/ 4763 w 13334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4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7" y="21908"/>
                        <a:pt x="5715" y="21908"/>
                      </a:cubicBezTo>
                      <a:cubicBezTo>
                        <a:pt x="2857" y="21908"/>
                        <a:pt x="952" y="20955"/>
                        <a:pt x="0" y="20003"/>
                      </a:cubicBezTo>
                      <a:lnTo>
                        <a:pt x="952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2" y="16193"/>
                        <a:pt x="8572" y="15240"/>
                      </a:cubicBezTo>
                      <a:cubicBezTo>
                        <a:pt x="8572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4763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5" name="Forma libre 74">
                  <a:extLst>
                    <a:ext uri="{FF2B5EF4-FFF2-40B4-BE49-F238E27FC236}">
                      <a16:creationId xmlns:a16="http://schemas.microsoft.com/office/drawing/2014/main" id="{AD2EFB42-DFF6-284E-91BC-E02E5B718F4B}"/>
                    </a:ext>
                  </a:extLst>
                </p:cNvPr>
                <p:cNvSpPr/>
                <p:nvPr/>
              </p:nvSpPr>
              <p:spPr>
                <a:xfrm>
                  <a:off x="9259265" y="1441912"/>
                  <a:ext cx="13334" cy="25717"/>
                </a:xfrm>
                <a:custGeom>
                  <a:avLst/>
                  <a:gdLst>
                    <a:gd name="connsiteX0" fmla="*/ 8572 w 13334"/>
                    <a:gd name="connsiteY0" fmla="*/ 25718 h 25717"/>
                    <a:gd name="connsiteX1" fmla="*/ 2857 w 13334"/>
                    <a:gd name="connsiteY1" fmla="*/ 19050 h 25717"/>
                    <a:gd name="connsiteX2" fmla="*/ 2857 w 13334"/>
                    <a:gd name="connsiteY2" fmla="*/ 9525 h 25717"/>
                    <a:gd name="connsiteX3" fmla="*/ 0 w 13334"/>
                    <a:gd name="connsiteY3" fmla="*/ 9525 h 25717"/>
                    <a:gd name="connsiteX4" fmla="*/ 0 w 13334"/>
                    <a:gd name="connsiteY4" fmla="*/ 5715 h 25717"/>
                    <a:gd name="connsiteX5" fmla="*/ 2857 w 13334"/>
                    <a:gd name="connsiteY5" fmla="*/ 5715 h 25717"/>
                    <a:gd name="connsiteX6" fmla="*/ 2857 w 13334"/>
                    <a:gd name="connsiteY6" fmla="*/ 1905 h 25717"/>
                    <a:gd name="connsiteX7" fmla="*/ 7620 w 13334"/>
                    <a:gd name="connsiteY7" fmla="*/ 0 h 25717"/>
                    <a:gd name="connsiteX8" fmla="*/ 7620 w 13334"/>
                    <a:gd name="connsiteY8" fmla="*/ 4763 h 25717"/>
                    <a:gd name="connsiteX9" fmla="*/ 13335 w 13334"/>
                    <a:gd name="connsiteY9" fmla="*/ 4763 h 25717"/>
                    <a:gd name="connsiteX10" fmla="*/ 13335 w 13334"/>
                    <a:gd name="connsiteY10" fmla="*/ 8572 h 25717"/>
                    <a:gd name="connsiteX11" fmla="*/ 7620 w 13334"/>
                    <a:gd name="connsiteY11" fmla="*/ 8572 h 25717"/>
                    <a:gd name="connsiteX12" fmla="*/ 7620 w 13334"/>
                    <a:gd name="connsiteY12" fmla="*/ 18097 h 25717"/>
                    <a:gd name="connsiteX13" fmla="*/ 9525 w 13334"/>
                    <a:gd name="connsiteY13" fmla="*/ 20002 h 25717"/>
                    <a:gd name="connsiteX14" fmla="*/ 12382 w 13334"/>
                    <a:gd name="connsiteY14" fmla="*/ 19050 h 25717"/>
                    <a:gd name="connsiteX15" fmla="*/ 13335 w 13334"/>
                    <a:gd name="connsiteY15" fmla="*/ 22860 h 25717"/>
                    <a:gd name="connsiteX16" fmla="*/ 8572 w 13334"/>
                    <a:gd name="connsiteY16" fmla="*/ 2571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34" h="25717">
                      <a:moveTo>
                        <a:pt x="8572" y="25718"/>
                      </a:moveTo>
                      <a:cubicBezTo>
                        <a:pt x="4763" y="25718"/>
                        <a:pt x="2857" y="23813"/>
                        <a:pt x="2857" y="19050"/>
                      </a:cubicBezTo>
                      <a:lnTo>
                        <a:pt x="2857" y="9525"/>
                      </a:lnTo>
                      <a:lnTo>
                        <a:pt x="0" y="9525"/>
                      </a:lnTo>
                      <a:lnTo>
                        <a:pt x="0" y="5715"/>
                      </a:lnTo>
                      <a:lnTo>
                        <a:pt x="2857" y="5715"/>
                      </a:lnTo>
                      <a:lnTo>
                        <a:pt x="2857" y="1905"/>
                      </a:lnTo>
                      <a:lnTo>
                        <a:pt x="7620" y="0"/>
                      </a:lnTo>
                      <a:lnTo>
                        <a:pt x="7620" y="4763"/>
                      </a:lnTo>
                      <a:lnTo>
                        <a:pt x="13335" y="4763"/>
                      </a:lnTo>
                      <a:lnTo>
                        <a:pt x="13335" y="8572"/>
                      </a:lnTo>
                      <a:lnTo>
                        <a:pt x="7620" y="8572"/>
                      </a:lnTo>
                      <a:lnTo>
                        <a:pt x="7620" y="18097"/>
                      </a:lnTo>
                      <a:cubicBezTo>
                        <a:pt x="7620" y="19050"/>
                        <a:pt x="8572" y="20002"/>
                        <a:pt x="9525" y="20002"/>
                      </a:cubicBezTo>
                      <a:cubicBezTo>
                        <a:pt x="10477" y="20002"/>
                        <a:pt x="11430" y="20002"/>
                        <a:pt x="12382" y="19050"/>
                      </a:cubicBezTo>
                      <a:lnTo>
                        <a:pt x="13335" y="22860"/>
                      </a:lnTo>
                      <a:cubicBezTo>
                        <a:pt x="12382" y="24765"/>
                        <a:pt x="10477" y="25718"/>
                        <a:pt x="8572" y="2571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6" name="Forma libre 75">
                  <a:extLst>
                    <a:ext uri="{FF2B5EF4-FFF2-40B4-BE49-F238E27FC236}">
                      <a16:creationId xmlns:a16="http://schemas.microsoft.com/office/drawing/2014/main" id="{F3DDBDD9-22D5-E649-9D28-9698CE7BA3B1}"/>
                    </a:ext>
                  </a:extLst>
                </p:cNvPr>
                <p:cNvSpPr/>
                <p:nvPr/>
              </p:nvSpPr>
              <p:spPr>
                <a:xfrm>
                  <a:off x="9274505" y="1446674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3810 h 20955"/>
                    <a:gd name="connsiteX1" fmla="*/ 5715 w 18097"/>
                    <a:gd name="connsiteY1" fmla="*/ 8572 h 20955"/>
                    <a:gd name="connsiteX2" fmla="*/ 13335 w 18097"/>
                    <a:gd name="connsiteY2" fmla="*/ 8572 h 20955"/>
                    <a:gd name="connsiteX3" fmla="*/ 9525 w 18097"/>
                    <a:gd name="connsiteY3" fmla="*/ 3810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3810"/>
                      </a:moveTo>
                      <a:cubicBezTo>
                        <a:pt x="6668" y="3810"/>
                        <a:pt x="5715" y="6668"/>
                        <a:pt x="5715" y="8572"/>
                      </a:cubicBezTo>
                      <a:lnTo>
                        <a:pt x="13335" y="8572"/>
                      </a:lnTo>
                      <a:cubicBezTo>
                        <a:pt x="12382" y="6668"/>
                        <a:pt x="12382" y="3810"/>
                        <a:pt x="9525" y="3810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7" name="Forma libre 76">
                  <a:extLst>
                    <a:ext uri="{FF2B5EF4-FFF2-40B4-BE49-F238E27FC236}">
                      <a16:creationId xmlns:a16="http://schemas.microsoft.com/office/drawing/2014/main" id="{99F1F74C-3799-374B-B994-CB01AC0B5444}"/>
                    </a:ext>
                  </a:extLst>
                </p:cNvPr>
                <p:cNvSpPr/>
                <p:nvPr/>
              </p:nvSpPr>
              <p:spPr>
                <a:xfrm>
                  <a:off x="9295460" y="1446674"/>
                  <a:ext cx="12382" cy="20002"/>
                </a:xfrm>
                <a:custGeom>
                  <a:avLst/>
                  <a:gdLst>
                    <a:gd name="connsiteX0" fmla="*/ 12382 w 12382"/>
                    <a:gd name="connsiteY0" fmla="*/ 4763 h 20002"/>
                    <a:gd name="connsiteX1" fmla="*/ 9525 w 12382"/>
                    <a:gd name="connsiteY1" fmla="*/ 4763 h 20002"/>
                    <a:gd name="connsiteX2" fmla="*/ 5715 w 12382"/>
                    <a:gd name="connsiteY2" fmla="*/ 5715 h 20002"/>
                    <a:gd name="connsiteX3" fmla="*/ 5715 w 12382"/>
                    <a:gd name="connsiteY3" fmla="*/ 20002 h 20002"/>
                    <a:gd name="connsiteX4" fmla="*/ 0 w 12382"/>
                    <a:gd name="connsiteY4" fmla="*/ 20002 h 20002"/>
                    <a:gd name="connsiteX5" fmla="*/ 0 w 12382"/>
                    <a:gd name="connsiteY5" fmla="*/ 0 h 20002"/>
                    <a:gd name="connsiteX6" fmla="*/ 3810 w 12382"/>
                    <a:gd name="connsiteY6" fmla="*/ 0 h 20002"/>
                    <a:gd name="connsiteX7" fmla="*/ 4763 w 12382"/>
                    <a:gd name="connsiteY7" fmla="*/ 2857 h 20002"/>
                    <a:gd name="connsiteX8" fmla="*/ 4763 w 12382"/>
                    <a:gd name="connsiteY8" fmla="*/ 2857 h 20002"/>
                    <a:gd name="connsiteX9" fmla="*/ 9525 w 12382"/>
                    <a:gd name="connsiteY9" fmla="*/ 0 h 20002"/>
                    <a:gd name="connsiteX10" fmla="*/ 11430 w 12382"/>
                    <a:gd name="connsiteY10" fmla="*/ 0 h 20002"/>
                    <a:gd name="connsiteX11" fmla="*/ 12382 w 12382"/>
                    <a:gd name="connsiteY11" fmla="*/ 476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82" h="20002">
                      <a:moveTo>
                        <a:pt x="12382" y="4763"/>
                      </a:moveTo>
                      <a:cubicBezTo>
                        <a:pt x="11430" y="4763"/>
                        <a:pt x="10477" y="4763"/>
                        <a:pt x="9525" y="4763"/>
                      </a:cubicBezTo>
                      <a:cubicBezTo>
                        <a:pt x="8572" y="4763"/>
                        <a:pt x="6668" y="5715"/>
                        <a:pt x="5715" y="5715"/>
                      </a:cubicBezTo>
                      <a:lnTo>
                        <a:pt x="5715" y="20002"/>
                      </a:lnTo>
                      <a:lnTo>
                        <a:pt x="0" y="20002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4763" y="2857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9525" y="0"/>
                      </a:cubicBezTo>
                      <a:cubicBezTo>
                        <a:pt x="10477" y="0"/>
                        <a:pt x="11430" y="0"/>
                        <a:pt x="11430" y="0"/>
                      </a:cubicBezTo>
                      <a:lnTo>
                        <a:pt x="12382" y="4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43" name="Forma libre 42">
                <a:extLst>
                  <a:ext uri="{FF2B5EF4-FFF2-40B4-BE49-F238E27FC236}">
                    <a16:creationId xmlns:a16="http://schemas.microsoft.com/office/drawing/2014/main" id="{7936E656-50C4-0940-A70E-7004A87CBD97}"/>
                  </a:ext>
                </a:extLst>
              </p:cNvPr>
              <p:cNvSpPr/>
              <p:nvPr/>
            </p:nvSpPr>
            <p:spPr>
              <a:xfrm>
                <a:off x="9310699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44" name="Gráfico 4">
                <a:extLst>
                  <a:ext uri="{FF2B5EF4-FFF2-40B4-BE49-F238E27FC236}">
                    <a16:creationId xmlns:a16="http://schemas.microsoft.com/office/drawing/2014/main" id="{188333E4-D3B6-1642-81CA-F6AED1498FDB}"/>
                  </a:ext>
                </a:extLst>
              </p:cNvPr>
              <p:cNvGrpSpPr/>
              <p:nvPr/>
            </p:nvGrpSpPr>
            <p:grpSpPr>
              <a:xfrm>
                <a:off x="9321177" y="1439054"/>
                <a:ext cx="152400" cy="28575"/>
                <a:chOff x="9321177" y="1439054"/>
                <a:chExt cx="152400" cy="28575"/>
              </a:xfrm>
              <a:solidFill>
                <a:srgbClr val="FFFFFF"/>
              </a:solidFill>
            </p:grpSpPr>
            <p:sp>
              <p:nvSpPr>
                <p:cNvPr id="67" name="Forma libre 66">
                  <a:extLst>
                    <a:ext uri="{FF2B5EF4-FFF2-40B4-BE49-F238E27FC236}">
                      <a16:creationId xmlns:a16="http://schemas.microsoft.com/office/drawing/2014/main" id="{C19191F1-809F-384D-AB06-10E7901BA7DC}"/>
                    </a:ext>
                  </a:extLst>
                </p:cNvPr>
                <p:cNvSpPr/>
                <p:nvPr/>
              </p:nvSpPr>
              <p:spPr>
                <a:xfrm>
                  <a:off x="9321177" y="1446674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7" y="3810"/>
                        <a:pt x="5715" y="5715"/>
                        <a:pt x="5715" y="10477"/>
                      </a:cubicBezTo>
                      <a:cubicBezTo>
                        <a:pt x="5715" y="15240"/>
                        <a:pt x="6667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6192" y="0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8" name="Forma libre 67">
                  <a:extLst>
                    <a:ext uri="{FF2B5EF4-FFF2-40B4-BE49-F238E27FC236}">
                      <a16:creationId xmlns:a16="http://schemas.microsoft.com/office/drawing/2014/main" id="{B2196CDC-7526-244F-89C8-5D1E98728957}"/>
                    </a:ext>
                  </a:extLst>
                </p:cNvPr>
                <p:cNvSpPr/>
                <p:nvPr/>
              </p:nvSpPr>
              <p:spPr>
                <a:xfrm>
                  <a:off x="9352610" y="1439054"/>
                  <a:ext cx="18097" cy="28575"/>
                </a:xfrm>
                <a:custGeom>
                  <a:avLst/>
                  <a:gdLst>
                    <a:gd name="connsiteX0" fmla="*/ 12382 w 18097"/>
                    <a:gd name="connsiteY0" fmla="*/ 12382 h 28575"/>
                    <a:gd name="connsiteX1" fmla="*/ 8572 w 18097"/>
                    <a:gd name="connsiteY1" fmla="*/ 11430 h 28575"/>
                    <a:gd name="connsiteX2" fmla="*/ 4763 w 18097"/>
                    <a:gd name="connsiteY2" fmla="*/ 18097 h 28575"/>
                    <a:gd name="connsiteX3" fmla="*/ 8572 w 18097"/>
                    <a:gd name="connsiteY3" fmla="*/ 24765 h 28575"/>
                    <a:gd name="connsiteX4" fmla="*/ 12382 w 18097"/>
                    <a:gd name="connsiteY4" fmla="*/ 22860 h 28575"/>
                    <a:gd name="connsiteX5" fmla="*/ 12382 w 18097"/>
                    <a:gd name="connsiteY5" fmla="*/ 12382 h 28575"/>
                    <a:gd name="connsiteX6" fmla="*/ 13335 w 18097"/>
                    <a:gd name="connsiteY6" fmla="*/ 9525 h 28575"/>
                    <a:gd name="connsiteX7" fmla="*/ 12382 w 18097"/>
                    <a:gd name="connsiteY7" fmla="*/ 5715 h 28575"/>
                    <a:gd name="connsiteX8" fmla="*/ 12382 w 18097"/>
                    <a:gd name="connsiteY8" fmla="*/ 0 h 28575"/>
                    <a:gd name="connsiteX9" fmla="*/ 18097 w 18097"/>
                    <a:gd name="connsiteY9" fmla="*/ 0 h 28575"/>
                    <a:gd name="connsiteX10" fmla="*/ 18097 w 18097"/>
                    <a:gd name="connsiteY10" fmla="*/ 27622 h 28575"/>
                    <a:gd name="connsiteX11" fmla="*/ 14288 w 18097"/>
                    <a:gd name="connsiteY11" fmla="*/ 27622 h 28575"/>
                    <a:gd name="connsiteX12" fmla="*/ 13335 w 18097"/>
                    <a:gd name="connsiteY12" fmla="*/ 25717 h 28575"/>
                    <a:gd name="connsiteX13" fmla="*/ 7620 w 18097"/>
                    <a:gd name="connsiteY13" fmla="*/ 28575 h 28575"/>
                    <a:gd name="connsiteX14" fmla="*/ 0 w 18097"/>
                    <a:gd name="connsiteY14" fmla="*/ 18097 h 28575"/>
                    <a:gd name="connsiteX15" fmla="*/ 8572 w 18097"/>
                    <a:gd name="connsiteY15" fmla="*/ 7620 h 28575"/>
                    <a:gd name="connsiteX16" fmla="*/ 13335 w 18097"/>
                    <a:gd name="connsiteY16" fmla="*/ 952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097" h="28575">
                      <a:moveTo>
                        <a:pt x="12382" y="12382"/>
                      </a:moveTo>
                      <a:cubicBezTo>
                        <a:pt x="11430" y="11430"/>
                        <a:pt x="10477" y="11430"/>
                        <a:pt x="8572" y="11430"/>
                      </a:cubicBezTo>
                      <a:cubicBezTo>
                        <a:pt x="5715" y="11430"/>
                        <a:pt x="4763" y="13335"/>
                        <a:pt x="4763" y="18097"/>
                      </a:cubicBezTo>
                      <a:cubicBezTo>
                        <a:pt x="4763" y="22860"/>
                        <a:pt x="6668" y="24765"/>
                        <a:pt x="8572" y="24765"/>
                      </a:cubicBezTo>
                      <a:cubicBezTo>
                        <a:pt x="9525" y="24765"/>
                        <a:pt x="11430" y="23813"/>
                        <a:pt x="12382" y="22860"/>
                      </a:cubicBezTo>
                      <a:lnTo>
                        <a:pt x="12382" y="12382"/>
                      </a:lnTo>
                      <a:close/>
                      <a:moveTo>
                        <a:pt x="13335" y="9525"/>
                      </a:moveTo>
                      <a:cubicBezTo>
                        <a:pt x="13335" y="8572"/>
                        <a:pt x="12382" y="7620"/>
                        <a:pt x="12382" y="5715"/>
                      </a:cubicBezTo>
                      <a:lnTo>
                        <a:pt x="12382" y="0"/>
                      </a:lnTo>
                      <a:lnTo>
                        <a:pt x="18097" y="0"/>
                      </a:lnTo>
                      <a:lnTo>
                        <a:pt x="18097" y="27622"/>
                      </a:lnTo>
                      <a:lnTo>
                        <a:pt x="14288" y="27622"/>
                      </a:lnTo>
                      <a:lnTo>
                        <a:pt x="13335" y="25717"/>
                      </a:lnTo>
                      <a:cubicBezTo>
                        <a:pt x="12382" y="26670"/>
                        <a:pt x="10477" y="28575"/>
                        <a:pt x="7620" y="28575"/>
                      </a:cubicBezTo>
                      <a:cubicBezTo>
                        <a:pt x="2857" y="28575"/>
                        <a:pt x="0" y="25717"/>
                        <a:pt x="0" y="18097"/>
                      </a:cubicBezTo>
                      <a:cubicBezTo>
                        <a:pt x="0" y="11430"/>
                        <a:pt x="3810" y="7620"/>
                        <a:pt x="8572" y="7620"/>
                      </a:cubicBezTo>
                      <a:cubicBezTo>
                        <a:pt x="10477" y="7620"/>
                        <a:pt x="12382" y="8572"/>
                        <a:pt x="13335" y="952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9" name="Forma libre 68">
                  <a:extLst>
                    <a:ext uri="{FF2B5EF4-FFF2-40B4-BE49-F238E27FC236}">
                      <a16:creationId xmlns:a16="http://schemas.microsoft.com/office/drawing/2014/main" id="{F78E06C1-ACD5-0049-B844-EB3D7CFF7264}"/>
                    </a:ext>
                  </a:extLst>
                </p:cNvPr>
                <p:cNvSpPr/>
                <p:nvPr/>
              </p:nvSpPr>
              <p:spPr>
                <a:xfrm>
                  <a:off x="9374517" y="1446674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3810 h 20955"/>
                    <a:gd name="connsiteX1" fmla="*/ 5715 w 18097"/>
                    <a:gd name="connsiteY1" fmla="*/ 8572 h 20955"/>
                    <a:gd name="connsiteX2" fmla="*/ 13335 w 18097"/>
                    <a:gd name="connsiteY2" fmla="*/ 8572 h 20955"/>
                    <a:gd name="connsiteX3" fmla="*/ 9525 w 18097"/>
                    <a:gd name="connsiteY3" fmla="*/ 3810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3810"/>
                      </a:moveTo>
                      <a:cubicBezTo>
                        <a:pt x="6668" y="3810"/>
                        <a:pt x="5715" y="6668"/>
                        <a:pt x="5715" y="8572"/>
                      </a:cubicBezTo>
                      <a:lnTo>
                        <a:pt x="13335" y="8572"/>
                      </a:lnTo>
                      <a:cubicBezTo>
                        <a:pt x="12382" y="6668"/>
                        <a:pt x="11430" y="3810"/>
                        <a:pt x="9525" y="3810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0" name="Forma libre 69">
                  <a:extLst>
                    <a:ext uri="{FF2B5EF4-FFF2-40B4-BE49-F238E27FC236}">
                      <a16:creationId xmlns:a16="http://schemas.microsoft.com/office/drawing/2014/main" id="{726C84CB-DAD7-D34B-ACB4-E6AFBE47FEF8}"/>
                    </a:ext>
                  </a:extLst>
                </p:cNvPr>
                <p:cNvSpPr/>
                <p:nvPr/>
              </p:nvSpPr>
              <p:spPr>
                <a:xfrm>
                  <a:off x="9403092" y="1440007"/>
                  <a:ext cx="14287" cy="27622"/>
                </a:xfrm>
                <a:custGeom>
                  <a:avLst/>
                  <a:gdLst>
                    <a:gd name="connsiteX0" fmla="*/ 14288 w 14287"/>
                    <a:gd name="connsiteY0" fmla="*/ 19050 h 27622"/>
                    <a:gd name="connsiteX1" fmla="*/ 6668 w 14287"/>
                    <a:gd name="connsiteY1" fmla="*/ 27623 h 27622"/>
                    <a:gd name="connsiteX2" fmla="*/ 0 w 14287"/>
                    <a:gd name="connsiteY2" fmla="*/ 26670 h 27622"/>
                    <a:gd name="connsiteX3" fmla="*/ 952 w 14287"/>
                    <a:gd name="connsiteY3" fmla="*/ 21907 h 27622"/>
                    <a:gd name="connsiteX4" fmla="*/ 5715 w 14287"/>
                    <a:gd name="connsiteY4" fmla="*/ 22860 h 27622"/>
                    <a:gd name="connsiteX5" fmla="*/ 8573 w 14287"/>
                    <a:gd name="connsiteY5" fmla="*/ 20002 h 27622"/>
                    <a:gd name="connsiteX6" fmla="*/ 8573 w 14287"/>
                    <a:gd name="connsiteY6" fmla="*/ 0 h 27622"/>
                    <a:gd name="connsiteX7" fmla="*/ 14288 w 14287"/>
                    <a:gd name="connsiteY7" fmla="*/ 0 h 27622"/>
                    <a:gd name="connsiteX8" fmla="*/ 14288 w 14287"/>
                    <a:gd name="connsiteY8" fmla="*/ 1905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87" h="27622">
                      <a:moveTo>
                        <a:pt x="14288" y="19050"/>
                      </a:moveTo>
                      <a:cubicBezTo>
                        <a:pt x="14288" y="24765"/>
                        <a:pt x="11430" y="27623"/>
                        <a:pt x="6668" y="27623"/>
                      </a:cubicBezTo>
                      <a:cubicBezTo>
                        <a:pt x="4763" y="27623"/>
                        <a:pt x="1905" y="27623"/>
                        <a:pt x="0" y="26670"/>
                      </a:cubicBezTo>
                      <a:lnTo>
                        <a:pt x="952" y="21907"/>
                      </a:lnTo>
                      <a:cubicBezTo>
                        <a:pt x="1905" y="22860"/>
                        <a:pt x="3810" y="22860"/>
                        <a:pt x="5715" y="22860"/>
                      </a:cubicBezTo>
                      <a:cubicBezTo>
                        <a:pt x="7620" y="22860"/>
                        <a:pt x="8573" y="21907"/>
                        <a:pt x="8573" y="20002"/>
                      </a:cubicBezTo>
                      <a:lnTo>
                        <a:pt x="8573" y="0"/>
                      </a:lnTo>
                      <a:lnTo>
                        <a:pt x="14288" y="0"/>
                      </a:lnTo>
                      <a:lnTo>
                        <a:pt x="14288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1" name="Forma libre 70">
                  <a:extLst>
                    <a:ext uri="{FF2B5EF4-FFF2-40B4-BE49-F238E27FC236}">
                      <a16:creationId xmlns:a16="http://schemas.microsoft.com/office/drawing/2014/main" id="{49B4C243-74D0-6E45-8A5C-4CD7005F41BA}"/>
                    </a:ext>
                  </a:extLst>
                </p:cNvPr>
                <p:cNvSpPr/>
                <p:nvPr/>
              </p:nvSpPr>
              <p:spPr>
                <a:xfrm>
                  <a:off x="9422142" y="1446674"/>
                  <a:ext cx="19050" cy="20955"/>
                </a:xfrm>
                <a:custGeom>
                  <a:avLst/>
                  <a:gdLst>
                    <a:gd name="connsiteX0" fmla="*/ 14288 w 19050"/>
                    <a:gd name="connsiteY0" fmla="*/ 20955 h 20955"/>
                    <a:gd name="connsiteX1" fmla="*/ 13335 w 19050"/>
                    <a:gd name="connsiteY1" fmla="*/ 18097 h 20955"/>
                    <a:gd name="connsiteX2" fmla="*/ 7620 w 19050"/>
                    <a:gd name="connsiteY2" fmla="*/ 20955 h 20955"/>
                    <a:gd name="connsiteX3" fmla="*/ 0 w 19050"/>
                    <a:gd name="connsiteY3" fmla="*/ 12382 h 20955"/>
                    <a:gd name="connsiteX4" fmla="*/ 0 w 19050"/>
                    <a:gd name="connsiteY4" fmla="*/ 0 h 20955"/>
                    <a:gd name="connsiteX5" fmla="*/ 5715 w 19050"/>
                    <a:gd name="connsiteY5" fmla="*/ 0 h 20955"/>
                    <a:gd name="connsiteX6" fmla="*/ 5715 w 19050"/>
                    <a:gd name="connsiteY6" fmla="*/ 12382 h 20955"/>
                    <a:gd name="connsiteX7" fmla="*/ 9525 w 19050"/>
                    <a:gd name="connsiteY7" fmla="*/ 16193 h 20955"/>
                    <a:gd name="connsiteX8" fmla="*/ 13335 w 19050"/>
                    <a:gd name="connsiteY8" fmla="*/ 15240 h 20955"/>
                    <a:gd name="connsiteX9" fmla="*/ 13335 w 19050"/>
                    <a:gd name="connsiteY9" fmla="*/ 0 h 20955"/>
                    <a:gd name="connsiteX10" fmla="*/ 19050 w 19050"/>
                    <a:gd name="connsiteY10" fmla="*/ 0 h 20955"/>
                    <a:gd name="connsiteX11" fmla="*/ 19050 w 19050"/>
                    <a:gd name="connsiteY11" fmla="*/ 20002 h 20955"/>
                    <a:gd name="connsiteX12" fmla="*/ 14288 w 19050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" h="20955">
                      <a:moveTo>
                        <a:pt x="14288" y="20955"/>
                      </a:moveTo>
                      <a:lnTo>
                        <a:pt x="13335" y="18097"/>
                      </a:lnTo>
                      <a:cubicBezTo>
                        <a:pt x="12382" y="19050"/>
                        <a:pt x="10477" y="20955"/>
                        <a:pt x="7620" y="20955"/>
                      </a:cubicBezTo>
                      <a:cubicBezTo>
                        <a:pt x="2857" y="20955"/>
                        <a:pt x="0" y="18097"/>
                        <a:pt x="0" y="12382"/>
                      </a:cubicBez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12382"/>
                      </a:lnTo>
                      <a:cubicBezTo>
                        <a:pt x="5715" y="15240"/>
                        <a:pt x="6668" y="16193"/>
                        <a:pt x="9525" y="16193"/>
                      </a:cubicBezTo>
                      <a:cubicBezTo>
                        <a:pt x="10477" y="16193"/>
                        <a:pt x="12382" y="15240"/>
                        <a:pt x="13335" y="15240"/>
                      </a:cubicBezTo>
                      <a:lnTo>
                        <a:pt x="13335" y="0"/>
                      </a:lnTo>
                      <a:lnTo>
                        <a:pt x="19050" y="0"/>
                      </a:lnTo>
                      <a:lnTo>
                        <a:pt x="19050" y="20002"/>
                      </a:lnTo>
                      <a:lnTo>
                        <a:pt x="14288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2" name="Forma libre 71">
                  <a:extLst>
                    <a:ext uri="{FF2B5EF4-FFF2-40B4-BE49-F238E27FC236}">
                      <a16:creationId xmlns:a16="http://schemas.microsoft.com/office/drawing/2014/main" id="{EBE51318-7B11-B844-BEC9-508B0D6E921F}"/>
                    </a:ext>
                  </a:extLst>
                </p:cNvPr>
                <p:cNvSpPr/>
                <p:nvPr/>
              </p:nvSpPr>
              <p:spPr>
                <a:xfrm>
                  <a:off x="9444049" y="1445721"/>
                  <a:ext cx="13335" cy="21907"/>
                </a:xfrm>
                <a:custGeom>
                  <a:avLst/>
                  <a:gdLst>
                    <a:gd name="connsiteX0" fmla="*/ 4763 w 13335"/>
                    <a:gd name="connsiteY0" fmla="*/ 6668 h 21907"/>
                    <a:gd name="connsiteX1" fmla="*/ 13335 w 13335"/>
                    <a:gd name="connsiteY1" fmla="*/ 15240 h 21907"/>
                    <a:gd name="connsiteX2" fmla="*/ 5715 w 13335"/>
                    <a:gd name="connsiteY2" fmla="*/ 21908 h 21907"/>
                    <a:gd name="connsiteX3" fmla="*/ 0 w 13335"/>
                    <a:gd name="connsiteY3" fmla="*/ 20003 h 21907"/>
                    <a:gd name="connsiteX4" fmla="*/ 953 w 13335"/>
                    <a:gd name="connsiteY4" fmla="*/ 16193 h 21907"/>
                    <a:gd name="connsiteX5" fmla="*/ 5715 w 13335"/>
                    <a:gd name="connsiteY5" fmla="*/ 17145 h 21907"/>
                    <a:gd name="connsiteX6" fmla="*/ 8573 w 13335"/>
                    <a:gd name="connsiteY6" fmla="*/ 15240 h 21907"/>
                    <a:gd name="connsiteX7" fmla="*/ 0 w 13335"/>
                    <a:gd name="connsiteY7" fmla="*/ 5715 h 21907"/>
                    <a:gd name="connsiteX8" fmla="*/ 7620 w 13335"/>
                    <a:gd name="connsiteY8" fmla="*/ 0 h 21907"/>
                    <a:gd name="connsiteX9" fmla="*/ 13335 w 13335"/>
                    <a:gd name="connsiteY9" fmla="*/ 953 h 21907"/>
                    <a:gd name="connsiteX10" fmla="*/ 12382 w 13335"/>
                    <a:gd name="connsiteY10" fmla="*/ 4763 h 21907"/>
                    <a:gd name="connsiteX11" fmla="*/ 7620 w 13335"/>
                    <a:gd name="connsiteY11" fmla="*/ 3810 h 21907"/>
                    <a:gd name="connsiteX12" fmla="*/ 4763 w 13335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5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8" y="21908"/>
                        <a:pt x="5715" y="21908"/>
                      </a:cubicBezTo>
                      <a:cubicBezTo>
                        <a:pt x="2857" y="21908"/>
                        <a:pt x="953" y="20955"/>
                        <a:pt x="0" y="20003"/>
                      </a:cubicBezTo>
                      <a:lnTo>
                        <a:pt x="953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3" y="16193"/>
                        <a:pt x="8573" y="15240"/>
                      </a:cubicBezTo>
                      <a:cubicBezTo>
                        <a:pt x="8573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4763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3" name="Forma libre 72">
                  <a:extLst>
                    <a:ext uri="{FF2B5EF4-FFF2-40B4-BE49-F238E27FC236}">
                      <a16:creationId xmlns:a16="http://schemas.microsoft.com/office/drawing/2014/main" id="{A8B63AE7-C1E9-E64F-8DE7-1431A7AB7634}"/>
                    </a:ext>
                  </a:extLst>
                </p:cNvPr>
                <p:cNvSpPr/>
                <p:nvPr/>
              </p:nvSpPr>
              <p:spPr>
                <a:xfrm>
                  <a:off x="9460242" y="1441912"/>
                  <a:ext cx="13335" cy="25717"/>
                </a:xfrm>
                <a:custGeom>
                  <a:avLst/>
                  <a:gdLst>
                    <a:gd name="connsiteX0" fmla="*/ 8573 w 13335"/>
                    <a:gd name="connsiteY0" fmla="*/ 25718 h 25717"/>
                    <a:gd name="connsiteX1" fmla="*/ 2857 w 13335"/>
                    <a:gd name="connsiteY1" fmla="*/ 19050 h 25717"/>
                    <a:gd name="connsiteX2" fmla="*/ 2857 w 13335"/>
                    <a:gd name="connsiteY2" fmla="*/ 9525 h 25717"/>
                    <a:gd name="connsiteX3" fmla="*/ 0 w 13335"/>
                    <a:gd name="connsiteY3" fmla="*/ 9525 h 25717"/>
                    <a:gd name="connsiteX4" fmla="*/ 0 w 13335"/>
                    <a:gd name="connsiteY4" fmla="*/ 5715 h 25717"/>
                    <a:gd name="connsiteX5" fmla="*/ 2857 w 13335"/>
                    <a:gd name="connsiteY5" fmla="*/ 5715 h 25717"/>
                    <a:gd name="connsiteX6" fmla="*/ 2857 w 13335"/>
                    <a:gd name="connsiteY6" fmla="*/ 1905 h 25717"/>
                    <a:gd name="connsiteX7" fmla="*/ 7620 w 13335"/>
                    <a:gd name="connsiteY7" fmla="*/ 0 h 25717"/>
                    <a:gd name="connsiteX8" fmla="*/ 7620 w 13335"/>
                    <a:gd name="connsiteY8" fmla="*/ 4763 h 25717"/>
                    <a:gd name="connsiteX9" fmla="*/ 13335 w 13335"/>
                    <a:gd name="connsiteY9" fmla="*/ 4763 h 25717"/>
                    <a:gd name="connsiteX10" fmla="*/ 13335 w 13335"/>
                    <a:gd name="connsiteY10" fmla="*/ 8572 h 25717"/>
                    <a:gd name="connsiteX11" fmla="*/ 7620 w 13335"/>
                    <a:gd name="connsiteY11" fmla="*/ 8572 h 25717"/>
                    <a:gd name="connsiteX12" fmla="*/ 7620 w 13335"/>
                    <a:gd name="connsiteY12" fmla="*/ 18097 h 25717"/>
                    <a:gd name="connsiteX13" fmla="*/ 9525 w 13335"/>
                    <a:gd name="connsiteY13" fmla="*/ 20002 h 25717"/>
                    <a:gd name="connsiteX14" fmla="*/ 12382 w 13335"/>
                    <a:gd name="connsiteY14" fmla="*/ 19050 h 25717"/>
                    <a:gd name="connsiteX15" fmla="*/ 13335 w 13335"/>
                    <a:gd name="connsiteY15" fmla="*/ 22860 h 25717"/>
                    <a:gd name="connsiteX16" fmla="*/ 8573 w 13335"/>
                    <a:gd name="connsiteY16" fmla="*/ 2571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35" h="25717">
                      <a:moveTo>
                        <a:pt x="8573" y="25718"/>
                      </a:moveTo>
                      <a:cubicBezTo>
                        <a:pt x="4763" y="25718"/>
                        <a:pt x="2857" y="23813"/>
                        <a:pt x="2857" y="19050"/>
                      </a:cubicBezTo>
                      <a:lnTo>
                        <a:pt x="2857" y="9525"/>
                      </a:lnTo>
                      <a:lnTo>
                        <a:pt x="0" y="9525"/>
                      </a:lnTo>
                      <a:lnTo>
                        <a:pt x="0" y="5715"/>
                      </a:lnTo>
                      <a:lnTo>
                        <a:pt x="2857" y="5715"/>
                      </a:lnTo>
                      <a:lnTo>
                        <a:pt x="2857" y="1905"/>
                      </a:lnTo>
                      <a:lnTo>
                        <a:pt x="7620" y="0"/>
                      </a:lnTo>
                      <a:lnTo>
                        <a:pt x="7620" y="4763"/>
                      </a:lnTo>
                      <a:lnTo>
                        <a:pt x="13335" y="4763"/>
                      </a:lnTo>
                      <a:lnTo>
                        <a:pt x="13335" y="8572"/>
                      </a:lnTo>
                      <a:lnTo>
                        <a:pt x="7620" y="8572"/>
                      </a:lnTo>
                      <a:lnTo>
                        <a:pt x="7620" y="18097"/>
                      </a:lnTo>
                      <a:cubicBezTo>
                        <a:pt x="7620" y="19050"/>
                        <a:pt x="8573" y="20002"/>
                        <a:pt x="9525" y="20002"/>
                      </a:cubicBezTo>
                      <a:cubicBezTo>
                        <a:pt x="10477" y="20002"/>
                        <a:pt x="11430" y="20002"/>
                        <a:pt x="12382" y="19050"/>
                      </a:cubicBezTo>
                      <a:lnTo>
                        <a:pt x="13335" y="22860"/>
                      </a:lnTo>
                      <a:cubicBezTo>
                        <a:pt x="12382" y="24765"/>
                        <a:pt x="10477" y="25718"/>
                        <a:pt x="8573" y="2571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45" name="Forma libre 44">
                <a:extLst>
                  <a:ext uri="{FF2B5EF4-FFF2-40B4-BE49-F238E27FC236}">
                    <a16:creationId xmlns:a16="http://schemas.microsoft.com/office/drawing/2014/main" id="{38617A5F-2381-5E46-A122-88A09650F708}"/>
                  </a:ext>
                </a:extLst>
              </p:cNvPr>
              <p:cNvSpPr/>
              <p:nvPr/>
            </p:nvSpPr>
            <p:spPr>
              <a:xfrm>
                <a:off x="9477387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id="{8588F3E7-2797-DC40-8556-FE31A86B76A4}"/>
                  </a:ext>
                </a:extLst>
              </p:cNvPr>
              <p:cNvSpPr/>
              <p:nvPr/>
            </p:nvSpPr>
            <p:spPr>
              <a:xfrm>
                <a:off x="9488817" y="1446674"/>
                <a:ext cx="16192" cy="20955"/>
              </a:xfrm>
              <a:custGeom>
                <a:avLst/>
                <a:gdLst>
                  <a:gd name="connsiteX0" fmla="*/ 16193 w 16192"/>
                  <a:gd name="connsiteY0" fmla="*/ 19050 h 20955"/>
                  <a:gd name="connsiteX1" fmla="*/ 9525 w 16192"/>
                  <a:gd name="connsiteY1" fmla="*/ 20955 h 20955"/>
                  <a:gd name="connsiteX2" fmla="*/ 0 w 16192"/>
                  <a:gd name="connsiteY2" fmla="*/ 10477 h 20955"/>
                  <a:gd name="connsiteX3" fmla="*/ 9525 w 16192"/>
                  <a:gd name="connsiteY3" fmla="*/ 0 h 20955"/>
                  <a:gd name="connsiteX4" fmla="*/ 16193 w 16192"/>
                  <a:gd name="connsiteY4" fmla="*/ 1905 h 20955"/>
                  <a:gd name="connsiteX5" fmla="*/ 15240 w 16192"/>
                  <a:gd name="connsiteY5" fmla="*/ 5715 h 20955"/>
                  <a:gd name="connsiteX6" fmla="*/ 10477 w 16192"/>
                  <a:gd name="connsiteY6" fmla="*/ 4763 h 20955"/>
                  <a:gd name="connsiteX7" fmla="*/ 5715 w 16192"/>
                  <a:gd name="connsiteY7" fmla="*/ 11430 h 20955"/>
                  <a:gd name="connsiteX8" fmla="*/ 10477 w 16192"/>
                  <a:gd name="connsiteY8" fmla="*/ 18097 h 20955"/>
                  <a:gd name="connsiteX9" fmla="*/ 16193 w 16192"/>
                  <a:gd name="connsiteY9" fmla="*/ 16193 h 20955"/>
                  <a:gd name="connsiteX10" fmla="*/ 16193 w 16192"/>
                  <a:gd name="connsiteY10" fmla="*/ 19050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92" h="20955">
                    <a:moveTo>
                      <a:pt x="16193" y="19050"/>
                    </a:moveTo>
                    <a:cubicBezTo>
                      <a:pt x="15240" y="20002"/>
                      <a:pt x="12382" y="20955"/>
                      <a:pt x="9525" y="20955"/>
                    </a:cubicBezTo>
                    <a:cubicBezTo>
                      <a:pt x="3810" y="20955"/>
                      <a:pt x="0" y="17145"/>
                      <a:pt x="0" y="10477"/>
                    </a:cubicBezTo>
                    <a:cubicBezTo>
                      <a:pt x="0" y="3810"/>
                      <a:pt x="3810" y="0"/>
                      <a:pt x="9525" y="0"/>
                    </a:cubicBezTo>
                    <a:cubicBezTo>
                      <a:pt x="12382" y="0"/>
                      <a:pt x="14288" y="952"/>
                      <a:pt x="16193" y="1905"/>
                    </a:cubicBezTo>
                    <a:lnTo>
                      <a:pt x="15240" y="5715"/>
                    </a:lnTo>
                    <a:cubicBezTo>
                      <a:pt x="14288" y="4763"/>
                      <a:pt x="12382" y="4763"/>
                      <a:pt x="10477" y="4763"/>
                    </a:cubicBezTo>
                    <a:cubicBezTo>
                      <a:pt x="7620" y="4763"/>
                      <a:pt x="5715" y="6668"/>
                      <a:pt x="5715" y="11430"/>
                    </a:cubicBezTo>
                    <a:cubicBezTo>
                      <a:pt x="5715" y="16193"/>
                      <a:pt x="7620" y="18097"/>
                      <a:pt x="10477" y="18097"/>
                    </a:cubicBezTo>
                    <a:cubicBezTo>
                      <a:pt x="12382" y="18097"/>
                      <a:pt x="14288" y="17145"/>
                      <a:pt x="16193" y="16193"/>
                    </a:cubicBezTo>
                    <a:lnTo>
                      <a:pt x="16193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453A3E5F-9605-8A4E-A810-9425CAB7978F}"/>
                  </a:ext>
                </a:extLst>
              </p:cNvPr>
              <p:cNvSpPr/>
              <p:nvPr/>
            </p:nvSpPr>
            <p:spPr>
              <a:xfrm>
                <a:off x="9507867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48" name="Gráfico 4">
                <a:extLst>
                  <a:ext uri="{FF2B5EF4-FFF2-40B4-BE49-F238E27FC236}">
                    <a16:creationId xmlns:a16="http://schemas.microsoft.com/office/drawing/2014/main" id="{6931D417-242C-2C43-9B02-A5D8C9D08CB7}"/>
                  </a:ext>
                </a:extLst>
              </p:cNvPr>
              <p:cNvGrpSpPr/>
              <p:nvPr/>
            </p:nvGrpSpPr>
            <p:grpSpPr>
              <a:xfrm>
                <a:off x="9160205" y="1446674"/>
                <a:ext cx="375285" cy="76200"/>
                <a:chOff x="9160205" y="1446674"/>
                <a:chExt cx="375285" cy="76200"/>
              </a:xfrm>
              <a:solidFill>
                <a:srgbClr val="FFFFFF"/>
              </a:solidFill>
            </p:grpSpPr>
            <p:sp>
              <p:nvSpPr>
                <p:cNvPr id="57" name="Forma libre 56">
                  <a:extLst>
                    <a:ext uri="{FF2B5EF4-FFF2-40B4-BE49-F238E27FC236}">
                      <a16:creationId xmlns:a16="http://schemas.microsoft.com/office/drawing/2014/main" id="{091880A0-EB8E-DA4F-9561-A69F44B8BF8B}"/>
                    </a:ext>
                  </a:extLst>
                </p:cNvPr>
                <p:cNvSpPr/>
                <p:nvPr/>
              </p:nvSpPr>
              <p:spPr>
                <a:xfrm>
                  <a:off x="9519297" y="1446674"/>
                  <a:ext cx="16192" cy="21907"/>
                </a:xfrm>
                <a:custGeom>
                  <a:avLst/>
                  <a:gdLst>
                    <a:gd name="connsiteX0" fmla="*/ 11430 w 16192"/>
                    <a:gd name="connsiteY0" fmla="*/ 11430 h 21907"/>
                    <a:gd name="connsiteX1" fmla="*/ 8572 w 16192"/>
                    <a:gd name="connsiteY1" fmla="*/ 11430 h 21907"/>
                    <a:gd name="connsiteX2" fmla="*/ 5715 w 16192"/>
                    <a:gd name="connsiteY2" fmla="*/ 14288 h 21907"/>
                    <a:gd name="connsiteX3" fmla="*/ 8572 w 16192"/>
                    <a:gd name="connsiteY3" fmla="*/ 17145 h 21907"/>
                    <a:gd name="connsiteX4" fmla="*/ 12382 w 16192"/>
                    <a:gd name="connsiteY4" fmla="*/ 16193 h 21907"/>
                    <a:gd name="connsiteX5" fmla="*/ 12382 w 16192"/>
                    <a:gd name="connsiteY5" fmla="*/ 11430 h 21907"/>
                    <a:gd name="connsiteX6" fmla="*/ 13335 w 16192"/>
                    <a:gd name="connsiteY6" fmla="*/ 20955 h 21907"/>
                    <a:gd name="connsiteX7" fmla="*/ 12382 w 16192"/>
                    <a:gd name="connsiteY7" fmla="*/ 19050 h 21907"/>
                    <a:gd name="connsiteX8" fmla="*/ 6668 w 16192"/>
                    <a:gd name="connsiteY8" fmla="*/ 21907 h 21907"/>
                    <a:gd name="connsiteX9" fmla="*/ 0 w 16192"/>
                    <a:gd name="connsiteY9" fmla="*/ 15240 h 21907"/>
                    <a:gd name="connsiteX10" fmla="*/ 7620 w 16192"/>
                    <a:gd name="connsiteY10" fmla="*/ 9525 h 21907"/>
                    <a:gd name="connsiteX11" fmla="*/ 11430 w 16192"/>
                    <a:gd name="connsiteY11" fmla="*/ 9525 h 21907"/>
                    <a:gd name="connsiteX12" fmla="*/ 11430 w 16192"/>
                    <a:gd name="connsiteY12" fmla="*/ 8572 h 21907"/>
                    <a:gd name="connsiteX13" fmla="*/ 7620 w 16192"/>
                    <a:gd name="connsiteY13" fmla="*/ 4763 h 21907"/>
                    <a:gd name="connsiteX14" fmla="*/ 1905 w 16192"/>
                    <a:gd name="connsiteY14" fmla="*/ 5715 h 21907"/>
                    <a:gd name="connsiteX15" fmla="*/ 952 w 16192"/>
                    <a:gd name="connsiteY15" fmla="*/ 1905 h 21907"/>
                    <a:gd name="connsiteX16" fmla="*/ 8572 w 16192"/>
                    <a:gd name="connsiteY16" fmla="*/ 0 h 21907"/>
                    <a:gd name="connsiteX17" fmla="*/ 16193 w 16192"/>
                    <a:gd name="connsiteY17" fmla="*/ 7620 h 21907"/>
                    <a:gd name="connsiteX18" fmla="*/ 16193 w 16192"/>
                    <a:gd name="connsiteY18" fmla="*/ 20002 h 21907"/>
                    <a:gd name="connsiteX19" fmla="*/ 13335 w 16192"/>
                    <a:gd name="connsiteY19" fmla="*/ 20002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92" h="21907">
                      <a:moveTo>
                        <a:pt x="11430" y="11430"/>
                      </a:moveTo>
                      <a:lnTo>
                        <a:pt x="8572" y="11430"/>
                      </a:lnTo>
                      <a:cubicBezTo>
                        <a:pt x="6668" y="11430"/>
                        <a:pt x="5715" y="12382"/>
                        <a:pt x="5715" y="14288"/>
                      </a:cubicBezTo>
                      <a:cubicBezTo>
                        <a:pt x="5715" y="16193"/>
                        <a:pt x="6668" y="17145"/>
                        <a:pt x="8572" y="17145"/>
                      </a:cubicBezTo>
                      <a:cubicBezTo>
                        <a:pt x="9525" y="17145"/>
                        <a:pt x="11430" y="16193"/>
                        <a:pt x="12382" y="16193"/>
                      </a:cubicBezTo>
                      <a:lnTo>
                        <a:pt x="12382" y="11430"/>
                      </a:lnTo>
                      <a:close/>
                      <a:moveTo>
                        <a:pt x="13335" y="20955"/>
                      </a:moveTo>
                      <a:lnTo>
                        <a:pt x="12382" y="19050"/>
                      </a:lnTo>
                      <a:cubicBezTo>
                        <a:pt x="11430" y="20002"/>
                        <a:pt x="9525" y="21907"/>
                        <a:pt x="6668" y="21907"/>
                      </a:cubicBezTo>
                      <a:cubicBezTo>
                        <a:pt x="2857" y="21907"/>
                        <a:pt x="0" y="19050"/>
                        <a:pt x="0" y="15240"/>
                      </a:cubicBezTo>
                      <a:cubicBezTo>
                        <a:pt x="0" y="11430"/>
                        <a:pt x="2857" y="9525"/>
                        <a:pt x="7620" y="9525"/>
                      </a:cubicBezTo>
                      <a:lnTo>
                        <a:pt x="11430" y="9525"/>
                      </a:lnTo>
                      <a:lnTo>
                        <a:pt x="11430" y="8572"/>
                      </a:lnTo>
                      <a:cubicBezTo>
                        <a:pt x="11430" y="5715"/>
                        <a:pt x="9525" y="4763"/>
                        <a:pt x="7620" y="4763"/>
                      </a:cubicBezTo>
                      <a:cubicBezTo>
                        <a:pt x="5715" y="4763"/>
                        <a:pt x="2857" y="5715"/>
                        <a:pt x="1905" y="5715"/>
                      </a:cubicBezTo>
                      <a:lnTo>
                        <a:pt x="952" y="1905"/>
                      </a:lnTo>
                      <a:cubicBezTo>
                        <a:pt x="2857" y="952"/>
                        <a:pt x="5715" y="0"/>
                        <a:pt x="8572" y="0"/>
                      </a:cubicBezTo>
                      <a:cubicBezTo>
                        <a:pt x="14288" y="0"/>
                        <a:pt x="16193" y="2857"/>
                        <a:pt x="16193" y="7620"/>
                      </a:cubicBezTo>
                      <a:lnTo>
                        <a:pt x="16193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8" name="Forma libre 57">
                  <a:extLst>
                    <a:ext uri="{FF2B5EF4-FFF2-40B4-BE49-F238E27FC236}">
                      <a16:creationId xmlns:a16="http://schemas.microsoft.com/office/drawing/2014/main" id="{805AB13B-A9D3-824C-A776-F44CA3C6A939}"/>
                    </a:ext>
                  </a:extLst>
                </p:cNvPr>
                <p:cNvSpPr/>
                <p:nvPr/>
              </p:nvSpPr>
              <p:spPr>
                <a:xfrm>
                  <a:off x="9160205" y="1495251"/>
                  <a:ext cx="20002" cy="27622"/>
                </a:xfrm>
                <a:custGeom>
                  <a:avLst/>
                  <a:gdLst>
                    <a:gd name="connsiteX0" fmla="*/ 10477 w 20002"/>
                    <a:gd name="connsiteY0" fmla="*/ 19050 h 27622"/>
                    <a:gd name="connsiteX1" fmla="*/ 6668 w 20002"/>
                    <a:gd name="connsiteY1" fmla="*/ 20003 h 27622"/>
                    <a:gd name="connsiteX2" fmla="*/ 952 w 20002"/>
                    <a:gd name="connsiteY2" fmla="*/ 0 h 27622"/>
                    <a:gd name="connsiteX3" fmla="*/ 6668 w 20002"/>
                    <a:gd name="connsiteY3" fmla="*/ 0 h 27622"/>
                    <a:gd name="connsiteX4" fmla="*/ 10477 w 20002"/>
                    <a:gd name="connsiteY4" fmla="*/ 17145 h 27622"/>
                    <a:gd name="connsiteX5" fmla="*/ 10477 w 20002"/>
                    <a:gd name="connsiteY5" fmla="*/ 17145 h 27622"/>
                    <a:gd name="connsiteX6" fmla="*/ 14288 w 20002"/>
                    <a:gd name="connsiteY6" fmla="*/ 0 h 27622"/>
                    <a:gd name="connsiteX7" fmla="*/ 20002 w 20002"/>
                    <a:gd name="connsiteY7" fmla="*/ 0 h 27622"/>
                    <a:gd name="connsiteX8" fmla="*/ 14288 w 20002"/>
                    <a:gd name="connsiteY8" fmla="*/ 20003 h 27622"/>
                    <a:gd name="connsiteX9" fmla="*/ 5715 w 20002"/>
                    <a:gd name="connsiteY9" fmla="*/ 27623 h 27622"/>
                    <a:gd name="connsiteX10" fmla="*/ 0 w 20002"/>
                    <a:gd name="connsiteY10" fmla="*/ 25718 h 27622"/>
                    <a:gd name="connsiteX11" fmla="*/ 1905 w 20002"/>
                    <a:gd name="connsiteY11" fmla="*/ 21907 h 27622"/>
                    <a:gd name="connsiteX12" fmla="*/ 2857 w 20002"/>
                    <a:gd name="connsiteY12" fmla="*/ 21907 h 27622"/>
                    <a:gd name="connsiteX13" fmla="*/ 6668 w 20002"/>
                    <a:gd name="connsiteY13" fmla="*/ 22860 h 27622"/>
                    <a:gd name="connsiteX14" fmla="*/ 10477 w 20002"/>
                    <a:gd name="connsiteY14" fmla="*/ 19050 h 27622"/>
                    <a:gd name="connsiteX15" fmla="*/ 10477 w 20002"/>
                    <a:gd name="connsiteY15" fmla="*/ 1905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002" h="27622">
                      <a:moveTo>
                        <a:pt x="10477" y="19050"/>
                      </a:moveTo>
                      <a:lnTo>
                        <a:pt x="6668" y="20003"/>
                      </a:lnTo>
                      <a:lnTo>
                        <a:pt x="952" y="0"/>
                      </a:lnTo>
                      <a:lnTo>
                        <a:pt x="6668" y="0"/>
                      </a:lnTo>
                      <a:lnTo>
                        <a:pt x="10477" y="17145"/>
                      </a:lnTo>
                      <a:lnTo>
                        <a:pt x="10477" y="17145"/>
                      </a:lnTo>
                      <a:lnTo>
                        <a:pt x="14288" y="0"/>
                      </a:lnTo>
                      <a:lnTo>
                        <a:pt x="20002" y="0"/>
                      </a:lnTo>
                      <a:lnTo>
                        <a:pt x="14288" y="20003"/>
                      </a:lnTo>
                      <a:cubicBezTo>
                        <a:pt x="12382" y="25718"/>
                        <a:pt x="9525" y="27623"/>
                        <a:pt x="5715" y="27623"/>
                      </a:cubicBezTo>
                      <a:cubicBezTo>
                        <a:pt x="3810" y="27623"/>
                        <a:pt x="952" y="26670"/>
                        <a:pt x="0" y="25718"/>
                      </a:cubicBezTo>
                      <a:lnTo>
                        <a:pt x="1905" y="21907"/>
                      </a:lnTo>
                      <a:lnTo>
                        <a:pt x="2857" y="21907"/>
                      </a:lnTo>
                      <a:cubicBezTo>
                        <a:pt x="2857" y="21907"/>
                        <a:pt x="4763" y="22860"/>
                        <a:pt x="6668" y="22860"/>
                      </a:cubicBezTo>
                      <a:cubicBezTo>
                        <a:pt x="8573" y="23813"/>
                        <a:pt x="9525" y="22860"/>
                        <a:pt x="10477" y="19050"/>
                      </a:cubicBezTo>
                      <a:lnTo>
                        <a:pt x="10477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9" name="Forma libre 58">
                  <a:extLst>
                    <a:ext uri="{FF2B5EF4-FFF2-40B4-BE49-F238E27FC236}">
                      <a16:creationId xmlns:a16="http://schemas.microsoft.com/office/drawing/2014/main" id="{F65A5086-ED7F-8342-8423-61F480EA84BB}"/>
                    </a:ext>
                  </a:extLst>
                </p:cNvPr>
                <p:cNvSpPr/>
                <p:nvPr/>
              </p:nvSpPr>
              <p:spPr>
                <a:xfrm>
                  <a:off x="9193542" y="1487632"/>
                  <a:ext cx="22860" cy="27622"/>
                </a:xfrm>
                <a:custGeom>
                  <a:avLst/>
                  <a:gdLst>
                    <a:gd name="connsiteX0" fmla="*/ 8573 w 22860"/>
                    <a:gd name="connsiteY0" fmla="*/ 4763 h 27622"/>
                    <a:gd name="connsiteX1" fmla="*/ 4763 w 22860"/>
                    <a:gd name="connsiteY1" fmla="*/ 4763 h 27622"/>
                    <a:gd name="connsiteX2" fmla="*/ 4763 w 22860"/>
                    <a:gd name="connsiteY2" fmla="*/ 22860 h 27622"/>
                    <a:gd name="connsiteX3" fmla="*/ 9525 w 22860"/>
                    <a:gd name="connsiteY3" fmla="*/ 23813 h 27622"/>
                    <a:gd name="connsiteX4" fmla="*/ 16193 w 22860"/>
                    <a:gd name="connsiteY4" fmla="*/ 14288 h 27622"/>
                    <a:gd name="connsiteX5" fmla="*/ 8573 w 22860"/>
                    <a:gd name="connsiteY5" fmla="*/ 4763 h 27622"/>
                    <a:gd name="connsiteX6" fmla="*/ 9525 w 22860"/>
                    <a:gd name="connsiteY6" fmla="*/ 27623 h 27622"/>
                    <a:gd name="connsiteX7" fmla="*/ 0 w 22860"/>
                    <a:gd name="connsiteY7" fmla="*/ 25718 h 27622"/>
                    <a:gd name="connsiteX8" fmla="*/ 0 w 22860"/>
                    <a:gd name="connsiteY8" fmla="*/ 0 h 27622"/>
                    <a:gd name="connsiteX9" fmla="*/ 9525 w 22860"/>
                    <a:gd name="connsiteY9" fmla="*/ 0 h 27622"/>
                    <a:gd name="connsiteX10" fmla="*/ 22860 w 22860"/>
                    <a:gd name="connsiteY10" fmla="*/ 13335 h 27622"/>
                    <a:gd name="connsiteX11" fmla="*/ 9525 w 22860"/>
                    <a:gd name="connsiteY11" fmla="*/ 27623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" h="27622">
                      <a:moveTo>
                        <a:pt x="8573" y="4763"/>
                      </a:moveTo>
                      <a:lnTo>
                        <a:pt x="4763" y="4763"/>
                      </a:lnTo>
                      <a:lnTo>
                        <a:pt x="4763" y="22860"/>
                      </a:lnTo>
                      <a:cubicBezTo>
                        <a:pt x="5715" y="22860"/>
                        <a:pt x="7620" y="23813"/>
                        <a:pt x="9525" y="23813"/>
                      </a:cubicBezTo>
                      <a:cubicBezTo>
                        <a:pt x="13335" y="23813"/>
                        <a:pt x="16193" y="21907"/>
                        <a:pt x="16193" y="14288"/>
                      </a:cubicBezTo>
                      <a:cubicBezTo>
                        <a:pt x="16193" y="6668"/>
                        <a:pt x="13335" y="4763"/>
                        <a:pt x="8573" y="4763"/>
                      </a:cubicBezTo>
                      <a:moveTo>
                        <a:pt x="9525" y="27623"/>
                      </a:moveTo>
                      <a:cubicBezTo>
                        <a:pt x="5715" y="27623"/>
                        <a:pt x="1905" y="26670"/>
                        <a:pt x="0" y="25718"/>
                      </a:cubicBezTo>
                      <a:lnTo>
                        <a:pt x="0" y="0"/>
                      </a:lnTo>
                      <a:lnTo>
                        <a:pt x="9525" y="0"/>
                      </a:lnTo>
                      <a:cubicBezTo>
                        <a:pt x="17145" y="0"/>
                        <a:pt x="22860" y="2857"/>
                        <a:pt x="22860" y="13335"/>
                      </a:cubicBezTo>
                      <a:cubicBezTo>
                        <a:pt x="20955" y="22860"/>
                        <a:pt x="17145" y="27623"/>
                        <a:pt x="9525" y="2762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0" name="Forma libre 59">
                  <a:extLst>
                    <a:ext uri="{FF2B5EF4-FFF2-40B4-BE49-F238E27FC236}">
                      <a16:creationId xmlns:a16="http://schemas.microsoft.com/office/drawing/2014/main" id="{521F54CB-5CFB-C144-B098-12A751DCD79B}"/>
                    </a:ext>
                  </a:extLst>
                </p:cNvPr>
                <p:cNvSpPr/>
                <p:nvPr/>
              </p:nvSpPr>
              <p:spPr>
                <a:xfrm>
                  <a:off x="9218307" y="1494299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4763 h 20955"/>
                    <a:gd name="connsiteX1" fmla="*/ 5715 w 18097"/>
                    <a:gd name="connsiteY1" fmla="*/ 9525 h 20955"/>
                    <a:gd name="connsiteX2" fmla="*/ 13335 w 18097"/>
                    <a:gd name="connsiteY2" fmla="*/ 9525 h 20955"/>
                    <a:gd name="connsiteX3" fmla="*/ 9525 w 18097"/>
                    <a:gd name="connsiteY3" fmla="*/ 4763 h 20955"/>
                    <a:gd name="connsiteX4" fmla="*/ 5715 w 18097"/>
                    <a:gd name="connsiteY4" fmla="*/ 12382 h 20955"/>
                    <a:gd name="connsiteX5" fmla="*/ 10478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4763"/>
                      </a:moveTo>
                      <a:cubicBezTo>
                        <a:pt x="6668" y="4763"/>
                        <a:pt x="5715" y="7620"/>
                        <a:pt x="5715" y="9525"/>
                      </a:cubicBezTo>
                      <a:lnTo>
                        <a:pt x="13335" y="9525"/>
                      </a:lnTo>
                      <a:cubicBezTo>
                        <a:pt x="13335" y="6668"/>
                        <a:pt x="12383" y="4763"/>
                        <a:pt x="9525" y="4763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8" y="17145"/>
                      </a:cubicBezTo>
                      <a:cubicBezTo>
                        <a:pt x="12383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3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8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1" name="Forma libre 60">
                  <a:extLst>
                    <a:ext uri="{FF2B5EF4-FFF2-40B4-BE49-F238E27FC236}">
                      <a16:creationId xmlns:a16="http://schemas.microsoft.com/office/drawing/2014/main" id="{C8E84F58-3778-6C4E-9D23-4C11D154325C}"/>
                    </a:ext>
                  </a:extLst>
                </p:cNvPr>
                <p:cNvSpPr/>
                <p:nvPr/>
              </p:nvSpPr>
              <p:spPr>
                <a:xfrm>
                  <a:off x="9239262" y="1495251"/>
                  <a:ext cx="12382" cy="20002"/>
                </a:xfrm>
                <a:custGeom>
                  <a:avLst/>
                  <a:gdLst>
                    <a:gd name="connsiteX0" fmla="*/ 12382 w 12382"/>
                    <a:gd name="connsiteY0" fmla="*/ 4763 h 20002"/>
                    <a:gd name="connsiteX1" fmla="*/ 9525 w 12382"/>
                    <a:gd name="connsiteY1" fmla="*/ 4763 h 20002"/>
                    <a:gd name="connsiteX2" fmla="*/ 5715 w 12382"/>
                    <a:gd name="connsiteY2" fmla="*/ 5715 h 20002"/>
                    <a:gd name="connsiteX3" fmla="*/ 5715 w 12382"/>
                    <a:gd name="connsiteY3" fmla="*/ 20003 h 20002"/>
                    <a:gd name="connsiteX4" fmla="*/ 0 w 12382"/>
                    <a:gd name="connsiteY4" fmla="*/ 20003 h 20002"/>
                    <a:gd name="connsiteX5" fmla="*/ 0 w 12382"/>
                    <a:gd name="connsiteY5" fmla="*/ 0 h 20002"/>
                    <a:gd name="connsiteX6" fmla="*/ 3810 w 12382"/>
                    <a:gd name="connsiteY6" fmla="*/ 0 h 20002"/>
                    <a:gd name="connsiteX7" fmla="*/ 4763 w 12382"/>
                    <a:gd name="connsiteY7" fmla="*/ 2857 h 20002"/>
                    <a:gd name="connsiteX8" fmla="*/ 4763 w 12382"/>
                    <a:gd name="connsiteY8" fmla="*/ 2857 h 20002"/>
                    <a:gd name="connsiteX9" fmla="*/ 9525 w 12382"/>
                    <a:gd name="connsiteY9" fmla="*/ 0 h 20002"/>
                    <a:gd name="connsiteX10" fmla="*/ 11430 w 12382"/>
                    <a:gd name="connsiteY10" fmla="*/ 0 h 20002"/>
                    <a:gd name="connsiteX11" fmla="*/ 12382 w 12382"/>
                    <a:gd name="connsiteY11" fmla="*/ 476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82" h="20002">
                      <a:moveTo>
                        <a:pt x="12382" y="4763"/>
                      </a:moveTo>
                      <a:cubicBezTo>
                        <a:pt x="11430" y="4763"/>
                        <a:pt x="10478" y="4763"/>
                        <a:pt x="9525" y="4763"/>
                      </a:cubicBezTo>
                      <a:cubicBezTo>
                        <a:pt x="8573" y="4763"/>
                        <a:pt x="6668" y="5715"/>
                        <a:pt x="5715" y="5715"/>
                      </a:cubicBezTo>
                      <a:lnTo>
                        <a:pt x="5715" y="20003"/>
                      </a:lnTo>
                      <a:lnTo>
                        <a:pt x="0" y="20003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4763" y="2857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9525" y="0"/>
                      </a:cubicBezTo>
                      <a:cubicBezTo>
                        <a:pt x="10478" y="0"/>
                        <a:pt x="11430" y="0"/>
                        <a:pt x="11430" y="0"/>
                      </a:cubicBezTo>
                      <a:lnTo>
                        <a:pt x="12382" y="4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2" name="Forma libre 61">
                  <a:extLst>
                    <a:ext uri="{FF2B5EF4-FFF2-40B4-BE49-F238E27FC236}">
                      <a16:creationId xmlns:a16="http://schemas.microsoft.com/office/drawing/2014/main" id="{83FD0872-CEBF-B643-BCAF-596DA2A5E6BC}"/>
                    </a:ext>
                  </a:extLst>
                </p:cNvPr>
                <p:cNvSpPr/>
                <p:nvPr/>
              </p:nvSpPr>
              <p:spPr>
                <a:xfrm>
                  <a:off x="9252597" y="1494299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4763 h 20955"/>
                    <a:gd name="connsiteX1" fmla="*/ 5715 w 18097"/>
                    <a:gd name="connsiteY1" fmla="*/ 9525 h 20955"/>
                    <a:gd name="connsiteX2" fmla="*/ 13335 w 18097"/>
                    <a:gd name="connsiteY2" fmla="*/ 9525 h 20955"/>
                    <a:gd name="connsiteX3" fmla="*/ 9525 w 18097"/>
                    <a:gd name="connsiteY3" fmla="*/ 4763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7 w 18097"/>
                    <a:gd name="connsiteY11" fmla="*/ 9525 h 20955"/>
                    <a:gd name="connsiteX12" fmla="*/ 18097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4763"/>
                      </a:moveTo>
                      <a:cubicBezTo>
                        <a:pt x="6668" y="4763"/>
                        <a:pt x="5715" y="7620"/>
                        <a:pt x="5715" y="9525"/>
                      </a:cubicBez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7" y="4763"/>
                        <a:pt x="18097" y="9525"/>
                      </a:cubicBezTo>
                      <a:lnTo>
                        <a:pt x="18097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3" name="Forma libre 62">
                  <a:extLst>
                    <a:ext uri="{FF2B5EF4-FFF2-40B4-BE49-F238E27FC236}">
                      <a16:creationId xmlns:a16="http://schemas.microsoft.com/office/drawing/2014/main" id="{80CF4E76-9440-DE43-BD94-D1603085C9D2}"/>
                    </a:ext>
                  </a:extLst>
                </p:cNvPr>
                <p:cNvSpPr/>
                <p:nvPr/>
              </p:nvSpPr>
              <p:spPr>
                <a:xfrm>
                  <a:off x="9274505" y="1494299"/>
                  <a:ext cx="16192" cy="20955"/>
                </a:xfrm>
                <a:custGeom>
                  <a:avLst/>
                  <a:gdLst>
                    <a:gd name="connsiteX0" fmla="*/ 16193 w 16192"/>
                    <a:gd name="connsiteY0" fmla="*/ 19050 h 20955"/>
                    <a:gd name="connsiteX1" fmla="*/ 9525 w 16192"/>
                    <a:gd name="connsiteY1" fmla="*/ 20955 h 20955"/>
                    <a:gd name="connsiteX2" fmla="*/ 0 w 16192"/>
                    <a:gd name="connsiteY2" fmla="*/ 10477 h 20955"/>
                    <a:gd name="connsiteX3" fmla="*/ 9525 w 16192"/>
                    <a:gd name="connsiteY3" fmla="*/ 0 h 20955"/>
                    <a:gd name="connsiteX4" fmla="*/ 16193 w 16192"/>
                    <a:gd name="connsiteY4" fmla="*/ 1905 h 20955"/>
                    <a:gd name="connsiteX5" fmla="*/ 15240 w 16192"/>
                    <a:gd name="connsiteY5" fmla="*/ 5715 h 20955"/>
                    <a:gd name="connsiteX6" fmla="*/ 10477 w 16192"/>
                    <a:gd name="connsiteY6" fmla="*/ 4763 h 20955"/>
                    <a:gd name="connsiteX7" fmla="*/ 5715 w 16192"/>
                    <a:gd name="connsiteY7" fmla="*/ 11430 h 20955"/>
                    <a:gd name="connsiteX8" fmla="*/ 10477 w 16192"/>
                    <a:gd name="connsiteY8" fmla="*/ 18097 h 20955"/>
                    <a:gd name="connsiteX9" fmla="*/ 16193 w 16192"/>
                    <a:gd name="connsiteY9" fmla="*/ 16193 h 20955"/>
                    <a:gd name="connsiteX10" fmla="*/ 16193 w 16192"/>
                    <a:gd name="connsiteY10" fmla="*/ 19050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92" h="20955">
                      <a:moveTo>
                        <a:pt x="16193" y="19050"/>
                      </a:move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3810"/>
                        <a:pt x="3810" y="0"/>
                        <a:pt x="9525" y="0"/>
                      </a:cubicBezTo>
                      <a:cubicBezTo>
                        <a:pt x="12382" y="0"/>
                        <a:pt x="14288" y="952"/>
                        <a:pt x="16193" y="1905"/>
                      </a:cubicBezTo>
                      <a:lnTo>
                        <a:pt x="15240" y="5715"/>
                      </a:lnTo>
                      <a:cubicBezTo>
                        <a:pt x="14288" y="4763"/>
                        <a:pt x="12382" y="4763"/>
                        <a:pt x="10477" y="4763"/>
                      </a:cubicBezTo>
                      <a:cubicBezTo>
                        <a:pt x="7620" y="4763"/>
                        <a:pt x="5715" y="6668"/>
                        <a:pt x="5715" y="11430"/>
                      </a:cubicBezTo>
                      <a:cubicBezTo>
                        <a:pt x="5715" y="16193"/>
                        <a:pt x="7620" y="18097"/>
                        <a:pt x="10477" y="18097"/>
                      </a:cubicBezTo>
                      <a:cubicBezTo>
                        <a:pt x="12382" y="18097"/>
                        <a:pt x="14288" y="17145"/>
                        <a:pt x="16193" y="16193"/>
                      </a:cubicBezTo>
                      <a:lnTo>
                        <a:pt x="16193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4" name="Forma libre 63">
                  <a:extLst>
                    <a:ext uri="{FF2B5EF4-FFF2-40B4-BE49-F238E27FC236}">
                      <a16:creationId xmlns:a16="http://schemas.microsoft.com/office/drawing/2014/main" id="{ED2F0F08-F78D-6A49-9D83-583A8EDF1ECE}"/>
                    </a:ext>
                  </a:extLst>
                </p:cNvPr>
                <p:cNvSpPr/>
                <p:nvPr/>
              </p:nvSpPr>
              <p:spPr>
                <a:xfrm>
                  <a:off x="9293555" y="1487632"/>
                  <a:ext cx="18097" cy="27622"/>
                </a:xfrm>
                <a:custGeom>
                  <a:avLst/>
                  <a:gdLst>
                    <a:gd name="connsiteX0" fmla="*/ 0 w 18097"/>
                    <a:gd name="connsiteY0" fmla="*/ 27623 h 27622"/>
                    <a:gd name="connsiteX1" fmla="*/ 0 w 18097"/>
                    <a:gd name="connsiteY1" fmla="*/ 0 h 27622"/>
                    <a:gd name="connsiteX2" fmla="*/ 5715 w 18097"/>
                    <a:gd name="connsiteY2" fmla="*/ 0 h 27622"/>
                    <a:gd name="connsiteX3" fmla="*/ 5715 w 18097"/>
                    <a:gd name="connsiteY3" fmla="*/ 7620 h 27622"/>
                    <a:gd name="connsiteX4" fmla="*/ 4763 w 18097"/>
                    <a:gd name="connsiteY4" fmla="*/ 10477 h 27622"/>
                    <a:gd name="connsiteX5" fmla="*/ 10477 w 18097"/>
                    <a:gd name="connsiteY5" fmla="*/ 7620 h 27622"/>
                    <a:gd name="connsiteX6" fmla="*/ 18098 w 18097"/>
                    <a:gd name="connsiteY6" fmla="*/ 15240 h 27622"/>
                    <a:gd name="connsiteX7" fmla="*/ 18098 w 18097"/>
                    <a:gd name="connsiteY7" fmla="*/ 27623 h 27622"/>
                    <a:gd name="connsiteX8" fmla="*/ 12382 w 18097"/>
                    <a:gd name="connsiteY8" fmla="*/ 27623 h 27622"/>
                    <a:gd name="connsiteX9" fmla="*/ 12382 w 18097"/>
                    <a:gd name="connsiteY9" fmla="*/ 16193 h 27622"/>
                    <a:gd name="connsiteX10" fmla="*/ 8573 w 18097"/>
                    <a:gd name="connsiteY10" fmla="*/ 11430 h 27622"/>
                    <a:gd name="connsiteX11" fmla="*/ 4763 w 18097"/>
                    <a:gd name="connsiteY11" fmla="*/ 12382 h 27622"/>
                    <a:gd name="connsiteX12" fmla="*/ 4763 w 18097"/>
                    <a:gd name="connsiteY12" fmla="*/ 27623 h 27622"/>
                    <a:gd name="connsiteX13" fmla="*/ 0 w 18097"/>
                    <a:gd name="connsiteY13" fmla="*/ 27623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7622">
                      <a:moveTo>
                        <a:pt x="0" y="27623"/>
                      </a:move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7620"/>
                      </a:lnTo>
                      <a:cubicBezTo>
                        <a:pt x="5715" y="8573"/>
                        <a:pt x="5715" y="10477"/>
                        <a:pt x="4763" y="10477"/>
                      </a:cubicBezTo>
                      <a:cubicBezTo>
                        <a:pt x="5715" y="9525"/>
                        <a:pt x="7620" y="7620"/>
                        <a:pt x="10477" y="7620"/>
                      </a:cubicBezTo>
                      <a:cubicBezTo>
                        <a:pt x="16193" y="7620"/>
                        <a:pt x="18098" y="10477"/>
                        <a:pt x="18098" y="15240"/>
                      </a:cubicBezTo>
                      <a:lnTo>
                        <a:pt x="18098" y="27623"/>
                      </a:lnTo>
                      <a:lnTo>
                        <a:pt x="12382" y="27623"/>
                      </a:lnTo>
                      <a:lnTo>
                        <a:pt x="12382" y="16193"/>
                      </a:lnTo>
                      <a:cubicBezTo>
                        <a:pt x="12382" y="13335"/>
                        <a:pt x="11430" y="11430"/>
                        <a:pt x="8573" y="11430"/>
                      </a:cubicBezTo>
                      <a:cubicBezTo>
                        <a:pt x="7620" y="11430"/>
                        <a:pt x="5715" y="12382"/>
                        <a:pt x="4763" y="12382"/>
                      </a:cubicBezTo>
                      <a:lnTo>
                        <a:pt x="4763" y="27623"/>
                      </a:lnTo>
                      <a:lnTo>
                        <a:pt x="0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5" name="Forma libre 64">
                  <a:extLst>
                    <a:ext uri="{FF2B5EF4-FFF2-40B4-BE49-F238E27FC236}">
                      <a16:creationId xmlns:a16="http://schemas.microsoft.com/office/drawing/2014/main" id="{3BA2105A-C128-ED4F-979C-B287C9635310}"/>
                    </a:ext>
                  </a:extLst>
                </p:cNvPr>
                <p:cNvSpPr/>
                <p:nvPr/>
              </p:nvSpPr>
              <p:spPr>
                <a:xfrm>
                  <a:off x="9314510" y="1494299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8" y="3810"/>
                        <a:pt x="5715" y="5715"/>
                        <a:pt x="5715" y="10477"/>
                      </a:cubicBezTo>
                      <a:cubicBezTo>
                        <a:pt x="5715" y="15240"/>
                        <a:pt x="6668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6193" y="952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6" name="Forma libre 65">
                  <a:extLst>
                    <a:ext uri="{FF2B5EF4-FFF2-40B4-BE49-F238E27FC236}">
                      <a16:creationId xmlns:a16="http://schemas.microsoft.com/office/drawing/2014/main" id="{D1F0D61F-7501-954F-9383-01BD712B56F3}"/>
                    </a:ext>
                  </a:extLst>
                </p:cNvPr>
                <p:cNvSpPr/>
                <p:nvPr/>
              </p:nvSpPr>
              <p:spPr>
                <a:xfrm>
                  <a:off x="9337369" y="1493346"/>
                  <a:ext cx="13335" cy="21907"/>
                </a:xfrm>
                <a:custGeom>
                  <a:avLst/>
                  <a:gdLst>
                    <a:gd name="connsiteX0" fmla="*/ 4763 w 13335"/>
                    <a:gd name="connsiteY0" fmla="*/ 6668 h 21907"/>
                    <a:gd name="connsiteX1" fmla="*/ 13335 w 13335"/>
                    <a:gd name="connsiteY1" fmla="*/ 15240 h 21907"/>
                    <a:gd name="connsiteX2" fmla="*/ 5715 w 13335"/>
                    <a:gd name="connsiteY2" fmla="*/ 21908 h 21907"/>
                    <a:gd name="connsiteX3" fmla="*/ 0 w 13335"/>
                    <a:gd name="connsiteY3" fmla="*/ 20003 h 21907"/>
                    <a:gd name="connsiteX4" fmla="*/ 953 w 13335"/>
                    <a:gd name="connsiteY4" fmla="*/ 16193 h 21907"/>
                    <a:gd name="connsiteX5" fmla="*/ 5715 w 13335"/>
                    <a:gd name="connsiteY5" fmla="*/ 17145 h 21907"/>
                    <a:gd name="connsiteX6" fmla="*/ 8573 w 13335"/>
                    <a:gd name="connsiteY6" fmla="*/ 15240 h 21907"/>
                    <a:gd name="connsiteX7" fmla="*/ 0 w 13335"/>
                    <a:gd name="connsiteY7" fmla="*/ 5715 h 21907"/>
                    <a:gd name="connsiteX8" fmla="*/ 7620 w 13335"/>
                    <a:gd name="connsiteY8" fmla="*/ 0 h 21907"/>
                    <a:gd name="connsiteX9" fmla="*/ 13335 w 13335"/>
                    <a:gd name="connsiteY9" fmla="*/ 953 h 21907"/>
                    <a:gd name="connsiteX10" fmla="*/ 12383 w 13335"/>
                    <a:gd name="connsiteY10" fmla="*/ 4763 h 21907"/>
                    <a:gd name="connsiteX11" fmla="*/ 7620 w 13335"/>
                    <a:gd name="connsiteY11" fmla="*/ 3810 h 21907"/>
                    <a:gd name="connsiteX12" fmla="*/ 4763 w 13335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5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8" y="21908"/>
                        <a:pt x="5715" y="21908"/>
                      </a:cubicBezTo>
                      <a:cubicBezTo>
                        <a:pt x="2858" y="21908"/>
                        <a:pt x="953" y="20955"/>
                        <a:pt x="0" y="20003"/>
                      </a:cubicBezTo>
                      <a:lnTo>
                        <a:pt x="953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3" y="16193"/>
                        <a:pt x="8573" y="15240"/>
                      </a:cubicBezTo>
                      <a:cubicBezTo>
                        <a:pt x="8573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3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5715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A1924CC0-4C37-5D46-A8DA-351F78D2EDED}"/>
                  </a:ext>
                </a:extLst>
              </p:cNvPr>
              <p:cNvSpPr/>
              <p:nvPr/>
            </p:nvSpPr>
            <p:spPr>
              <a:xfrm>
                <a:off x="9364040" y="1487632"/>
                <a:ext cx="20954" cy="27622"/>
              </a:xfrm>
              <a:custGeom>
                <a:avLst/>
                <a:gdLst>
                  <a:gd name="connsiteX0" fmla="*/ 15240 w 20954"/>
                  <a:gd name="connsiteY0" fmla="*/ 27623 h 27622"/>
                  <a:gd name="connsiteX1" fmla="*/ 15240 w 20954"/>
                  <a:gd name="connsiteY1" fmla="*/ 16193 h 27622"/>
                  <a:gd name="connsiteX2" fmla="*/ 5715 w 20954"/>
                  <a:gd name="connsiteY2" fmla="*/ 16193 h 27622"/>
                  <a:gd name="connsiteX3" fmla="*/ 5715 w 20954"/>
                  <a:gd name="connsiteY3" fmla="*/ 27623 h 27622"/>
                  <a:gd name="connsiteX4" fmla="*/ 0 w 20954"/>
                  <a:gd name="connsiteY4" fmla="*/ 27623 h 27622"/>
                  <a:gd name="connsiteX5" fmla="*/ 0 w 20954"/>
                  <a:gd name="connsiteY5" fmla="*/ 0 h 27622"/>
                  <a:gd name="connsiteX6" fmla="*/ 5715 w 20954"/>
                  <a:gd name="connsiteY6" fmla="*/ 0 h 27622"/>
                  <a:gd name="connsiteX7" fmla="*/ 5715 w 20954"/>
                  <a:gd name="connsiteY7" fmla="*/ 11430 h 27622"/>
                  <a:gd name="connsiteX8" fmla="*/ 15240 w 20954"/>
                  <a:gd name="connsiteY8" fmla="*/ 11430 h 27622"/>
                  <a:gd name="connsiteX9" fmla="*/ 15240 w 20954"/>
                  <a:gd name="connsiteY9" fmla="*/ 0 h 27622"/>
                  <a:gd name="connsiteX10" fmla="*/ 20955 w 20954"/>
                  <a:gd name="connsiteY10" fmla="*/ 0 h 27622"/>
                  <a:gd name="connsiteX11" fmla="*/ 20955 w 20954"/>
                  <a:gd name="connsiteY11" fmla="*/ 27623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54" h="27622">
                    <a:moveTo>
                      <a:pt x="15240" y="27623"/>
                    </a:moveTo>
                    <a:lnTo>
                      <a:pt x="15240" y="16193"/>
                    </a:lnTo>
                    <a:lnTo>
                      <a:pt x="5715" y="16193"/>
                    </a:lnTo>
                    <a:lnTo>
                      <a:pt x="5715" y="27623"/>
                    </a:lnTo>
                    <a:lnTo>
                      <a:pt x="0" y="27623"/>
                    </a:lnTo>
                    <a:lnTo>
                      <a:pt x="0" y="0"/>
                    </a:lnTo>
                    <a:lnTo>
                      <a:pt x="5715" y="0"/>
                    </a:lnTo>
                    <a:lnTo>
                      <a:pt x="5715" y="11430"/>
                    </a:lnTo>
                    <a:lnTo>
                      <a:pt x="15240" y="11430"/>
                    </a:lnTo>
                    <a:lnTo>
                      <a:pt x="15240" y="0"/>
                    </a:lnTo>
                    <a:lnTo>
                      <a:pt x="20955" y="0"/>
                    </a:lnTo>
                    <a:lnTo>
                      <a:pt x="20955" y="276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50" name="Gráfico 4">
                <a:extLst>
                  <a:ext uri="{FF2B5EF4-FFF2-40B4-BE49-F238E27FC236}">
                    <a16:creationId xmlns:a16="http://schemas.microsoft.com/office/drawing/2014/main" id="{B31E7E16-7EF4-B644-A189-E2D52CEB9CCB}"/>
                  </a:ext>
                </a:extLst>
              </p:cNvPr>
              <p:cNvGrpSpPr/>
              <p:nvPr/>
            </p:nvGrpSpPr>
            <p:grpSpPr>
              <a:xfrm>
                <a:off x="9389757" y="1493346"/>
                <a:ext cx="133350" cy="22860"/>
                <a:chOff x="9389757" y="1493346"/>
                <a:chExt cx="133350" cy="22860"/>
              </a:xfrm>
              <a:solidFill>
                <a:srgbClr val="FFFFFF"/>
              </a:solidFill>
            </p:grpSpPr>
            <p:sp>
              <p:nvSpPr>
                <p:cNvPr id="51" name="Forma libre 50">
                  <a:extLst>
                    <a:ext uri="{FF2B5EF4-FFF2-40B4-BE49-F238E27FC236}">
                      <a16:creationId xmlns:a16="http://schemas.microsoft.com/office/drawing/2014/main" id="{B9344662-E0B5-DF41-99D0-C212718B7A5F}"/>
                    </a:ext>
                  </a:extLst>
                </p:cNvPr>
                <p:cNvSpPr/>
                <p:nvPr/>
              </p:nvSpPr>
              <p:spPr>
                <a:xfrm>
                  <a:off x="9389757" y="1494299"/>
                  <a:ext cx="19050" cy="20955"/>
                </a:xfrm>
                <a:custGeom>
                  <a:avLst/>
                  <a:gdLst>
                    <a:gd name="connsiteX0" fmla="*/ 14288 w 19050"/>
                    <a:gd name="connsiteY0" fmla="*/ 20955 h 20955"/>
                    <a:gd name="connsiteX1" fmla="*/ 13335 w 19050"/>
                    <a:gd name="connsiteY1" fmla="*/ 18097 h 20955"/>
                    <a:gd name="connsiteX2" fmla="*/ 7620 w 19050"/>
                    <a:gd name="connsiteY2" fmla="*/ 20955 h 20955"/>
                    <a:gd name="connsiteX3" fmla="*/ 0 w 19050"/>
                    <a:gd name="connsiteY3" fmla="*/ 12382 h 20955"/>
                    <a:gd name="connsiteX4" fmla="*/ 0 w 19050"/>
                    <a:gd name="connsiteY4" fmla="*/ 0 h 20955"/>
                    <a:gd name="connsiteX5" fmla="*/ 5715 w 19050"/>
                    <a:gd name="connsiteY5" fmla="*/ 0 h 20955"/>
                    <a:gd name="connsiteX6" fmla="*/ 5715 w 19050"/>
                    <a:gd name="connsiteY6" fmla="*/ 12382 h 20955"/>
                    <a:gd name="connsiteX7" fmla="*/ 9525 w 19050"/>
                    <a:gd name="connsiteY7" fmla="*/ 16193 h 20955"/>
                    <a:gd name="connsiteX8" fmla="*/ 13335 w 19050"/>
                    <a:gd name="connsiteY8" fmla="*/ 15240 h 20955"/>
                    <a:gd name="connsiteX9" fmla="*/ 13335 w 19050"/>
                    <a:gd name="connsiteY9" fmla="*/ 0 h 20955"/>
                    <a:gd name="connsiteX10" fmla="*/ 19050 w 19050"/>
                    <a:gd name="connsiteY10" fmla="*/ 0 h 20955"/>
                    <a:gd name="connsiteX11" fmla="*/ 19050 w 19050"/>
                    <a:gd name="connsiteY11" fmla="*/ 20002 h 20955"/>
                    <a:gd name="connsiteX12" fmla="*/ 14288 w 19050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" h="20955">
                      <a:moveTo>
                        <a:pt x="14288" y="20955"/>
                      </a:moveTo>
                      <a:lnTo>
                        <a:pt x="13335" y="18097"/>
                      </a:lnTo>
                      <a:cubicBezTo>
                        <a:pt x="12383" y="19050"/>
                        <a:pt x="10478" y="20955"/>
                        <a:pt x="7620" y="20955"/>
                      </a:cubicBezTo>
                      <a:cubicBezTo>
                        <a:pt x="2858" y="20955"/>
                        <a:pt x="0" y="18097"/>
                        <a:pt x="0" y="12382"/>
                      </a:cubicBez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12382"/>
                      </a:lnTo>
                      <a:cubicBezTo>
                        <a:pt x="5715" y="15240"/>
                        <a:pt x="6668" y="16193"/>
                        <a:pt x="9525" y="16193"/>
                      </a:cubicBezTo>
                      <a:cubicBezTo>
                        <a:pt x="10478" y="16193"/>
                        <a:pt x="12383" y="15240"/>
                        <a:pt x="13335" y="15240"/>
                      </a:cubicBezTo>
                      <a:lnTo>
                        <a:pt x="13335" y="0"/>
                      </a:lnTo>
                      <a:lnTo>
                        <a:pt x="19050" y="0"/>
                      </a:lnTo>
                      <a:lnTo>
                        <a:pt x="19050" y="20002"/>
                      </a:lnTo>
                      <a:lnTo>
                        <a:pt x="14288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2" name="Forma libre 51">
                  <a:extLst>
                    <a:ext uri="{FF2B5EF4-FFF2-40B4-BE49-F238E27FC236}">
                      <a16:creationId xmlns:a16="http://schemas.microsoft.com/office/drawing/2014/main" id="{E5CE7338-4EBE-7547-AAFB-70EF8C907764}"/>
                    </a:ext>
                  </a:extLst>
                </p:cNvPr>
                <p:cNvSpPr/>
                <p:nvPr/>
              </p:nvSpPr>
              <p:spPr>
                <a:xfrm>
                  <a:off x="9409760" y="1494299"/>
                  <a:ext cx="29527" cy="20955"/>
                </a:xfrm>
                <a:custGeom>
                  <a:avLst/>
                  <a:gdLst>
                    <a:gd name="connsiteX0" fmla="*/ 19050 w 29527"/>
                    <a:gd name="connsiteY0" fmla="*/ 8572 h 20955"/>
                    <a:gd name="connsiteX1" fmla="*/ 19050 w 29527"/>
                    <a:gd name="connsiteY1" fmla="*/ 20955 h 20955"/>
                    <a:gd name="connsiteX2" fmla="*/ 13335 w 29527"/>
                    <a:gd name="connsiteY2" fmla="*/ 20955 h 20955"/>
                    <a:gd name="connsiteX3" fmla="*/ 13335 w 29527"/>
                    <a:gd name="connsiteY3" fmla="*/ 9525 h 20955"/>
                    <a:gd name="connsiteX4" fmla="*/ 9525 w 29527"/>
                    <a:gd name="connsiteY4" fmla="*/ 4763 h 20955"/>
                    <a:gd name="connsiteX5" fmla="*/ 5715 w 29527"/>
                    <a:gd name="connsiteY5" fmla="*/ 5715 h 20955"/>
                    <a:gd name="connsiteX6" fmla="*/ 5715 w 29527"/>
                    <a:gd name="connsiteY6" fmla="*/ 20955 h 20955"/>
                    <a:gd name="connsiteX7" fmla="*/ 0 w 29527"/>
                    <a:gd name="connsiteY7" fmla="*/ 20955 h 20955"/>
                    <a:gd name="connsiteX8" fmla="*/ 0 w 29527"/>
                    <a:gd name="connsiteY8" fmla="*/ 952 h 20955"/>
                    <a:gd name="connsiteX9" fmla="*/ 3810 w 29527"/>
                    <a:gd name="connsiteY9" fmla="*/ 952 h 20955"/>
                    <a:gd name="connsiteX10" fmla="*/ 4763 w 29527"/>
                    <a:gd name="connsiteY10" fmla="*/ 2857 h 20955"/>
                    <a:gd name="connsiteX11" fmla="*/ 10477 w 29527"/>
                    <a:gd name="connsiteY11" fmla="*/ 0 h 20955"/>
                    <a:gd name="connsiteX12" fmla="*/ 16193 w 29527"/>
                    <a:gd name="connsiteY12" fmla="*/ 2857 h 20955"/>
                    <a:gd name="connsiteX13" fmla="*/ 21907 w 29527"/>
                    <a:gd name="connsiteY13" fmla="*/ 0 h 20955"/>
                    <a:gd name="connsiteX14" fmla="*/ 29527 w 29527"/>
                    <a:gd name="connsiteY14" fmla="*/ 7620 h 20955"/>
                    <a:gd name="connsiteX15" fmla="*/ 29527 w 29527"/>
                    <a:gd name="connsiteY15" fmla="*/ 20002 h 20955"/>
                    <a:gd name="connsiteX16" fmla="*/ 26670 w 29527"/>
                    <a:gd name="connsiteY16" fmla="*/ 20002 h 20955"/>
                    <a:gd name="connsiteX17" fmla="*/ 26670 w 29527"/>
                    <a:gd name="connsiteY17" fmla="*/ 8572 h 20955"/>
                    <a:gd name="connsiteX18" fmla="*/ 22860 w 29527"/>
                    <a:gd name="connsiteY18" fmla="*/ 3810 h 20955"/>
                    <a:gd name="connsiteX19" fmla="*/ 19050 w 29527"/>
                    <a:gd name="connsiteY19" fmla="*/ 4763 h 20955"/>
                    <a:gd name="connsiteX20" fmla="*/ 19050 w 29527"/>
                    <a:gd name="connsiteY20" fmla="*/ 857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527" h="20955">
                      <a:moveTo>
                        <a:pt x="19050" y="8572"/>
                      </a:moveTo>
                      <a:lnTo>
                        <a:pt x="19050" y="20955"/>
                      </a:lnTo>
                      <a:lnTo>
                        <a:pt x="13335" y="20955"/>
                      </a:ln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cubicBezTo>
                        <a:pt x="8572" y="4763"/>
                        <a:pt x="6668" y="5715"/>
                        <a:pt x="5715" y="5715"/>
                      </a:cubicBezTo>
                      <a:lnTo>
                        <a:pt x="5715" y="20955"/>
                      </a:lnTo>
                      <a:lnTo>
                        <a:pt x="0" y="20955"/>
                      </a:lnTo>
                      <a:lnTo>
                        <a:pt x="0" y="952"/>
                      </a:lnTo>
                      <a:lnTo>
                        <a:pt x="3810" y="952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10477" y="0"/>
                      </a:cubicBezTo>
                      <a:cubicBezTo>
                        <a:pt x="13335" y="0"/>
                        <a:pt x="15240" y="952"/>
                        <a:pt x="16193" y="2857"/>
                      </a:cubicBezTo>
                      <a:cubicBezTo>
                        <a:pt x="17145" y="1905"/>
                        <a:pt x="19050" y="0"/>
                        <a:pt x="21907" y="0"/>
                      </a:cubicBezTo>
                      <a:cubicBezTo>
                        <a:pt x="27622" y="0"/>
                        <a:pt x="29527" y="2857"/>
                        <a:pt x="29527" y="7620"/>
                      </a:cubicBezTo>
                      <a:lnTo>
                        <a:pt x="29527" y="20002"/>
                      </a:lnTo>
                      <a:lnTo>
                        <a:pt x="26670" y="20002"/>
                      </a:lnTo>
                      <a:lnTo>
                        <a:pt x="26670" y="8572"/>
                      </a:lnTo>
                      <a:cubicBezTo>
                        <a:pt x="26670" y="5715"/>
                        <a:pt x="25718" y="3810"/>
                        <a:pt x="22860" y="3810"/>
                      </a:cubicBezTo>
                      <a:cubicBezTo>
                        <a:pt x="21907" y="3810"/>
                        <a:pt x="20002" y="4763"/>
                        <a:pt x="19050" y="4763"/>
                      </a:cubicBezTo>
                      <a:cubicBezTo>
                        <a:pt x="19050" y="6668"/>
                        <a:pt x="19050" y="7620"/>
                        <a:pt x="19050" y="857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3" name="Forma libre 52">
                  <a:extLst>
                    <a:ext uri="{FF2B5EF4-FFF2-40B4-BE49-F238E27FC236}">
                      <a16:creationId xmlns:a16="http://schemas.microsoft.com/office/drawing/2014/main" id="{7B6665ED-7289-6A49-A2E4-BDFCC8EC9EAF}"/>
                    </a:ext>
                  </a:extLst>
                </p:cNvPr>
                <p:cNvSpPr/>
                <p:nvPr/>
              </p:nvSpPr>
              <p:spPr>
                <a:xfrm>
                  <a:off x="9444049" y="1494299"/>
                  <a:ext cx="16192" cy="21907"/>
                </a:xfrm>
                <a:custGeom>
                  <a:avLst/>
                  <a:gdLst>
                    <a:gd name="connsiteX0" fmla="*/ 12382 w 16192"/>
                    <a:gd name="connsiteY0" fmla="*/ 12382 h 21907"/>
                    <a:gd name="connsiteX1" fmla="*/ 9525 w 16192"/>
                    <a:gd name="connsiteY1" fmla="*/ 12382 h 21907"/>
                    <a:gd name="connsiteX2" fmla="*/ 6668 w 16192"/>
                    <a:gd name="connsiteY2" fmla="*/ 15240 h 21907"/>
                    <a:gd name="connsiteX3" fmla="*/ 9525 w 16192"/>
                    <a:gd name="connsiteY3" fmla="*/ 18097 h 21907"/>
                    <a:gd name="connsiteX4" fmla="*/ 13335 w 16192"/>
                    <a:gd name="connsiteY4" fmla="*/ 17145 h 21907"/>
                    <a:gd name="connsiteX5" fmla="*/ 13335 w 16192"/>
                    <a:gd name="connsiteY5" fmla="*/ 12382 h 21907"/>
                    <a:gd name="connsiteX6" fmla="*/ 13335 w 16192"/>
                    <a:gd name="connsiteY6" fmla="*/ 20955 h 21907"/>
                    <a:gd name="connsiteX7" fmla="*/ 12382 w 16192"/>
                    <a:gd name="connsiteY7" fmla="*/ 19050 h 21907"/>
                    <a:gd name="connsiteX8" fmla="*/ 6668 w 16192"/>
                    <a:gd name="connsiteY8" fmla="*/ 21907 h 21907"/>
                    <a:gd name="connsiteX9" fmla="*/ 0 w 16192"/>
                    <a:gd name="connsiteY9" fmla="*/ 15240 h 21907"/>
                    <a:gd name="connsiteX10" fmla="*/ 7620 w 16192"/>
                    <a:gd name="connsiteY10" fmla="*/ 9525 h 21907"/>
                    <a:gd name="connsiteX11" fmla="*/ 11430 w 16192"/>
                    <a:gd name="connsiteY11" fmla="*/ 9525 h 21907"/>
                    <a:gd name="connsiteX12" fmla="*/ 11430 w 16192"/>
                    <a:gd name="connsiteY12" fmla="*/ 8572 h 21907"/>
                    <a:gd name="connsiteX13" fmla="*/ 7620 w 16192"/>
                    <a:gd name="connsiteY13" fmla="*/ 4763 h 21907"/>
                    <a:gd name="connsiteX14" fmla="*/ 1905 w 16192"/>
                    <a:gd name="connsiteY14" fmla="*/ 5715 h 21907"/>
                    <a:gd name="connsiteX15" fmla="*/ 953 w 16192"/>
                    <a:gd name="connsiteY15" fmla="*/ 1905 h 21907"/>
                    <a:gd name="connsiteX16" fmla="*/ 8573 w 16192"/>
                    <a:gd name="connsiteY16" fmla="*/ 0 h 21907"/>
                    <a:gd name="connsiteX17" fmla="*/ 16193 w 16192"/>
                    <a:gd name="connsiteY17" fmla="*/ 7620 h 21907"/>
                    <a:gd name="connsiteX18" fmla="*/ 16193 w 16192"/>
                    <a:gd name="connsiteY18" fmla="*/ 20002 h 21907"/>
                    <a:gd name="connsiteX19" fmla="*/ 13335 w 16192"/>
                    <a:gd name="connsiteY19" fmla="*/ 20002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92" h="21907">
                      <a:moveTo>
                        <a:pt x="12382" y="12382"/>
                      </a:moveTo>
                      <a:lnTo>
                        <a:pt x="9525" y="12382"/>
                      </a:lnTo>
                      <a:cubicBezTo>
                        <a:pt x="7620" y="12382"/>
                        <a:pt x="6668" y="13335"/>
                        <a:pt x="6668" y="15240"/>
                      </a:cubicBezTo>
                      <a:cubicBezTo>
                        <a:pt x="6668" y="17145"/>
                        <a:pt x="7620" y="18097"/>
                        <a:pt x="9525" y="18097"/>
                      </a:cubicBezTo>
                      <a:cubicBezTo>
                        <a:pt x="10478" y="18097"/>
                        <a:pt x="12382" y="17145"/>
                        <a:pt x="13335" y="17145"/>
                      </a:cubicBezTo>
                      <a:lnTo>
                        <a:pt x="13335" y="12382"/>
                      </a:lnTo>
                      <a:close/>
                      <a:moveTo>
                        <a:pt x="13335" y="20955"/>
                      </a:moveTo>
                      <a:lnTo>
                        <a:pt x="12382" y="19050"/>
                      </a:lnTo>
                      <a:cubicBezTo>
                        <a:pt x="11430" y="20002"/>
                        <a:pt x="9525" y="21907"/>
                        <a:pt x="6668" y="21907"/>
                      </a:cubicBezTo>
                      <a:cubicBezTo>
                        <a:pt x="2857" y="21907"/>
                        <a:pt x="0" y="19050"/>
                        <a:pt x="0" y="15240"/>
                      </a:cubicBezTo>
                      <a:cubicBezTo>
                        <a:pt x="0" y="11430"/>
                        <a:pt x="2857" y="9525"/>
                        <a:pt x="7620" y="9525"/>
                      </a:cubicBezTo>
                      <a:lnTo>
                        <a:pt x="11430" y="9525"/>
                      </a:lnTo>
                      <a:lnTo>
                        <a:pt x="11430" y="8572"/>
                      </a:lnTo>
                      <a:cubicBezTo>
                        <a:pt x="11430" y="5715"/>
                        <a:pt x="9525" y="4763"/>
                        <a:pt x="7620" y="4763"/>
                      </a:cubicBezTo>
                      <a:cubicBezTo>
                        <a:pt x="5715" y="4763"/>
                        <a:pt x="2857" y="5715"/>
                        <a:pt x="1905" y="5715"/>
                      </a:cubicBezTo>
                      <a:lnTo>
                        <a:pt x="953" y="1905"/>
                      </a:lnTo>
                      <a:cubicBezTo>
                        <a:pt x="2857" y="952"/>
                        <a:pt x="5715" y="0"/>
                        <a:pt x="8573" y="0"/>
                      </a:cubicBezTo>
                      <a:cubicBezTo>
                        <a:pt x="14288" y="0"/>
                        <a:pt x="16193" y="2857"/>
                        <a:pt x="16193" y="7620"/>
                      </a:cubicBezTo>
                      <a:lnTo>
                        <a:pt x="16193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4" name="Forma libre 53">
                  <a:extLst>
                    <a:ext uri="{FF2B5EF4-FFF2-40B4-BE49-F238E27FC236}">
                      <a16:creationId xmlns:a16="http://schemas.microsoft.com/office/drawing/2014/main" id="{B31D3E4F-8F93-074D-8B79-B7EBAC0270C3}"/>
                    </a:ext>
                  </a:extLst>
                </p:cNvPr>
                <p:cNvSpPr/>
                <p:nvPr/>
              </p:nvSpPr>
              <p:spPr>
                <a:xfrm>
                  <a:off x="9465005" y="1494299"/>
                  <a:ext cx="18097" cy="20955"/>
                </a:xfrm>
                <a:custGeom>
                  <a:avLst/>
                  <a:gdLst>
                    <a:gd name="connsiteX0" fmla="*/ 13335 w 18097"/>
                    <a:gd name="connsiteY0" fmla="*/ 20955 h 20955"/>
                    <a:gd name="connsiteX1" fmla="*/ 13335 w 18097"/>
                    <a:gd name="connsiteY1" fmla="*/ 9525 h 20955"/>
                    <a:gd name="connsiteX2" fmla="*/ 9525 w 18097"/>
                    <a:gd name="connsiteY2" fmla="*/ 4763 h 20955"/>
                    <a:gd name="connsiteX3" fmla="*/ 5715 w 18097"/>
                    <a:gd name="connsiteY3" fmla="*/ 5715 h 20955"/>
                    <a:gd name="connsiteX4" fmla="*/ 5715 w 18097"/>
                    <a:gd name="connsiteY4" fmla="*/ 20955 h 20955"/>
                    <a:gd name="connsiteX5" fmla="*/ 0 w 18097"/>
                    <a:gd name="connsiteY5" fmla="*/ 20955 h 20955"/>
                    <a:gd name="connsiteX6" fmla="*/ 0 w 18097"/>
                    <a:gd name="connsiteY6" fmla="*/ 952 h 20955"/>
                    <a:gd name="connsiteX7" fmla="*/ 3810 w 18097"/>
                    <a:gd name="connsiteY7" fmla="*/ 952 h 20955"/>
                    <a:gd name="connsiteX8" fmla="*/ 4763 w 18097"/>
                    <a:gd name="connsiteY8" fmla="*/ 2857 h 20955"/>
                    <a:gd name="connsiteX9" fmla="*/ 11430 w 18097"/>
                    <a:gd name="connsiteY9" fmla="*/ 0 h 20955"/>
                    <a:gd name="connsiteX10" fmla="*/ 18098 w 18097"/>
                    <a:gd name="connsiteY10" fmla="*/ 7620 h 20955"/>
                    <a:gd name="connsiteX11" fmla="*/ 18098 w 18097"/>
                    <a:gd name="connsiteY11" fmla="*/ 20002 h 20955"/>
                    <a:gd name="connsiteX12" fmla="*/ 13335 w 18097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097" h="20955">
                      <a:moveTo>
                        <a:pt x="13335" y="20955"/>
                      </a:move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cubicBezTo>
                        <a:pt x="8573" y="4763"/>
                        <a:pt x="6668" y="5715"/>
                        <a:pt x="5715" y="5715"/>
                      </a:cubicBezTo>
                      <a:lnTo>
                        <a:pt x="5715" y="20955"/>
                      </a:lnTo>
                      <a:lnTo>
                        <a:pt x="0" y="20955"/>
                      </a:lnTo>
                      <a:lnTo>
                        <a:pt x="0" y="952"/>
                      </a:lnTo>
                      <a:lnTo>
                        <a:pt x="3810" y="952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11430" y="0"/>
                      </a:cubicBezTo>
                      <a:cubicBezTo>
                        <a:pt x="16193" y="0"/>
                        <a:pt x="18098" y="2857"/>
                        <a:pt x="18098" y="7620"/>
                      </a:cubicBezTo>
                      <a:lnTo>
                        <a:pt x="18098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5" name="Forma libre 54">
                  <a:extLst>
                    <a:ext uri="{FF2B5EF4-FFF2-40B4-BE49-F238E27FC236}">
                      <a16:creationId xmlns:a16="http://schemas.microsoft.com/office/drawing/2014/main" id="{CFFCE672-57C3-BA47-96FE-0117C7B11D66}"/>
                    </a:ext>
                  </a:extLst>
                </p:cNvPr>
                <p:cNvSpPr/>
                <p:nvPr/>
              </p:nvSpPr>
              <p:spPr>
                <a:xfrm>
                  <a:off x="9486912" y="1494299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8" y="3810"/>
                        <a:pt x="5715" y="5715"/>
                        <a:pt x="5715" y="10477"/>
                      </a:cubicBezTo>
                      <a:cubicBezTo>
                        <a:pt x="5715" y="15240"/>
                        <a:pt x="6668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952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6" name="Forma libre 55">
                  <a:extLst>
                    <a:ext uri="{FF2B5EF4-FFF2-40B4-BE49-F238E27FC236}">
                      <a16:creationId xmlns:a16="http://schemas.microsoft.com/office/drawing/2014/main" id="{6F3D6ED5-E1AD-2A41-A5BE-67EE796A3732}"/>
                    </a:ext>
                  </a:extLst>
                </p:cNvPr>
                <p:cNvSpPr/>
                <p:nvPr/>
              </p:nvSpPr>
              <p:spPr>
                <a:xfrm>
                  <a:off x="9509772" y="1493346"/>
                  <a:ext cx="13334" cy="21907"/>
                </a:xfrm>
                <a:custGeom>
                  <a:avLst/>
                  <a:gdLst>
                    <a:gd name="connsiteX0" fmla="*/ 4763 w 13334"/>
                    <a:gd name="connsiteY0" fmla="*/ 6668 h 21907"/>
                    <a:gd name="connsiteX1" fmla="*/ 13335 w 13334"/>
                    <a:gd name="connsiteY1" fmla="*/ 15240 h 21907"/>
                    <a:gd name="connsiteX2" fmla="*/ 5715 w 13334"/>
                    <a:gd name="connsiteY2" fmla="*/ 21908 h 21907"/>
                    <a:gd name="connsiteX3" fmla="*/ 0 w 13334"/>
                    <a:gd name="connsiteY3" fmla="*/ 20003 h 21907"/>
                    <a:gd name="connsiteX4" fmla="*/ 952 w 13334"/>
                    <a:gd name="connsiteY4" fmla="*/ 16193 h 21907"/>
                    <a:gd name="connsiteX5" fmla="*/ 5715 w 13334"/>
                    <a:gd name="connsiteY5" fmla="*/ 17145 h 21907"/>
                    <a:gd name="connsiteX6" fmla="*/ 8572 w 13334"/>
                    <a:gd name="connsiteY6" fmla="*/ 15240 h 21907"/>
                    <a:gd name="connsiteX7" fmla="*/ 0 w 13334"/>
                    <a:gd name="connsiteY7" fmla="*/ 5715 h 21907"/>
                    <a:gd name="connsiteX8" fmla="*/ 7620 w 13334"/>
                    <a:gd name="connsiteY8" fmla="*/ 0 h 21907"/>
                    <a:gd name="connsiteX9" fmla="*/ 13335 w 13334"/>
                    <a:gd name="connsiteY9" fmla="*/ 953 h 21907"/>
                    <a:gd name="connsiteX10" fmla="*/ 12382 w 13334"/>
                    <a:gd name="connsiteY10" fmla="*/ 4763 h 21907"/>
                    <a:gd name="connsiteX11" fmla="*/ 7620 w 13334"/>
                    <a:gd name="connsiteY11" fmla="*/ 3810 h 21907"/>
                    <a:gd name="connsiteX12" fmla="*/ 4763 w 13334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4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7" y="21908"/>
                        <a:pt x="5715" y="21908"/>
                      </a:cubicBezTo>
                      <a:cubicBezTo>
                        <a:pt x="2857" y="21908"/>
                        <a:pt x="952" y="20955"/>
                        <a:pt x="0" y="20003"/>
                      </a:cubicBezTo>
                      <a:lnTo>
                        <a:pt x="952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2" y="16193"/>
                        <a:pt x="8572" y="15240"/>
                      </a:cubicBezTo>
                      <a:cubicBezTo>
                        <a:pt x="8572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5715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</p:grpSp>
      </p:grpSp>
      <p:sp>
        <p:nvSpPr>
          <p:cNvPr id="100" name="Título 1"/>
          <p:cNvSpPr txBox="1">
            <a:spLocks/>
          </p:cNvSpPr>
          <p:nvPr/>
        </p:nvSpPr>
        <p:spPr>
          <a:xfrm>
            <a:off x="1094034" y="590317"/>
            <a:ext cx="7821786" cy="651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PARA LA VINCULACION PERTINENTE DEL FUNCIONARIO PÚBLICO AL TERRITORIO 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368" y="1670634"/>
            <a:ext cx="1292464" cy="29013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40" y="1606720"/>
            <a:ext cx="1437294" cy="3108648"/>
          </a:xfrm>
          <a:prstGeom prst="rect">
            <a:avLst/>
          </a:prstGeom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70236"/>
              </p:ext>
            </p:extLst>
          </p:nvPr>
        </p:nvGraphicFramePr>
        <p:xfrm>
          <a:off x="7255968" y="1722835"/>
          <a:ext cx="1607198" cy="3045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o" r:id="rId5" imgW="5623788" imgH="8176828" progId="Word.Document.12">
                  <p:embed/>
                </p:oleObj>
              </mc:Choice>
              <mc:Fallback>
                <p:oleObj name="Documento" r:id="rId5" imgW="5623788" imgH="81768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5968" y="1722835"/>
                        <a:ext cx="1607198" cy="3045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57200" y="5192383"/>
            <a:ext cx="22981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DECALOGO MULTICULTURAL DEL SERVIDOR PÚBLICO</a:t>
            </a:r>
          </a:p>
          <a:p>
            <a:endParaRPr lang="es-ES" sz="1400" dirty="0"/>
          </a:p>
          <a:p>
            <a:r>
              <a:rPr lang="es-ES" sz="1400" dirty="0" smtClean="0"/>
              <a:t>CONADI, SEGEBOB, SENAME</a:t>
            </a:r>
            <a:endParaRPr lang="es-CL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613250" y="5192383"/>
            <a:ext cx="2678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DECALOGO DE DERECHOS – MAPUZUGUN</a:t>
            </a:r>
          </a:p>
          <a:p>
            <a:endParaRPr lang="es-ES" b="1" dirty="0" smtClean="0"/>
          </a:p>
          <a:p>
            <a:endParaRPr lang="es-ES" b="1" dirty="0"/>
          </a:p>
          <a:p>
            <a:r>
              <a:rPr lang="es-ES" sz="1200" b="1" dirty="0" smtClean="0"/>
              <a:t>MINISTERI DE JUSTICIA – SENAME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595811" y="5192383"/>
            <a:ext cx="33254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DECALOGO INTERCULTURAL PARA FUNCIONARIOS DE LA RED SENAME 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 smtClean="0"/>
              <a:t>SENAME ARAUCANÍA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468763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:a16="http://schemas.microsoft.com/office/drawing/2014/main" id="{C475B58B-D145-1746-830F-80219E111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296400" y="-1"/>
            <a:ext cx="2882899" cy="68580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2C71D3-AB2E-A341-B371-B037A487290E}"/>
              </a:ext>
            </a:extLst>
          </p:cNvPr>
          <p:cNvSpPr/>
          <p:nvPr/>
        </p:nvSpPr>
        <p:spPr>
          <a:xfrm>
            <a:off x="39624" y="-64070"/>
            <a:ext cx="9256775" cy="6858000"/>
          </a:xfrm>
          <a:prstGeom prst="rect">
            <a:avLst/>
          </a:prstGeom>
          <a:solidFill>
            <a:srgbClr val="2B3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CL" dirty="0" smtClean="0"/>
          </a:p>
          <a:p>
            <a:pPr algn="ctr"/>
            <a:r>
              <a:rPr lang="es-ES" dirty="0" smtClean="0"/>
              <a:t> </a:t>
            </a:r>
            <a:endParaRPr lang="es-CL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65020" y="2286000"/>
            <a:ext cx="5829992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241" y="304800"/>
            <a:ext cx="585216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Los nudos críticos</a:t>
            </a:r>
            <a:endParaRPr kumimoji="0" lang="es-CL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5020" y="1524000"/>
            <a:ext cx="90313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Desconocimiento del marco legal  que favorece el desarrollo de acciones pertinentes a la identidad cultural de </a:t>
            </a:r>
            <a:r>
              <a:rPr lang="es-ES" dirty="0" err="1" smtClean="0">
                <a:solidFill>
                  <a:schemeClr val="bg1"/>
                </a:solidFill>
              </a:rPr>
              <a:t>usuari@s</a:t>
            </a:r>
            <a:r>
              <a:rPr lang="es-ES" dirty="0" smtClean="0">
                <a:solidFill>
                  <a:schemeClr val="bg1"/>
                </a:solidFill>
              </a:rPr>
              <a:t>  en la red </a:t>
            </a:r>
            <a:r>
              <a:rPr lang="es-ES" dirty="0">
                <a:solidFill>
                  <a:schemeClr val="bg1"/>
                </a:solidFill>
              </a:rPr>
              <a:t>d</a:t>
            </a:r>
            <a:r>
              <a:rPr lang="es-ES" dirty="0" smtClean="0">
                <a:solidFill>
                  <a:schemeClr val="bg1"/>
                </a:solidFill>
              </a:rPr>
              <a:t>el Servicio.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Lineamientos institucionales orientados desde el marco legal, que favorezcan el desarrollo de acciones pertinentes desde la transversalidad en programas del Servicio.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Garantizar estándares mínimos de competencias interculturales en los equipos de la 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Ampliar el escenario de la mejora en la intervención, </a:t>
            </a:r>
            <a:r>
              <a:rPr lang="es-ES" dirty="0">
                <a:solidFill>
                  <a:schemeClr val="bg1"/>
                </a:solidFill>
              </a:rPr>
              <a:t>con participación de la </a:t>
            </a:r>
            <a:r>
              <a:rPr lang="es-ES" dirty="0" smtClean="0">
                <a:solidFill>
                  <a:schemeClr val="bg1"/>
                </a:solidFill>
              </a:rPr>
              <a:t>comunidad dese el enfoque intercultural.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Incorporar elementos culturales relacionados a la salud mental mapuche  desde la complementariedad.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u="sng" dirty="0" smtClean="0">
                <a:solidFill>
                  <a:schemeClr val="bg1"/>
                </a:solidFill>
              </a:rPr>
              <a:t>Otros..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Acoger las recomendaciones elaboradas por la comisión de pueblos originarios en el marco del trabajo desarrollado  por el COSOC de SENAME 2021. </a:t>
            </a:r>
          </a:p>
          <a:p>
            <a:pPr lvl="1"/>
            <a:endParaRPr lang="es-E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La caracterización de niños, niñas y adolescentes indígenas que elabora CONADI en conjunto con SENAME Araucanía 2015, para orientar la </a:t>
            </a:r>
            <a:r>
              <a:rPr lang="es-ES" dirty="0">
                <a:solidFill>
                  <a:schemeClr val="bg1"/>
                </a:solidFill>
              </a:rPr>
              <a:t>p</a:t>
            </a:r>
            <a:r>
              <a:rPr lang="es-ES" dirty="0" smtClean="0">
                <a:solidFill>
                  <a:schemeClr val="bg1"/>
                </a:solidFill>
              </a:rPr>
              <a:t>ertinencia cultural de políticas y programas que afecten a esta población.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45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00270">
              <a:lnSpc>
                <a:spcPct val="100000"/>
              </a:lnSpc>
              <a:spcBef>
                <a:spcPts val="105"/>
              </a:spcBef>
            </a:pPr>
            <a:r>
              <a:rPr dirty="0"/>
              <a:t>GRACIAS!</a:t>
            </a:r>
          </a:p>
        </p:txBody>
      </p:sp>
      <p:sp>
        <p:nvSpPr>
          <p:cNvPr id="4" name="object 4"/>
          <p:cNvSpPr/>
          <p:nvPr/>
        </p:nvSpPr>
        <p:spPr>
          <a:xfrm>
            <a:off x="8711183" y="3590544"/>
            <a:ext cx="814069" cy="155575"/>
          </a:xfrm>
          <a:custGeom>
            <a:avLst/>
            <a:gdLst/>
            <a:ahLst/>
            <a:cxnLst/>
            <a:rect l="l" t="t" r="r" b="b"/>
            <a:pathLst>
              <a:path w="814070" h="155575">
                <a:moveTo>
                  <a:pt x="752983" y="0"/>
                </a:moveTo>
                <a:lnTo>
                  <a:pt x="718439" y="0"/>
                </a:lnTo>
                <a:lnTo>
                  <a:pt x="718439" y="152780"/>
                </a:lnTo>
                <a:lnTo>
                  <a:pt x="813816" y="152780"/>
                </a:lnTo>
                <a:lnTo>
                  <a:pt x="813816" y="122681"/>
                </a:lnTo>
                <a:lnTo>
                  <a:pt x="752983" y="122681"/>
                </a:lnTo>
                <a:lnTo>
                  <a:pt x="752983" y="0"/>
                </a:lnTo>
                <a:close/>
              </a:path>
              <a:path w="814070" h="155575">
                <a:moveTo>
                  <a:pt x="689864" y="0"/>
                </a:moveTo>
                <a:lnTo>
                  <a:pt x="655320" y="0"/>
                </a:lnTo>
                <a:lnTo>
                  <a:pt x="655320" y="152780"/>
                </a:lnTo>
                <a:lnTo>
                  <a:pt x="689864" y="152780"/>
                </a:lnTo>
                <a:lnTo>
                  <a:pt x="689864" y="0"/>
                </a:lnTo>
                <a:close/>
              </a:path>
              <a:path w="814070" h="155575">
                <a:moveTo>
                  <a:pt x="556514" y="0"/>
                </a:moveTo>
                <a:lnTo>
                  <a:pt x="503174" y="0"/>
                </a:lnTo>
                <a:lnTo>
                  <a:pt x="503174" y="152780"/>
                </a:lnTo>
                <a:lnTo>
                  <a:pt x="534035" y="152780"/>
                </a:lnTo>
                <a:lnTo>
                  <a:pt x="530733" y="33527"/>
                </a:lnTo>
                <a:lnTo>
                  <a:pt x="567806" y="33527"/>
                </a:lnTo>
                <a:lnTo>
                  <a:pt x="556514" y="0"/>
                </a:lnTo>
                <a:close/>
              </a:path>
              <a:path w="814070" h="155575">
                <a:moveTo>
                  <a:pt x="567806" y="33527"/>
                </a:moveTo>
                <a:lnTo>
                  <a:pt x="531749" y="33527"/>
                </a:lnTo>
                <a:lnTo>
                  <a:pt x="571754" y="152780"/>
                </a:lnTo>
                <a:lnTo>
                  <a:pt x="626745" y="152780"/>
                </a:lnTo>
                <a:lnTo>
                  <a:pt x="626745" y="122173"/>
                </a:lnTo>
                <a:lnTo>
                  <a:pt x="597662" y="122173"/>
                </a:lnTo>
                <a:lnTo>
                  <a:pt x="567806" y="33527"/>
                </a:lnTo>
                <a:close/>
              </a:path>
              <a:path w="814070" h="155575">
                <a:moveTo>
                  <a:pt x="626745" y="0"/>
                </a:moveTo>
                <a:lnTo>
                  <a:pt x="595249" y="0"/>
                </a:lnTo>
                <a:lnTo>
                  <a:pt x="598551" y="122173"/>
                </a:lnTo>
                <a:lnTo>
                  <a:pt x="626745" y="122173"/>
                </a:lnTo>
                <a:lnTo>
                  <a:pt x="626745" y="0"/>
                </a:lnTo>
                <a:close/>
              </a:path>
              <a:path w="814070" h="155575">
                <a:moveTo>
                  <a:pt x="482854" y="0"/>
                </a:moveTo>
                <a:lnTo>
                  <a:pt x="386842" y="0"/>
                </a:lnTo>
                <a:lnTo>
                  <a:pt x="386842" y="152780"/>
                </a:lnTo>
                <a:lnTo>
                  <a:pt x="482346" y="152780"/>
                </a:lnTo>
                <a:lnTo>
                  <a:pt x="482346" y="122935"/>
                </a:lnTo>
                <a:lnTo>
                  <a:pt x="421513" y="122935"/>
                </a:lnTo>
                <a:lnTo>
                  <a:pt x="421513" y="91693"/>
                </a:lnTo>
                <a:lnTo>
                  <a:pt x="464947" y="91693"/>
                </a:lnTo>
                <a:lnTo>
                  <a:pt x="467106" y="60197"/>
                </a:lnTo>
                <a:lnTo>
                  <a:pt x="421513" y="60197"/>
                </a:lnTo>
                <a:lnTo>
                  <a:pt x="421513" y="29971"/>
                </a:lnTo>
                <a:lnTo>
                  <a:pt x="482854" y="29971"/>
                </a:lnTo>
                <a:lnTo>
                  <a:pt x="482854" y="0"/>
                </a:lnTo>
                <a:close/>
              </a:path>
              <a:path w="814070" h="155575">
                <a:moveTo>
                  <a:pt x="277114" y="0"/>
                </a:moveTo>
                <a:lnTo>
                  <a:pt x="236347" y="0"/>
                </a:lnTo>
                <a:lnTo>
                  <a:pt x="279781" y="152780"/>
                </a:lnTo>
                <a:lnTo>
                  <a:pt x="330200" y="152780"/>
                </a:lnTo>
                <a:lnTo>
                  <a:pt x="338993" y="121665"/>
                </a:lnTo>
                <a:lnTo>
                  <a:pt x="306070" y="121665"/>
                </a:lnTo>
                <a:lnTo>
                  <a:pt x="277114" y="0"/>
                </a:lnTo>
                <a:close/>
              </a:path>
              <a:path w="814070" h="155575">
                <a:moveTo>
                  <a:pt x="373380" y="0"/>
                </a:moveTo>
                <a:lnTo>
                  <a:pt x="335534" y="0"/>
                </a:lnTo>
                <a:lnTo>
                  <a:pt x="306832" y="121665"/>
                </a:lnTo>
                <a:lnTo>
                  <a:pt x="338993" y="121665"/>
                </a:lnTo>
                <a:lnTo>
                  <a:pt x="373380" y="0"/>
                </a:lnTo>
                <a:close/>
              </a:path>
              <a:path w="814070" h="155575">
                <a:moveTo>
                  <a:pt x="140970" y="0"/>
                </a:moveTo>
                <a:lnTo>
                  <a:pt x="106425" y="0"/>
                </a:lnTo>
                <a:lnTo>
                  <a:pt x="106425" y="94741"/>
                </a:lnTo>
                <a:lnTo>
                  <a:pt x="109821" y="118211"/>
                </a:lnTo>
                <a:lnTo>
                  <a:pt x="120348" y="137525"/>
                </a:lnTo>
                <a:lnTo>
                  <a:pt x="138519" y="150623"/>
                </a:lnTo>
                <a:lnTo>
                  <a:pt x="164846" y="155447"/>
                </a:lnTo>
                <a:lnTo>
                  <a:pt x="191252" y="150445"/>
                </a:lnTo>
                <a:lnTo>
                  <a:pt x="209597" y="137048"/>
                </a:lnTo>
                <a:lnTo>
                  <a:pt x="216411" y="124713"/>
                </a:lnTo>
                <a:lnTo>
                  <a:pt x="164846" y="124713"/>
                </a:lnTo>
                <a:lnTo>
                  <a:pt x="154793" y="122390"/>
                </a:lnTo>
                <a:lnTo>
                  <a:pt x="147288" y="115839"/>
                </a:lnTo>
                <a:lnTo>
                  <a:pt x="142593" y="105693"/>
                </a:lnTo>
                <a:lnTo>
                  <a:pt x="140970" y="92582"/>
                </a:lnTo>
                <a:lnTo>
                  <a:pt x="140970" y="0"/>
                </a:lnTo>
                <a:close/>
              </a:path>
              <a:path w="814070" h="155575">
                <a:moveTo>
                  <a:pt x="223266" y="0"/>
                </a:moveTo>
                <a:lnTo>
                  <a:pt x="188214" y="0"/>
                </a:lnTo>
                <a:lnTo>
                  <a:pt x="188214" y="92582"/>
                </a:lnTo>
                <a:lnTo>
                  <a:pt x="186670" y="105586"/>
                </a:lnTo>
                <a:lnTo>
                  <a:pt x="182149" y="115744"/>
                </a:lnTo>
                <a:lnTo>
                  <a:pt x="174819" y="122354"/>
                </a:lnTo>
                <a:lnTo>
                  <a:pt x="164846" y="124713"/>
                </a:lnTo>
                <a:lnTo>
                  <a:pt x="216411" y="124713"/>
                </a:lnTo>
                <a:lnTo>
                  <a:pt x="220299" y="117675"/>
                </a:lnTo>
                <a:lnTo>
                  <a:pt x="223774" y="94741"/>
                </a:lnTo>
                <a:lnTo>
                  <a:pt x="223266" y="0"/>
                </a:lnTo>
                <a:close/>
              </a:path>
              <a:path w="814070" h="155575">
                <a:moveTo>
                  <a:pt x="6096" y="117220"/>
                </a:moveTo>
                <a:lnTo>
                  <a:pt x="18002" y="153479"/>
                </a:lnTo>
                <a:lnTo>
                  <a:pt x="36575" y="155066"/>
                </a:lnTo>
                <a:lnTo>
                  <a:pt x="54792" y="151306"/>
                </a:lnTo>
                <a:lnTo>
                  <a:pt x="67627" y="140604"/>
                </a:lnTo>
                <a:lnTo>
                  <a:pt x="75223" y="123830"/>
                </a:lnTo>
                <a:lnTo>
                  <a:pt x="75296" y="123189"/>
                </a:lnTo>
                <a:lnTo>
                  <a:pt x="29591" y="123189"/>
                </a:lnTo>
                <a:lnTo>
                  <a:pt x="21463" y="122935"/>
                </a:lnTo>
                <a:lnTo>
                  <a:pt x="13462" y="121030"/>
                </a:lnTo>
                <a:lnTo>
                  <a:pt x="6096" y="117220"/>
                </a:lnTo>
                <a:close/>
              </a:path>
              <a:path w="814070" h="155575">
                <a:moveTo>
                  <a:pt x="77724" y="0"/>
                </a:moveTo>
                <a:lnTo>
                  <a:pt x="43052" y="0"/>
                </a:lnTo>
                <a:lnTo>
                  <a:pt x="43052" y="117982"/>
                </a:lnTo>
                <a:lnTo>
                  <a:pt x="37719" y="123189"/>
                </a:lnTo>
                <a:lnTo>
                  <a:pt x="75296" y="123189"/>
                </a:lnTo>
                <a:lnTo>
                  <a:pt x="77724" y="101853"/>
                </a:lnTo>
                <a:lnTo>
                  <a:pt x="77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20328" y="3311652"/>
            <a:ext cx="1280160" cy="193675"/>
          </a:xfrm>
          <a:custGeom>
            <a:avLst/>
            <a:gdLst/>
            <a:ahLst/>
            <a:cxnLst/>
            <a:rect l="l" t="t" r="r" b="b"/>
            <a:pathLst>
              <a:path w="1280159" h="193675">
                <a:moveTo>
                  <a:pt x="1221148" y="71374"/>
                </a:moveTo>
                <a:lnTo>
                  <a:pt x="1185037" y="71374"/>
                </a:lnTo>
                <a:lnTo>
                  <a:pt x="1225169" y="190881"/>
                </a:lnTo>
                <a:lnTo>
                  <a:pt x="1280160" y="190881"/>
                </a:lnTo>
                <a:lnTo>
                  <a:pt x="1280160" y="160147"/>
                </a:lnTo>
                <a:lnTo>
                  <a:pt x="1251077" y="160147"/>
                </a:lnTo>
                <a:lnTo>
                  <a:pt x="1221148" y="71374"/>
                </a:lnTo>
                <a:close/>
              </a:path>
              <a:path w="1280159" h="193675">
                <a:moveTo>
                  <a:pt x="1209802" y="37719"/>
                </a:moveTo>
                <a:lnTo>
                  <a:pt x="1156589" y="37719"/>
                </a:lnTo>
                <a:lnTo>
                  <a:pt x="1156589" y="190626"/>
                </a:lnTo>
                <a:lnTo>
                  <a:pt x="1187450" y="190626"/>
                </a:lnTo>
                <a:lnTo>
                  <a:pt x="1184148" y="71374"/>
                </a:lnTo>
                <a:lnTo>
                  <a:pt x="1221148" y="71374"/>
                </a:lnTo>
                <a:lnTo>
                  <a:pt x="1209802" y="37719"/>
                </a:lnTo>
                <a:close/>
              </a:path>
              <a:path w="1280159" h="193675">
                <a:moveTo>
                  <a:pt x="1280160" y="37719"/>
                </a:moveTo>
                <a:lnTo>
                  <a:pt x="1248664" y="37719"/>
                </a:lnTo>
                <a:lnTo>
                  <a:pt x="1251966" y="160147"/>
                </a:lnTo>
                <a:lnTo>
                  <a:pt x="1280160" y="160147"/>
                </a:lnTo>
                <a:lnTo>
                  <a:pt x="1280160" y="37719"/>
                </a:lnTo>
                <a:close/>
              </a:path>
              <a:path w="1280159" h="193675">
                <a:moveTo>
                  <a:pt x="1102360" y="0"/>
                </a:moveTo>
                <a:lnTo>
                  <a:pt x="1038098" y="9144"/>
                </a:lnTo>
                <a:lnTo>
                  <a:pt x="1041019" y="29463"/>
                </a:lnTo>
                <a:lnTo>
                  <a:pt x="1101978" y="26415"/>
                </a:lnTo>
                <a:lnTo>
                  <a:pt x="1102360" y="0"/>
                </a:lnTo>
                <a:close/>
              </a:path>
              <a:path w="1280159" h="193675">
                <a:moveTo>
                  <a:pt x="1069975" y="35433"/>
                </a:moveTo>
                <a:lnTo>
                  <a:pt x="1037365" y="41947"/>
                </a:lnTo>
                <a:lnTo>
                  <a:pt x="1017508" y="59261"/>
                </a:lnTo>
                <a:lnTo>
                  <a:pt x="1007627" y="84028"/>
                </a:lnTo>
                <a:lnTo>
                  <a:pt x="1004951" y="112902"/>
                </a:lnTo>
                <a:lnTo>
                  <a:pt x="1007806" y="142228"/>
                </a:lnTo>
                <a:lnTo>
                  <a:pt x="1017984" y="167862"/>
                </a:lnTo>
                <a:lnTo>
                  <a:pt x="1037901" y="186019"/>
                </a:lnTo>
                <a:lnTo>
                  <a:pt x="1069975" y="192912"/>
                </a:lnTo>
                <a:lnTo>
                  <a:pt x="1102167" y="186180"/>
                </a:lnTo>
                <a:lnTo>
                  <a:pt x="1122346" y="168290"/>
                </a:lnTo>
                <a:lnTo>
                  <a:pt x="1124529" y="162940"/>
                </a:lnTo>
                <a:lnTo>
                  <a:pt x="1069975" y="162940"/>
                </a:lnTo>
                <a:lnTo>
                  <a:pt x="1056080" y="159194"/>
                </a:lnTo>
                <a:lnTo>
                  <a:pt x="1047305" y="148780"/>
                </a:lnTo>
                <a:lnTo>
                  <a:pt x="1042721" y="132937"/>
                </a:lnTo>
                <a:lnTo>
                  <a:pt x="1041400" y="112902"/>
                </a:lnTo>
                <a:lnTo>
                  <a:pt x="1042632" y="94656"/>
                </a:lnTo>
                <a:lnTo>
                  <a:pt x="1047067" y="79898"/>
                </a:lnTo>
                <a:lnTo>
                  <a:pt x="1055812" y="70022"/>
                </a:lnTo>
                <a:lnTo>
                  <a:pt x="1069975" y="66421"/>
                </a:lnTo>
                <a:lnTo>
                  <a:pt x="1125835" y="66421"/>
                </a:lnTo>
                <a:lnTo>
                  <a:pt x="1122822" y="59070"/>
                </a:lnTo>
                <a:lnTo>
                  <a:pt x="1102703" y="41876"/>
                </a:lnTo>
                <a:lnTo>
                  <a:pt x="1069975" y="35433"/>
                </a:lnTo>
                <a:close/>
              </a:path>
              <a:path w="1280159" h="193675">
                <a:moveTo>
                  <a:pt x="1125835" y="66421"/>
                </a:moveTo>
                <a:lnTo>
                  <a:pt x="1069975" y="66421"/>
                </a:lnTo>
                <a:lnTo>
                  <a:pt x="1084177" y="69951"/>
                </a:lnTo>
                <a:lnTo>
                  <a:pt x="1093009" y="79708"/>
                </a:lnTo>
                <a:lnTo>
                  <a:pt x="1097532" y="94442"/>
                </a:lnTo>
                <a:lnTo>
                  <a:pt x="1098803" y="112902"/>
                </a:lnTo>
                <a:lnTo>
                  <a:pt x="1097442" y="133044"/>
                </a:lnTo>
                <a:lnTo>
                  <a:pt x="1092771" y="148875"/>
                </a:lnTo>
                <a:lnTo>
                  <a:pt x="1083909" y="159230"/>
                </a:lnTo>
                <a:lnTo>
                  <a:pt x="1069975" y="162940"/>
                </a:lnTo>
                <a:lnTo>
                  <a:pt x="1124529" y="162940"/>
                </a:lnTo>
                <a:lnTo>
                  <a:pt x="1132786" y="142710"/>
                </a:lnTo>
                <a:lnTo>
                  <a:pt x="1135761" y="112902"/>
                </a:lnTo>
                <a:lnTo>
                  <a:pt x="1132965" y="83814"/>
                </a:lnTo>
                <a:lnTo>
                  <a:pt x="1125835" y="66421"/>
                </a:lnTo>
                <a:close/>
              </a:path>
              <a:path w="1280159" h="193675">
                <a:moveTo>
                  <a:pt x="981837" y="37719"/>
                </a:moveTo>
                <a:lnTo>
                  <a:pt x="947166" y="37719"/>
                </a:lnTo>
                <a:lnTo>
                  <a:pt x="947166" y="190626"/>
                </a:lnTo>
                <a:lnTo>
                  <a:pt x="981837" y="190626"/>
                </a:lnTo>
                <a:lnTo>
                  <a:pt x="981837" y="37719"/>
                </a:lnTo>
                <a:close/>
              </a:path>
              <a:path w="1280159" h="193675">
                <a:moveTo>
                  <a:pt x="873632" y="35433"/>
                </a:moveTo>
                <a:lnTo>
                  <a:pt x="844728" y="41044"/>
                </a:lnTo>
                <a:lnTo>
                  <a:pt x="824229" y="56896"/>
                </a:lnTo>
                <a:lnTo>
                  <a:pt x="812018" y="81510"/>
                </a:lnTo>
                <a:lnTo>
                  <a:pt x="807974" y="113411"/>
                </a:lnTo>
                <a:lnTo>
                  <a:pt x="812303" y="147907"/>
                </a:lnTo>
                <a:lnTo>
                  <a:pt x="824992" y="172783"/>
                </a:lnTo>
                <a:lnTo>
                  <a:pt x="845585" y="187848"/>
                </a:lnTo>
                <a:lnTo>
                  <a:pt x="873632" y="192912"/>
                </a:lnTo>
                <a:lnTo>
                  <a:pt x="887710" y="191954"/>
                </a:lnTo>
                <a:lnTo>
                  <a:pt x="901382" y="188769"/>
                </a:lnTo>
                <a:lnTo>
                  <a:pt x="914388" y="183465"/>
                </a:lnTo>
                <a:lnTo>
                  <a:pt x="926386" y="176196"/>
                </a:lnTo>
                <a:lnTo>
                  <a:pt x="920652" y="161036"/>
                </a:lnTo>
                <a:lnTo>
                  <a:pt x="877316" y="161036"/>
                </a:lnTo>
                <a:lnTo>
                  <a:pt x="863054" y="158251"/>
                </a:lnTo>
                <a:lnTo>
                  <a:pt x="852852" y="149621"/>
                </a:lnTo>
                <a:lnTo>
                  <a:pt x="846722" y="134729"/>
                </a:lnTo>
                <a:lnTo>
                  <a:pt x="844676" y="113157"/>
                </a:lnTo>
                <a:lnTo>
                  <a:pt x="846764" y="92579"/>
                </a:lnTo>
                <a:lnTo>
                  <a:pt x="852995" y="78263"/>
                </a:lnTo>
                <a:lnTo>
                  <a:pt x="863322" y="69901"/>
                </a:lnTo>
                <a:lnTo>
                  <a:pt x="877697" y="67183"/>
                </a:lnTo>
                <a:lnTo>
                  <a:pt x="917842" y="67183"/>
                </a:lnTo>
                <a:lnTo>
                  <a:pt x="926211" y="48640"/>
                </a:lnTo>
                <a:lnTo>
                  <a:pt x="913888" y="42505"/>
                </a:lnTo>
                <a:lnTo>
                  <a:pt x="900874" y="38227"/>
                </a:lnTo>
                <a:lnTo>
                  <a:pt x="887384" y="35853"/>
                </a:lnTo>
                <a:lnTo>
                  <a:pt x="873632" y="35433"/>
                </a:lnTo>
                <a:close/>
              </a:path>
              <a:path w="1280159" h="193675">
                <a:moveTo>
                  <a:pt x="915416" y="147193"/>
                </a:moveTo>
                <a:lnTo>
                  <a:pt x="906801" y="152802"/>
                </a:lnTo>
                <a:lnTo>
                  <a:pt x="897461" y="157019"/>
                </a:lnTo>
                <a:lnTo>
                  <a:pt x="887573" y="159783"/>
                </a:lnTo>
                <a:lnTo>
                  <a:pt x="877316" y="161036"/>
                </a:lnTo>
                <a:lnTo>
                  <a:pt x="920652" y="161036"/>
                </a:lnTo>
                <a:lnTo>
                  <a:pt x="915416" y="147193"/>
                </a:lnTo>
                <a:close/>
              </a:path>
              <a:path w="1280159" h="193675">
                <a:moveTo>
                  <a:pt x="917842" y="67183"/>
                </a:moveTo>
                <a:lnTo>
                  <a:pt x="877697" y="67183"/>
                </a:lnTo>
                <a:lnTo>
                  <a:pt x="887146" y="67556"/>
                </a:lnTo>
                <a:lnTo>
                  <a:pt x="896334" y="69405"/>
                </a:lnTo>
                <a:lnTo>
                  <a:pt x="905093" y="72683"/>
                </a:lnTo>
                <a:lnTo>
                  <a:pt x="913256" y="77343"/>
                </a:lnTo>
                <a:lnTo>
                  <a:pt x="917842" y="67183"/>
                </a:lnTo>
                <a:close/>
              </a:path>
              <a:path w="1280159" h="193675">
                <a:moveTo>
                  <a:pt x="745998" y="37211"/>
                </a:moveTo>
                <a:lnTo>
                  <a:pt x="694563" y="37211"/>
                </a:lnTo>
                <a:lnTo>
                  <a:pt x="694563" y="190119"/>
                </a:lnTo>
                <a:lnTo>
                  <a:pt x="728979" y="190119"/>
                </a:lnTo>
                <a:lnTo>
                  <a:pt x="728979" y="134365"/>
                </a:lnTo>
                <a:lnTo>
                  <a:pt x="775083" y="134365"/>
                </a:lnTo>
                <a:lnTo>
                  <a:pt x="772160" y="128397"/>
                </a:lnTo>
                <a:lnTo>
                  <a:pt x="783474" y="120487"/>
                </a:lnTo>
                <a:lnTo>
                  <a:pt x="792003" y="109982"/>
                </a:lnTo>
                <a:lnTo>
                  <a:pt x="793314" y="106934"/>
                </a:lnTo>
                <a:lnTo>
                  <a:pt x="728726" y="106934"/>
                </a:lnTo>
                <a:lnTo>
                  <a:pt x="728726" y="64897"/>
                </a:lnTo>
                <a:lnTo>
                  <a:pt x="795337" y="64897"/>
                </a:lnTo>
                <a:lnTo>
                  <a:pt x="794950" y="62928"/>
                </a:lnTo>
                <a:lnTo>
                  <a:pt x="783637" y="48387"/>
                </a:lnTo>
                <a:lnTo>
                  <a:pt x="766776" y="39941"/>
                </a:lnTo>
                <a:lnTo>
                  <a:pt x="745998" y="37211"/>
                </a:lnTo>
                <a:close/>
              </a:path>
              <a:path w="1280159" h="193675">
                <a:moveTo>
                  <a:pt x="775083" y="134365"/>
                </a:moveTo>
                <a:lnTo>
                  <a:pt x="740282" y="134365"/>
                </a:lnTo>
                <a:lnTo>
                  <a:pt x="762000" y="190119"/>
                </a:lnTo>
                <a:lnTo>
                  <a:pt x="802386" y="190119"/>
                </a:lnTo>
                <a:lnTo>
                  <a:pt x="775083" y="134365"/>
                </a:lnTo>
                <a:close/>
              </a:path>
              <a:path w="1280159" h="193675">
                <a:moveTo>
                  <a:pt x="795337" y="64897"/>
                </a:moveTo>
                <a:lnTo>
                  <a:pt x="740028" y="64897"/>
                </a:lnTo>
                <a:lnTo>
                  <a:pt x="749784" y="65962"/>
                </a:lnTo>
                <a:lnTo>
                  <a:pt x="756634" y="69326"/>
                </a:lnTo>
                <a:lnTo>
                  <a:pt x="760674" y="75237"/>
                </a:lnTo>
                <a:lnTo>
                  <a:pt x="762000" y="83947"/>
                </a:lnTo>
                <a:lnTo>
                  <a:pt x="760924" y="93860"/>
                </a:lnTo>
                <a:lnTo>
                  <a:pt x="757301" y="101028"/>
                </a:lnTo>
                <a:lnTo>
                  <a:pt x="750534" y="105433"/>
                </a:lnTo>
                <a:lnTo>
                  <a:pt x="740028" y="106934"/>
                </a:lnTo>
                <a:lnTo>
                  <a:pt x="793314" y="106934"/>
                </a:lnTo>
                <a:lnTo>
                  <a:pt x="797341" y="97571"/>
                </a:lnTo>
                <a:lnTo>
                  <a:pt x="799083" y="83947"/>
                </a:lnTo>
                <a:lnTo>
                  <a:pt x="795337" y="64897"/>
                </a:lnTo>
                <a:close/>
              </a:path>
              <a:path w="1280159" h="193675">
                <a:moveTo>
                  <a:pt x="673735" y="37719"/>
                </a:moveTo>
                <a:lnTo>
                  <a:pt x="577850" y="37719"/>
                </a:lnTo>
                <a:lnTo>
                  <a:pt x="577850" y="190626"/>
                </a:lnTo>
                <a:lnTo>
                  <a:pt x="673735" y="190119"/>
                </a:lnTo>
                <a:lnTo>
                  <a:pt x="673735" y="160274"/>
                </a:lnTo>
                <a:lnTo>
                  <a:pt x="612775" y="160274"/>
                </a:lnTo>
                <a:lnTo>
                  <a:pt x="612775" y="129032"/>
                </a:lnTo>
                <a:lnTo>
                  <a:pt x="656208" y="129032"/>
                </a:lnTo>
                <a:lnTo>
                  <a:pt x="658368" y="97536"/>
                </a:lnTo>
                <a:lnTo>
                  <a:pt x="612775" y="97536"/>
                </a:lnTo>
                <a:lnTo>
                  <a:pt x="612775" y="68072"/>
                </a:lnTo>
                <a:lnTo>
                  <a:pt x="673735" y="68072"/>
                </a:lnTo>
                <a:lnTo>
                  <a:pt x="673735" y="37719"/>
                </a:lnTo>
                <a:close/>
              </a:path>
              <a:path w="1280159" h="193675">
                <a:moveTo>
                  <a:pt x="464439" y="149478"/>
                </a:moveTo>
                <a:lnTo>
                  <a:pt x="451357" y="176657"/>
                </a:lnTo>
                <a:lnTo>
                  <a:pt x="462672" y="183975"/>
                </a:lnTo>
                <a:lnTo>
                  <a:pt x="474916" y="189293"/>
                </a:lnTo>
                <a:lnTo>
                  <a:pt x="487826" y="192516"/>
                </a:lnTo>
                <a:lnTo>
                  <a:pt x="501142" y="193548"/>
                </a:lnTo>
                <a:lnTo>
                  <a:pt x="524734" y="189468"/>
                </a:lnTo>
                <a:lnTo>
                  <a:pt x="542337" y="178625"/>
                </a:lnTo>
                <a:lnTo>
                  <a:pt x="553198" y="163322"/>
                </a:lnTo>
                <a:lnTo>
                  <a:pt x="501396" y="163322"/>
                </a:lnTo>
                <a:lnTo>
                  <a:pt x="491406" y="162212"/>
                </a:lnTo>
                <a:lnTo>
                  <a:pt x="481774" y="159496"/>
                </a:lnTo>
                <a:lnTo>
                  <a:pt x="472713" y="155231"/>
                </a:lnTo>
                <a:lnTo>
                  <a:pt x="464439" y="149478"/>
                </a:lnTo>
                <a:close/>
              </a:path>
              <a:path w="1280159" h="193675">
                <a:moveTo>
                  <a:pt x="509524" y="35940"/>
                </a:moveTo>
                <a:lnTo>
                  <a:pt x="485501" y="39354"/>
                </a:lnTo>
                <a:lnTo>
                  <a:pt x="468312" y="48672"/>
                </a:lnTo>
                <a:lnTo>
                  <a:pt x="457981" y="62515"/>
                </a:lnTo>
                <a:lnTo>
                  <a:pt x="454532" y="79501"/>
                </a:lnTo>
                <a:lnTo>
                  <a:pt x="464891" y="109549"/>
                </a:lnTo>
                <a:lnTo>
                  <a:pt x="487679" y="123666"/>
                </a:lnTo>
                <a:lnTo>
                  <a:pt x="510468" y="132687"/>
                </a:lnTo>
                <a:lnTo>
                  <a:pt x="520826" y="147447"/>
                </a:lnTo>
                <a:lnTo>
                  <a:pt x="520826" y="156590"/>
                </a:lnTo>
                <a:lnTo>
                  <a:pt x="513461" y="163322"/>
                </a:lnTo>
                <a:lnTo>
                  <a:pt x="553198" y="163322"/>
                </a:lnTo>
                <a:lnTo>
                  <a:pt x="553344" y="163115"/>
                </a:lnTo>
                <a:lnTo>
                  <a:pt x="557149" y="145034"/>
                </a:lnTo>
                <a:lnTo>
                  <a:pt x="546691" y="115929"/>
                </a:lnTo>
                <a:lnTo>
                  <a:pt x="523684" y="101171"/>
                </a:lnTo>
                <a:lnTo>
                  <a:pt x="500677" y="91866"/>
                </a:lnTo>
                <a:lnTo>
                  <a:pt x="490220" y="79121"/>
                </a:lnTo>
                <a:lnTo>
                  <a:pt x="490220" y="72262"/>
                </a:lnTo>
                <a:lnTo>
                  <a:pt x="495680" y="67183"/>
                </a:lnTo>
                <a:lnTo>
                  <a:pt x="546009" y="67183"/>
                </a:lnTo>
                <a:lnTo>
                  <a:pt x="554608" y="46100"/>
                </a:lnTo>
                <a:lnTo>
                  <a:pt x="543867" y="41530"/>
                </a:lnTo>
                <a:lnTo>
                  <a:pt x="532685" y="38306"/>
                </a:lnTo>
                <a:lnTo>
                  <a:pt x="521194" y="36439"/>
                </a:lnTo>
                <a:lnTo>
                  <a:pt x="509524" y="35940"/>
                </a:lnTo>
                <a:close/>
              </a:path>
              <a:path w="1280159" h="193675">
                <a:moveTo>
                  <a:pt x="546009" y="67183"/>
                </a:moveTo>
                <a:lnTo>
                  <a:pt x="509143" y="67183"/>
                </a:lnTo>
                <a:lnTo>
                  <a:pt x="517866" y="67556"/>
                </a:lnTo>
                <a:lnTo>
                  <a:pt x="526446" y="69024"/>
                </a:lnTo>
                <a:lnTo>
                  <a:pt x="534789" y="71540"/>
                </a:lnTo>
                <a:lnTo>
                  <a:pt x="542798" y="75057"/>
                </a:lnTo>
                <a:lnTo>
                  <a:pt x="546009" y="67183"/>
                </a:lnTo>
                <a:close/>
              </a:path>
              <a:path w="1280159" h="193675">
                <a:moveTo>
                  <a:pt x="371518" y="71374"/>
                </a:moveTo>
                <a:lnTo>
                  <a:pt x="335406" y="71374"/>
                </a:lnTo>
                <a:lnTo>
                  <a:pt x="375666" y="190881"/>
                </a:lnTo>
                <a:lnTo>
                  <a:pt x="430656" y="191135"/>
                </a:lnTo>
                <a:lnTo>
                  <a:pt x="430656" y="160147"/>
                </a:lnTo>
                <a:lnTo>
                  <a:pt x="401447" y="160147"/>
                </a:lnTo>
                <a:lnTo>
                  <a:pt x="371518" y="71374"/>
                </a:lnTo>
                <a:close/>
              </a:path>
              <a:path w="1280159" h="193675">
                <a:moveTo>
                  <a:pt x="360172" y="37719"/>
                </a:moveTo>
                <a:lnTo>
                  <a:pt x="306958" y="37719"/>
                </a:lnTo>
                <a:lnTo>
                  <a:pt x="306958" y="190626"/>
                </a:lnTo>
                <a:lnTo>
                  <a:pt x="337947" y="190626"/>
                </a:lnTo>
                <a:lnTo>
                  <a:pt x="334645" y="71374"/>
                </a:lnTo>
                <a:lnTo>
                  <a:pt x="371518" y="71374"/>
                </a:lnTo>
                <a:lnTo>
                  <a:pt x="360172" y="37719"/>
                </a:lnTo>
                <a:close/>
              </a:path>
              <a:path w="1280159" h="193675">
                <a:moveTo>
                  <a:pt x="430656" y="37719"/>
                </a:moveTo>
                <a:lnTo>
                  <a:pt x="399033" y="37719"/>
                </a:lnTo>
                <a:lnTo>
                  <a:pt x="402336" y="160147"/>
                </a:lnTo>
                <a:lnTo>
                  <a:pt x="430656" y="160147"/>
                </a:lnTo>
                <a:lnTo>
                  <a:pt x="430656" y="37719"/>
                </a:lnTo>
                <a:close/>
              </a:path>
              <a:path w="1280159" h="193675">
                <a:moveTo>
                  <a:pt x="278511" y="37719"/>
                </a:moveTo>
                <a:lnTo>
                  <a:pt x="243840" y="37719"/>
                </a:lnTo>
                <a:lnTo>
                  <a:pt x="243840" y="190626"/>
                </a:lnTo>
                <a:lnTo>
                  <a:pt x="278511" y="190626"/>
                </a:lnTo>
                <a:lnTo>
                  <a:pt x="278511" y="37719"/>
                </a:lnTo>
                <a:close/>
              </a:path>
              <a:path w="1280159" h="193675">
                <a:moveTo>
                  <a:pt x="220852" y="37719"/>
                </a:moveTo>
                <a:lnTo>
                  <a:pt x="125349" y="37719"/>
                </a:lnTo>
                <a:lnTo>
                  <a:pt x="125349" y="190626"/>
                </a:lnTo>
                <a:lnTo>
                  <a:pt x="220852" y="190626"/>
                </a:lnTo>
                <a:lnTo>
                  <a:pt x="220852" y="160782"/>
                </a:lnTo>
                <a:lnTo>
                  <a:pt x="159893" y="160782"/>
                </a:lnTo>
                <a:lnTo>
                  <a:pt x="159893" y="129539"/>
                </a:lnTo>
                <a:lnTo>
                  <a:pt x="203326" y="129539"/>
                </a:lnTo>
                <a:lnTo>
                  <a:pt x="205486" y="98044"/>
                </a:lnTo>
                <a:lnTo>
                  <a:pt x="159893" y="98044"/>
                </a:lnTo>
                <a:lnTo>
                  <a:pt x="159893" y="68072"/>
                </a:lnTo>
                <a:lnTo>
                  <a:pt x="220852" y="68072"/>
                </a:lnTo>
                <a:lnTo>
                  <a:pt x="220852" y="37719"/>
                </a:lnTo>
                <a:close/>
              </a:path>
              <a:path w="1280159" h="193675">
                <a:moveTo>
                  <a:pt x="51435" y="37592"/>
                </a:moveTo>
                <a:lnTo>
                  <a:pt x="0" y="37592"/>
                </a:lnTo>
                <a:lnTo>
                  <a:pt x="0" y="190500"/>
                </a:lnTo>
                <a:lnTo>
                  <a:pt x="34417" y="190500"/>
                </a:lnTo>
                <a:lnTo>
                  <a:pt x="34417" y="134747"/>
                </a:lnTo>
                <a:lnTo>
                  <a:pt x="80576" y="134747"/>
                </a:lnTo>
                <a:lnTo>
                  <a:pt x="77597" y="128650"/>
                </a:lnTo>
                <a:lnTo>
                  <a:pt x="88911" y="120812"/>
                </a:lnTo>
                <a:lnTo>
                  <a:pt x="97440" y="110331"/>
                </a:lnTo>
                <a:lnTo>
                  <a:pt x="98735" y="107314"/>
                </a:lnTo>
                <a:lnTo>
                  <a:pt x="34163" y="107314"/>
                </a:lnTo>
                <a:lnTo>
                  <a:pt x="34163" y="65150"/>
                </a:lnTo>
                <a:lnTo>
                  <a:pt x="100761" y="65150"/>
                </a:lnTo>
                <a:lnTo>
                  <a:pt x="100387" y="63255"/>
                </a:lnTo>
                <a:lnTo>
                  <a:pt x="89074" y="48752"/>
                </a:lnTo>
                <a:lnTo>
                  <a:pt x="72213" y="40320"/>
                </a:lnTo>
                <a:lnTo>
                  <a:pt x="51435" y="37592"/>
                </a:lnTo>
                <a:close/>
              </a:path>
              <a:path w="1280159" h="193675">
                <a:moveTo>
                  <a:pt x="80576" y="134747"/>
                </a:moveTo>
                <a:lnTo>
                  <a:pt x="45847" y="134747"/>
                </a:lnTo>
                <a:lnTo>
                  <a:pt x="67437" y="190500"/>
                </a:lnTo>
                <a:lnTo>
                  <a:pt x="107823" y="190500"/>
                </a:lnTo>
                <a:lnTo>
                  <a:pt x="80576" y="134747"/>
                </a:lnTo>
                <a:close/>
              </a:path>
              <a:path w="1280159" h="193675">
                <a:moveTo>
                  <a:pt x="100761" y="65150"/>
                </a:moveTo>
                <a:lnTo>
                  <a:pt x="45593" y="65150"/>
                </a:lnTo>
                <a:lnTo>
                  <a:pt x="55274" y="66216"/>
                </a:lnTo>
                <a:lnTo>
                  <a:pt x="62087" y="69580"/>
                </a:lnTo>
                <a:lnTo>
                  <a:pt x="66113" y="75491"/>
                </a:lnTo>
                <a:lnTo>
                  <a:pt x="67437" y="84200"/>
                </a:lnTo>
                <a:lnTo>
                  <a:pt x="67437" y="84455"/>
                </a:lnTo>
                <a:lnTo>
                  <a:pt x="66345" y="94241"/>
                </a:lnTo>
                <a:lnTo>
                  <a:pt x="62706" y="101409"/>
                </a:lnTo>
                <a:lnTo>
                  <a:pt x="55971" y="105814"/>
                </a:lnTo>
                <a:lnTo>
                  <a:pt x="45593" y="107314"/>
                </a:lnTo>
                <a:lnTo>
                  <a:pt x="98735" y="107314"/>
                </a:lnTo>
                <a:lnTo>
                  <a:pt x="102778" y="97897"/>
                </a:lnTo>
                <a:lnTo>
                  <a:pt x="104521" y="84200"/>
                </a:lnTo>
                <a:lnTo>
                  <a:pt x="100761" y="65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11183" y="3104514"/>
            <a:ext cx="1066800" cy="158750"/>
          </a:xfrm>
          <a:custGeom>
            <a:avLst/>
            <a:gdLst/>
            <a:ahLst/>
            <a:cxnLst/>
            <a:rect l="l" t="t" r="r" b="b"/>
            <a:pathLst>
              <a:path w="1066800" h="158750">
                <a:moveTo>
                  <a:pt x="978662" y="2539"/>
                </a:moveTo>
                <a:lnTo>
                  <a:pt x="934466" y="2539"/>
                </a:lnTo>
                <a:lnTo>
                  <a:pt x="980694" y="104012"/>
                </a:lnTo>
                <a:lnTo>
                  <a:pt x="980694" y="155829"/>
                </a:lnTo>
                <a:lnTo>
                  <a:pt x="1015492" y="155829"/>
                </a:lnTo>
                <a:lnTo>
                  <a:pt x="1015492" y="104267"/>
                </a:lnTo>
                <a:lnTo>
                  <a:pt x="1033299" y="68961"/>
                </a:lnTo>
                <a:lnTo>
                  <a:pt x="1001902" y="68961"/>
                </a:lnTo>
                <a:lnTo>
                  <a:pt x="978662" y="2539"/>
                </a:lnTo>
                <a:close/>
              </a:path>
              <a:path w="1066800" h="158750">
                <a:moveTo>
                  <a:pt x="1066800" y="2539"/>
                </a:moveTo>
                <a:lnTo>
                  <a:pt x="1028954" y="2539"/>
                </a:lnTo>
                <a:lnTo>
                  <a:pt x="1002919" y="68961"/>
                </a:lnTo>
                <a:lnTo>
                  <a:pt x="1033299" y="68961"/>
                </a:lnTo>
                <a:lnTo>
                  <a:pt x="1066800" y="2539"/>
                </a:lnTo>
                <a:close/>
              </a:path>
              <a:path w="1066800" h="158750">
                <a:moveTo>
                  <a:pt x="841629" y="2539"/>
                </a:moveTo>
                <a:lnTo>
                  <a:pt x="787654" y="2539"/>
                </a:lnTo>
                <a:lnTo>
                  <a:pt x="747141" y="156083"/>
                </a:lnTo>
                <a:lnTo>
                  <a:pt x="781812" y="156083"/>
                </a:lnTo>
                <a:lnTo>
                  <a:pt x="788416" y="123825"/>
                </a:lnTo>
                <a:lnTo>
                  <a:pt x="873630" y="123825"/>
                </a:lnTo>
                <a:lnTo>
                  <a:pt x="866057" y="95123"/>
                </a:lnTo>
                <a:lnTo>
                  <a:pt x="794385" y="95123"/>
                </a:lnTo>
                <a:lnTo>
                  <a:pt x="807974" y="34162"/>
                </a:lnTo>
                <a:lnTo>
                  <a:pt x="849972" y="34162"/>
                </a:lnTo>
                <a:lnTo>
                  <a:pt x="841629" y="2539"/>
                </a:lnTo>
                <a:close/>
              </a:path>
              <a:path w="1066800" h="158750">
                <a:moveTo>
                  <a:pt x="873630" y="123825"/>
                </a:moveTo>
                <a:lnTo>
                  <a:pt x="834644" y="123825"/>
                </a:lnTo>
                <a:lnTo>
                  <a:pt x="841629" y="156083"/>
                </a:lnTo>
                <a:lnTo>
                  <a:pt x="882142" y="156083"/>
                </a:lnTo>
                <a:lnTo>
                  <a:pt x="873630" y="123825"/>
                </a:lnTo>
                <a:close/>
              </a:path>
              <a:path w="1066800" h="158750">
                <a:moveTo>
                  <a:pt x="849972" y="34162"/>
                </a:moveTo>
                <a:lnTo>
                  <a:pt x="815594" y="34162"/>
                </a:lnTo>
                <a:lnTo>
                  <a:pt x="828040" y="95123"/>
                </a:lnTo>
                <a:lnTo>
                  <a:pt x="866057" y="95123"/>
                </a:lnTo>
                <a:lnTo>
                  <a:pt x="849972" y="34162"/>
                </a:lnTo>
                <a:close/>
              </a:path>
              <a:path w="1066800" h="158750">
                <a:moveTo>
                  <a:pt x="728472" y="2539"/>
                </a:moveTo>
                <a:lnTo>
                  <a:pt x="693927" y="2539"/>
                </a:lnTo>
                <a:lnTo>
                  <a:pt x="693927" y="156083"/>
                </a:lnTo>
                <a:lnTo>
                  <a:pt x="728472" y="156083"/>
                </a:lnTo>
                <a:lnTo>
                  <a:pt x="728472" y="2539"/>
                </a:lnTo>
                <a:close/>
              </a:path>
              <a:path w="1066800" h="158750">
                <a:moveTo>
                  <a:pt x="616458" y="0"/>
                </a:moveTo>
                <a:lnTo>
                  <a:pt x="587627" y="5633"/>
                </a:lnTo>
                <a:lnTo>
                  <a:pt x="567166" y="21542"/>
                </a:lnTo>
                <a:lnTo>
                  <a:pt x="554968" y="46237"/>
                </a:lnTo>
                <a:lnTo>
                  <a:pt x="550926" y="78232"/>
                </a:lnTo>
                <a:lnTo>
                  <a:pt x="555253" y="112821"/>
                </a:lnTo>
                <a:lnTo>
                  <a:pt x="567928" y="137779"/>
                </a:lnTo>
                <a:lnTo>
                  <a:pt x="588484" y="152902"/>
                </a:lnTo>
                <a:lnTo>
                  <a:pt x="616458" y="157987"/>
                </a:lnTo>
                <a:lnTo>
                  <a:pt x="630590" y="157027"/>
                </a:lnTo>
                <a:lnTo>
                  <a:pt x="644271" y="153828"/>
                </a:lnTo>
                <a:lnTo>
                  <a:pt x="657284" y="148486"/>
                </a:lnTo>
                <a:lnTo>
                  <a:pt x="669327" y="141151"/>
                </a:lnTo>
                <a:lnTo>
                  <a:pt x="663775" y="126237"/>
                </a:lnTo>
                <a:lnTo>
                  <a:pt x="620395" y="126237"/>
                </a:lnTo>
                <a:lnTo>
                  <a:pt x="606133" y="123451"/>
                </a:lnTo>
                <a:lnTo>
                  <a:pt x="595931" y="114807"/>
                </a:lnTo>
                <a:lnTo>
                  <a:pt x="589801" y="99877"/>
                </a:lnTo>
                <a:lnTo>
                  <a:pt x="587756" y="78232"/>
                </a:lnTo>
                <a:lnTo>
                  <a:pt x="589845" y="57580"/>
                </a:lnTo>
                <a:lnTo>
                  <a:pt x="596090" y="43227"/>
                </a:lnTo>
                <a:lnTo>
                  <a:pt x="606454" y="34851"/>
                </a:lnTo>
                <a:lnTo>
                  <a:pt x="620902" y="32131"/>
                </a:lnTo>
                <a:lnTo>
                  <a:pt x="661019" y="32131"/>
                </a:lnTo>
                <a:lnTo>
                  <a:pt x="669290" y="13462"/>
                </a:lnTo>
                <a:lnTo>
                  <a:pt x="656945" y="7233"/>
                </a:lnTo>
                <a:lnTo>
                  <a:pt x="643874" y="2873"/>
                </a:lnTo>
                <a:lnTo>
                  <a:pt x="630302" y="442"/>
                </a:lnTo>
                <a:lnTo>
                  <a:pt x="616458" y="0"/>
                </a:lnTo>
                <a:close/>
              </a:path>
              <a:path w="1066800" h="158750">
                <a:moveTo>
                  <a:pt x="669417" y="141097"/>
                </a:moveTo>
                <a:lnTo>
                  <a:pt x="669544" y="141732"/>
                </a:lnTo>
                <a:lnTo>
                  <a:pt x="669417" y="141097"/>
                </a:lnTo>
                <a:close/>
              </a:path>
              <a:path w="1066800" h="158750">
                <a:moveTo>
                  <a:pt x="658622" y="112395"/>
                </a:moveTo>
                <a:lnTo>
                  <a:pt x="649934" y="118004"/>
                </a:lnTo>
                <a:lnTo>
                  <a:pt x="640556" y="122221"/>
                </a:lnTo>
                <a:lnTo>
                  <a:pt x="630654" y="124985"/>
                </a:lnTo>
                <a:lnTo>
                  <a:pt x="620395" y="126237"/>
                </a:lnTo>
                <a:lnTo>
                  <a:pt x="663775" y="126237"/>
                </a:lnTo>
                <a:lnTo>
                  <a:pt x="658622" y="112395"/>
                </a:lnTo>
                <a:close/>
              </a:path>
              <a:path w="1066800" h="158750">
                <a:moveTo>
                  <a:pt x="661019" y="32131"/>
                </a:moveTo>
                <a:lnTo>
                  <a:pt x="620902" y="32131"/>
                </a:lnTo>
                <a:lnTo>
                  <a:pt x="630281" y="32523"/>
                </a:lnTo>
                <a:lnTo>
                  <a:pt x="639445" y="34417"/>
                </a:lnTo>
                <a:lnTo>
                  <a:pt x="648227" y="37738"/>
                </a:lnTo>
                <a:lnTo>
                  <a:pt x="656463" y="42418"/>
                </a:lnTo>
                <a:lnTo>
                  <a:pt x="661019" y="32131"/>
                </a:lnTo>
                <a:close/>
              </a:path>
              <a:path w="1066800" h="158750">
                <a:moveTo>
                  <a:pt x="525526" y="2539"/>
                </a:moveTo>
                <a:lnTo>
                  <a:pt x="490855" y="2539"/>
                </a:lnTo>
                <a:lnTo>
                  <a:pt x="490855" y="156083"/>
                </a:lnTo>
                <a:lnTo>
                  <a:pt x="525526" y="156083"/>
                </a:lnTo>
                <a:lnTo>
                  <a:pt x="525526" y="2539"/>
                </a:lnTo>
                <a:close/>
              </a:path>
              <a:path w="1066800" h="158750">
                <a:moveTo>
                  <a:pt x="436625" y="32765"/>
                </a:moveTo>
                <a:lnTo>
                  <a:pt x="400812" y="32765"/>
                </a:lnTo>
                <a:lnTo>
                  <a:pt x="400812" y="156083"/>
                </a:lnTo>
                <a:lnTo>
                  <a:pt x="436625" y="156083"/>
                </a:lnTo>
                <a:lnTo>
                  <a:pt x="436625" y="32765"/>
                </a:lnTo>
                <a:close/>
              </a:path>
              <a:path w="1066800" h="158750">
                <a:moveTo>
                  <a:pt x="471170" y="2539"/>
                </a:moveTo>
                <a:lnTo>
                  <a:pt x="365506" y="2539"/>
                </a:lnTo>
                <a:lnTo>
                  <a:pt x="365506" y="32765"/>
                </a:lnTo>
                <a:lnTo>
                  <a:pt x="471170" y="32765"/>
                </a:lnTo>
                <a:lnTo>
                  <a:pt x="471170" y="2539"/>
                </a:lnTo>
                <a:close/>
              </a:path>
              <a:path w="1066800" h="158750">
                <a:moveTo>
                  <a:pt x="263779" y="114173"/>
                </a:moveTo>
                <a:lnTo>
                  <a:pt x="250825" y="141477"/>
                </a:lnTo>
                <a:lnTo>
                  <a:pt x="262068" y="148796"/>
                </a:lnTo>
                <a:lnTo>
                  <a:pt x="274288" y="154114"/>
                </a:lnTo>
                <a:lnTo>
                  <a:pt x="287222" y="157337"/>
                </a:lnTo>
                <a:lnTo>
                  <a:pt x="300609" y="158369"/>
                </a:lnTo>
                <a:lnTo>
                  <a:pt x="324127" y="154287"/>
                </a:lnTo>
                <a:lnTo>
                  <a:pt x="341693" y="143430"/>
                </a:lnTo>
                <a:lnTo>
                  <a:pt x="352503" y="128143"/>
                </a:lnTo>
                <a:lnTo>
                  <a:pt x="300863" y="128143"/>
                </a:lnTo>
                <a:lnTo>
                  <a:pt x="290800" y="127013"/>
                </a:lnTo>
                <a:lnTo>
                  <a:pt x="281130" y="124253"/>
                </a:lnTo>
                <a:lnTo>
                  <a:pt x="272055" y="119945"/>
                </a:lnTo>
                <a:lnTo>
                  <a:pt x="263779" y="114173"/>
                </a:lnTo>
                <a:close/>
              </a:path>
              <a:path w="1066800" h="158750">
                <a:moveTo>
                  <a:pt x="308864" y="254"/>
                </a:moveTo>
                <a:lnTo>
                  <a:pt x="284841" y="3704"/>
                </a:lnTo>
                <a:lnTo>
                  <a:pt x="267652" y="13096"/>
                </a:lnTo>
                <a:lnTo>
                  <a:pt x="257321" y="26989"/>
                </a:lnTo>
                <a:lnTo>
                  <a:pt x="253873" y="43942"/>
                </a:lnTo>
                <a:lnTo>
                  <a:pt x="264251" y="74136"/>
                </a:lnTo>
                <a:lnTo>
                  <a:pt x="287083" y="88328"/>
                </a:lnTo>
                <a:lnTo>
                  <a:pt x="309915" y="97377"/>
                </a:lnTo>
                <a:lnTo>
                  <a:pt x="320294" y="112140"/>
                </a:lnTo>
                <a:lnTo>
                  <a:pt x="320294" y="121285"/>
                </a:lnTo>
                <a:lnTo>
                  <a:pt x="312927" y="128143"/>
                </a:lnTo>
                <a:lnTo>
                  <a:pt x="352503" y="128143"/>
                </a:lnTo>
                <a:lnTo>
                  <a:pt x="352686" y="127883"/>
                </a:lnTo>
                <a:lnTo>
                  <a:pt x="356489" y="109727"/>
                </a:lnTo>
                <a:lnTo>
                  <a:pt x="346051" y="80492"/>
                </a:lnTo>
                <a:lnTo>
                  <a:pt x="323088" y="65674"/>
                </a:lnTo>
                <a:lnTo>
                  <a:pt x="300124" y="56310"/>
                </a:lnTo>
                <a:lnTo>
                  <a:pt x="289687" y="43434"/>
                </a:lnTo>
                <a:lnTo>
                  <a:pt x="289687" y="36702"/>
                </a:lnTo>
                <a:lnTo>
                  <a:pt x="295148" y="31496"/>
                </a:lnTo>
                <a:lnTo>
                  <a:pt x="345398" y="31496"/>
                </a:lnTo>
                <a:lnTo>
                  <a:pt x="354075" y="10540"/>
                </a:lnTo>
                <a:lnTo>
                  <a:pt x="343332" y="5897"/>
                </a:lnTo>
                <a:lnTo>
                  <a:pt x="332136" y="2635"/>
                </a:lnTo>
                <a:lnTo>
                  <a:pt x="320607" y="754"/>
                </a:lnTo>
                <a:lnTo>
                  <a:pt x="308864" y="254"/>
                </a:lnTo>
                <a:close/>
              </a:path>
              <a:path w="1066800" h="158750">
                <a:moveTo>
                  <a:pt x="345398" y="31496"/>
                </a:moveTo>
                <a:lnTo>
                  <a:pt x="308483" y="31496"/>
                </a:lnTo>
                <a:lnTo>
                  <a:pt x="317206" y="31922"/>
                </a:lnTo>
                <a:lnTo>
                  <a:pt x="325786" y="33385"/>
                </a:lnTo>
                <a:lnTo>
                  <a:pt x="334129" y="35871"/>
                </a:lnTo>
                <a:lnTo>
                  <a:pt x="342138" y="39370"/>
                </a:lnTo>
                <a:lnTo>
                  <a:pt x="345398" y="31496"/>
                </a:lnTo>
                <a:close/>
              </a:path>
              <a:path w="1066800" h="158750">
                <a:moveTo>
                  <a:pt x="144272" y="2539"/>
                </a:moveTo>
                <a:lnTo>
                  <a:pt x="109600" y="2539"/>
                </a:lnTo>
                <a:lnTo>
                  <a:pt x="109600" y="97409"/>
                </a:lnTo>
                <a:lnTo>
                  <a:pt x="113024" y="120917"/>
                </a:lnTo>
                <a:lnTo>
                  <a:pt x="123650" y="140319"/>
                </a:lnTo>
                <a:lnTo>
                  <a:pt x="142015" y="153505"/>
                </a:lnTo>
                <a:lnTo>
                  <a:pt x="168656" y="158369"/>
                </a:lnTo>
                <a:lnTo>
                  <a:pt x="195143" y="153344"/>
                </a:lnTo>
                <a:lnTo>
                  <a:pt x="213296" y="139890"/>
                </a:lnTo>
                <a:lnTo>
                  <a:pt x="219803" y="127762"/>
                </a:lnTo>
                <a:lnTo>
                  <a:pt x="168148" y="127762"/>
                </a:lnTo>
                <a:lnTo>
                  <a:pt x="158095" y="125436"/>
                </a:lnTo>
                <a:lnTo>
                  <a:pt x="150590" y="118872"/>
                </a:lnTo>
                <a:lnTo>
                  <a:pt x="145895" y="108688"/>
                </a:lnTo>
                <a:lnTo>
                  <a:pt x="144272" y="95504"/>
                </a:lnTo>
                <a:lnTo>
                  <a:pt x="144272" y="2539"/>
                </a:lnTo>
                <a:close/>
              </a:path>
              <a:path w="1066800" h="158750">
                <a:moveTo>
                  <a:pt x="226695" y="2539"/>
                </a:moveTo>
                <a:lnTo>
                  <a:pt x="191643" y="2539"/>
                </a:lnTo>
                <a:lnTo>
                  <a:pt x="191643" y="95504"/>
                </a:lnTo>
                <a:lnTo>
                  <a:pt x="190079" y="108581"/>
                </a:lnTo>
                <a:lnTo>
                  <a:pt x="185515" y="118776"/>
                </a:lnTo>
                <a:lnTo>
                  <a:pt x="178141" y="125400"/>
                </a:lnTo>
                <a:lnTo>
                  <a:pt x="168148" y="127762"/>
                </a:lnTo>
                <a:lnTo>
                  <a:pt x="219803" y="127762"/>
                </a:lnTo>
                <a:lnTo>
                  <a:pt x="223734" y="120435"/>
                </a:lnTo>
                <a:lnTo>
                  <a:pt x="227075" y="97409"/>
                </a:lnTo>
                <a:lnTo>
                  <a:pt x="226695" y="2539"/>
                </a:lnTo>
                <a:close/>
              </a:path>
              <a:path w="1066800" h="158750">
                <a:moveTo>
                  <a:pt x="6096" y="120269"/>
                </a:moveTo>
                <a:lnTo>
                  <a:pt x="18002" y="156654"/>
                </a:lnTo>
                <a:lnTo>
                  <a:pt x="36575" y="158242"/>
                </a:lnTo>
                <a:lnTo>
                  <a:pt x="54812" y="154459"/>
                </a:lnTo>
                <a:lnTo>
                  <a:pt x="67691" y="143700"/>
                </a:lnTo>
                <a:lnTo>
                  <a:pt x="75330" y="126845"/>
                </a:lnTo>
                <a:lnTo>
                  <a:pt x="75400" y="126237"/>
                </a:lnTo>
                <a:lnTo>
                  <a:pt x="29591" y="126237"/>
                </a:lnTo>
                <a:lnTo>
                  <a:pt x="21463" y="126111"/>
                </a:lnTo>
                <a:lnTo>
                  <a:pt x="13462" y="124079"/>
                </a:lnTo>
                <a:lnTo>
                  <a:pt x="6096" y="120269"/>
                </a:lnTo>
                <a:close/>
              </a:path>
              <a:path w="1066800" h="158750">
                <a:moveTo>
                  <a:pt x="77850" y="2539"/>
                </a:moveTo>
                <a:lnTo>
                  <a:pt x="43052" y="2539"/>
                </a:lnTo>
                <a:lnTo>
                  <a:pt x="43052" y="120904"/>
                </a:lnTo>
                <a:lnTo>
                  <a:pt x="37719" y="126237"/>
                </a:lnTo>
                <a:lnTo>
                  <a:pt x="75400" y="126237"/>
                </a:lnTo>
                <a:lnTo>
                  <a:pt x="77850" y="104775"/>
                </a:lnTo>
                <a:lnTo>
                  <a:pt x="7785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5264" y="2756916"/>
            <a:ext cx="1467611" cy="1331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66800" y="1524000"/>
            <a:ext cx="1059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Acciones interculturales desarrolladas en la región de La Araucanía, en al marco de la implementación de medidas asociadas a la Ley de Responsabilidad Penal Adolescente</a:t>
            </a:r>
            <a:r>
              <a:rPr lang="es-ES" sz="3200" dirty="0" smtClean="0"/>
              <a:t>.</a:t>
            </a:r>
            <a:endParaRPr lang="es-C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4572000"/>
            <a:ext cx="4325112" cy="2286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146" y="4556007"/>
            <a:ext cx="3962399" cy="23019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545" y="4576316"/>
            <a:ext cx="4059935" cy="22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7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2290"/>
            <a:ext cx="12192000" cy="6858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85800" y="1195199"/>
            <a:ext cx="10978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El 20% corresponde a </a:t>
            </a:r>
            <a:r>
              <a:rPr lang="es-ES" sz="2800" b="1" dirty="0" err="1">
                <a:solidFill>
                  <a:schemeClr val="bg1"/>
                </a:solidFill>
              </a:rPr>
              <a:t>usuar@s</a:t>
            </a:r>
            <a:r>
              <a:rPr lang="es-ES" sz="2800" b="1" dirty="0">
                <a:solidFill>
                  <a:schemeClr val="bg1"/>
                </a:solidFill>
              </a:rPr>
              <a:t> mapuche por criterio de apellidos</a:t>
            </a:r>
            <a:endParaRPr lang="es-CL" sz="2800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11295"/>
              </p:ext>
            </p:extLst>
          </p:nvPr>
        </p:nvGraphicFramePr>
        <p:xfrm>
          <a:off x="1717548" y="2590800"/>
          <a:ext cx="8915400" cy="2225040"/>
        </p:xfrm>
        <a:graphic>
          <a:graphicData uri="http://schemas.openxmlformats.org/drawingml/2006/table">
            <a:tbl>
              <a:tblPr firstRow="1" bandRow="1"/>
              <a:tblGrid>
                <a:gridCol w="3531368">
                  <a:extLst>
                    <a:ext uri="{9D8B030D-6E8A-4147-A177-3AD203B41FA5}">
                      <a16:colId xmlns:a16="http://schemas.microsoft.com/office/drawing/2014/main" val="2389107071"/>
                    </a:ext>
                  </a:extLst>
                </a:gridCol>
                <a:gridCol w="1696064">
                  <a:extLst>
                    <a:ext uri="{9D8B030D-6E8A-4147-A177-3AD203B41FA5}">
                      <a16:colId xmlns:a16="http://schemas.microsoft.com/office/drawing/2014/main" val="2784673308"/>
                    </a:ext>
                  </a:extLst>
                </a:gridCol>
                <a:gridCol w="1651820">
                  <a:extLst>
                    <a:ext uri="{9D8B030D-6E8A-4147-A177-3AD203B41FA5}">
                      <a16:colId xmlns:a16="http://schemas.microsoft.com/office/drawing/2014/main" val="887224765"/>
                    </a:ext>
                  </a:extLst>
                </a:gridCol>
                <a:gridCol w="2036148">
                  <a:extLst>
                    <a:ext uri="{9D8B030D-6E8A-4147-A177-3AD203B41FA5}">
                      <a16:colId xmlns:a16="http://schemas.microsoft.com/office/drawing/2014/main" val="215695218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CRITERIOS0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FEMENINO 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MASCULINO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TOTAL GENERAL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263145"/>
                  </a:ext>
                </a:extLst>
              </a:tr>
              <a:tr h="3708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GITANO O ROMANIES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0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5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5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64732"/>
                  </a:ext>
                </a:extLst>
              </a:tr>
              <a:tr h="3708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b="1" dirty="0" smtClean="0"/>
                        <a:t>MAPUCHE</a:t>
                      </a:r>
                      <a:endParaRPr lang="es-CL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CL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b="1" dirty="0" smtClean="0"/>
                        <a:t>69</a:t>
                      </a:r>
                      <a:endParaRPr lang="es-CL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b="1" dirty="0" smtClean="0"/>
                        <a:t>85</a:t>
                      </a:r>
                      <a:endParaRPr lang="es-CL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810452"/>
                  </a:ext>
                </a:extLst>
              </a:tr>
              <a:tr h="3708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NO INDÍGENA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1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3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4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778238"/>
                  </a:ext>
                </a:extLst>
              </a:tr>
              <a:tr h="3708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SIN INFORMACIÓN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39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291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b="1" dirty="0" smtClean="0"/>
                        <a:t>330</a:t>
                      </a:r>
                      <a:endParaRPr lang="es-CL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621637"/>
                  </a:ext>
                </a:extLst>
              </a:tr>
              <a:tr h="3708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s-ES" dirty="0" smtClean="0"/>
                        <a:t>TOTAL GENERTAL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56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368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s-ES" dirty="0" smtClean="0"/>
                        <a:t>424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778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1393" y="76200"/>
            <a:ext cx="7150607" cy="68579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68696" y="60960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Güne </a:t>
            </a:r>
            <a:r>
              <a:rPr lang="es-ES" sz="2000" b="1" dirty="0" err="1">
                <a:solidFill>
                  <a:schemeClr val="bg1"/>
                </a:solidFill>
              </a:rPr>
              <a:t>mapun</a:t>
            </a:r>
            <a:r>
              <a:rPr lang="es-ES" sz="2000" b="1" dirty="0">
                <a:solidFill>
                  <a:schemeClr val="bg1"/>
                </a:solidFill>
              </a:rPr>
              <a:t> / el contexto..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5334000" y="1543110"/>
            <a:ext cx="6629400" cy="478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Datos regionales sobre cobertura y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usuari@s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 origen indígena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24 son los proyectos de la red SENAME en la región.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provincias (cautín y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Malleco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), 32 comunas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424 son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l@s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usuari@s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del Sename 2022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23% de origen de PI (Mapuche) identificado por apellido.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? Por segundos apellidos de los </a:t>
            </a:r>
            <a:r>
              <a:rPr kumimoji="0" lang="es-ES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padres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(no identificados)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? Por segundos apellidos de los </a:t>
            </a:r>
            <a:r>
              <a:rPr kumimoji="0" lang="es-ES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abuelos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(no identificados)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estimado 50%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:a16="http://schemas.microsoft.com/office/drawing/2014/main" id="{C475B58B-D145-1746-830F-80219E11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054086" y="-1"/>
            <a:ext cx="6125213" cy="68580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2C71D3-AB2E-A341-B371-B037A487290E}"/>
              </a:ext>
            </a:extLst>
          </p:cNvPr>
          <p:cNvSpPr/>
          <p:nvPr/>
        </p:nvSpPr>
        <p:spPr>
          <a:xfrm>
            <a:off x="0" y="-1"/>
            <a:ext cx="6095012" cy="6858000"/>
          </a:xfrm>
          <a:prstGeom prst="rect">
            <a:avLst/>
          </a:prstGeom>
          <a:solidFill>
            <a:srgbClr val="2B3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CL" dirty="0" smtClean="0"/>
          </a:p>
          <a:p>
            <a:pPr algn="ctr"/>
            <a:r>
              <a:rPr lang="es-ES" dirty="0" smtClean="0"/>
              <a:t> </a:t>
            </a:r>
            <a:endParaRPr lang="es-CL" dirty="0"/>
          </a:p>
        </p:txBody>
      </p:sp>
      <p:sp>
        <p:nvSpPr>
          <p:cNvPr id="42" name="Rectángulo 41"/>
          <p:cNvSpPr/>
          <p:nvPr/>
        </p:nvSpPr>
        <p:spPr>
          <a:xfrm>
            <a:off x="208935" y="1256337"/>
            <a:ext cx="570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rgbClr val="FF0000"/>
                </a:solidFill>
              </a:rPr>
              <a:t>Awka </a:t>
            </a:r>
            <a:r>
              <a:rPr lang="es-ES" sz="2400" b="1" u="sng" dirty="0" err="1">
                <a:solidFill>
                  <a:srgbClr val="FF0000"/>
                </a:solidFill>
              </a:rPr>
              <a:t>ina</a:t>
            </a:r>
            <a:r>
              <a:rPr lang="es-ES" sz="2400" b="1" u="sng" dirty="0">
                <a:solidFill>
                  <a:srgbClr val="FF0000"/>
                </a:solidFill>
              </a:rPr>
              <a:t> </a:t>
            </a:r>
            <a:r>
              <a:rPr lang="es-ES" sz="2400" b="1" u="sng" dirty="0" err="1">
                <a:solidFill>
                  <a:srgbClr val="FF0000"/>
                </a:solidFill>
              </a:rPr>
              <a:t>zugu</a:t>
            </a:r>
            <a:r>
              <a:rPr lang="es-ES" sz="2400" b="1" u="sng" dirty="0">
                <a:solidFill>
                  <a:srgbClr val="FF0000"/>
                </a:solidFill>
              </a:rPr>
              <a:t> / parte del desafío…</a:t>
            </a:r>
            <a:endParaRPr lang="es-CL" sz="2400" b="1" u="sng" dirty="0">
              <a:solidFill>
                <a:srgbClr val="FF0000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65020" y="2286000"/>
            <a:ext cx="5829992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Marco de Derechos Humanos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Políticas internacionales sobre pueblos indígenas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Recomendaciones sobre el abordaje pertinente a diversidad cultural</a:t>
            </a:r>
          </a:p>
          <a:p>
            <a:pPr>
              <a:buClr>
                <a:srgbClr val="A53010"/>
              </a:buClr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Orientadores transversales sobre interculturalidad </a:t>
            </a:r>
          </a:p>
          <a:p>
            <a:pPr>
              <a:buClr>
                <a:srgbClr val="A53010"/>
              </a:buClr>
              <a:defRPr/>
            </a:pPr>
            <a:r>
              <a:rPr lang="es-ES" dirty="0" smtClean="0">
                <a:solidFill>
                  <a:schemeClr val="bg1"/>
                </a:solidFill>
                <a:latin typeface="Century Gothic" panose="020B0502020202020204"/>
              </a:rPr>
              <a:t>Lineamientos </a:t>
            </a:r>
            <a:r>
              <a:rPr lang="es-ES" dirty="0">
                <a:solidFill>
                  <a:schemeClr val="bg1"/>
                </a:solidFill>
                <a:latin typeface="Century Gothic" panose="020B0502020202020204"/>
              </a:rPr>
              <a:t>interculturales institucionales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305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ángulo 103">
            <a:extLst>
              <a:ext uri="{FF2B5EF4-FFF2-40B4-BE49-F238E27FC236}">
                <a16:creationId xmlns:a16="http://schemas.microsoft.com/office/drawing/2014/main" id="{731657C3-7EE4-FA4F-B271-FF04FBC220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B">
              <a:alpha val="126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3783F75-9E60-6345-A29A-38AD3D4B3208}"/>
              </a:ext>
            </a:extLst>
          </p:cNvPr>
          <p:cNvGrpSpPr/>
          <p:nvPr/>
        </p:nvGrpSpPr>
        <p:grpSpPr>
          <a:xfrm>
            <a:off x="12131100" y="1"/>
            <a:ext cx="91044" cy="6858000"/>
            <a:chOff x="12027135" y="1602483"/>
            <a:chExt cx="164865" cy="5255517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031CB0A9-4220-964F-B1B0-828EA5B949A7}"/>
                </a:ext>
              </a:extLst>
            </p:cNvPr>
            <p:cNvSpPr/>
            <p:nvPr/>
          </p:nvSpPr>
          <p:spPr>
            <a:xfrm>
              <a:off x="12027135" y="5581677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EE7293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D250539C-0866-C74C-99E1-675EC354405C}"/>
                </a:ext>
              </a:extLst>
            </p:cNvPr>
            <p:cNvSpPr/>
            <p:nvPr/>
          </p:nvSpPr>
          <p:spPr>
            <a:xfrm>
              <a:off x="12027135" y="4305258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67C8F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55E455E-CE1C-1D4F-8473-7C8378DDDB27}"/>
                </a:ext>
              </a:extLst>
            </p:cNvPr>
            <p:cNvSpPr/>
            <p:nvPr/>
          </p:nvSpPr>
          <p:spPr>
            <a:xfrm>
              <a:off x="12027135" y="3028934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FAC173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D41C1C44-6D39-E841-B910-2822E8B35E52}"/>
                </a:ext>
              </a:extLst>
            </p:cNvPr>
            <p:cNvSpPr/>
            <p:nvPr/>
          </p:nvSpPr>
          <p:spPr>
            <a:xfrm>
              <a:off x="12027135" y="1602483"/>
              <a:ext cx="164865" cy="1426451"/>
            </a:xfrm>
            <a:custGeom>
              <a:avLst/>
              <a:gdLst>
                <a:gd name="connsiteX0" fmla="*/ 0 w 99846"/>
                <a:gd name="connsiteY0" fmla="*/ 0 h 1426451"/>
                <a:gd name="connsiteX1" fmla="*/ 99846 w 99846"/>
                <a:gd name="connsiteY1" fmla="*/ 0 h 1426451"/>
                <a:gd name="connsiteX2" fmla="*/ 99846 w 99846"/>
                <a:gd name="connsiteY2" fmla="*/ 1426452 h 1426451"/>
                <a:gd name="connsiteX3" fmla="*/ 0 w 99846"/>
                <a:gd name="connsiteY3" fmla="*/ 1426452 h 142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426451">
                  <a:moveTo>
                    <a:pt x="0" y="0"/>
                  </a:moveTo>
                  <a:lnTo>
                    <a:pt x="99846" y="0"/>
                  </a:lnTo>
                  <a:lnTo>
                    <a:pt x="99846" y="1426452"/>
                  </a:lnTo>
                  <a:lnTo>
                    <a:pt x="0" y="1426452"/>
                  </a:lnTo>
                  <a:close/>
                </a:path>
              </a:pathLst>
            </a:custGeom>
            <a:solidFill>
              <a:srgbClr val="404A82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C4CEC743-6AFE-3349-B46C-71B40E620120}"/>
              </a:ext>
            </a:extLst>
          </p:cNvPr>
          <p:cNvGrpSpPr/>
          <p:nvPr/>
        </p:nvGrpSpPr>
        <p:grpSpPr>
          <a:xfrm>
            <a:off x="8382000" y="381000"/>
            <a:ext cx="3064446" cy="1670532"/>
            <a:chOff x="5100379" y="2980707"/>
            <a:chExt cx="4688140" cy="2564983"/>
          </a:xfrm>
        </p:grpSpPr>
        <p:grpSp>
          <p:nvGrpSpPr>
            <p:cNvPr id="10" name="Gráfico 4">
              <a:extLst>
                <a:ext uri="{FF2B5EF4-FFF2-40B4-BE49-F238E27FC236}">
                  <a16:creationId xmlns:a16="http://schemas.microsoft.com/office/drawing/2014/main" id="{65C22AAC-E6AA-3044-A279-ED5FD857B0B8}"/>
                </a:ext>
              </a:extLst>
            </p:cNvPr>
            <p:cNvGrpSpPr/>
            <p:nvPr/>
          </p:nvGrpSpPr>
          <p:grpSpPr>
            <a:xfrm>
              <a:off x="5100379" y="4393871"/>
              <a:ext cx="4688140" cy="1151819"/>
              <a:chOff x="5786421" y="4495032"/>
              <a:chExt cx="3944545" cy="969127"/>
            </a:xfrm>
          </p:grpSpPr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id="{97A8D943-8234-AB4B-9174-6C1A34A8CC82}"/>
                  </a:ext>
                </a:extLst>
              </p:cNvPr>
              <p:cNvSpPr/>
              <p:nvPr/>
            </p:nvSpPr>
            <p:spPr>
              <a:xfrm>
                <a:off x="5792703" y="5070062"/>
                <a:ext cx="2761524" cy="394097"/>
              </a:xfrm>
              <a:custGeom>
                <a:avLst/>
                <a:gdLst>
                  <a:gd name="connsiteX0" fmla="*/ 2719834 w 2761524"/>
                  <a:gd name="connsiteY0" fmla="*/ 176179 h 394097"/>
                  <a:gd name="connsiteX1" fmla="*/ 2761524 w 2761524"/>
                  <a:gd name="connsiteY1" fmla="*/ 176179 h 394097"/>
                  <a:gd name="connsiteX2" fmla="*/ 2761524 w 2761524"/>
                  <a:gd name="connsiteY2" fmla="*/ 112572 h 394097"/>
                  <a:gd name="connsiteX3" fmla="*/ 2719834 w 2761524"/>
                  <a:gd name="connsiteY3" fmla="*/ 112572 h 394097"/>
                  <a:gd name="connsiteX4" fmla="*/ 2719834 w 2761524"/>
                  <a:gd name="connsiteY4" fmla="*/ 176179 h 394097"/>
                  <a:gd name="connsiteX5" fmla="*/ 2719834 w 2761524"/>
                  <a:gd name="connsiteY5" fmla="*/ 388392 h 394097"/>
                  <a:gd name="connsiteX6" fmla="*/ 2761524 w 2761524"/>
                  <a:gd name="connsiteY6" fmla="*/ 388392 h 394097"/>
                  <a:gd name="connsiteX7" fmla="*/ 2761524 w 2761524"/>
                  <a:gd name="connsiteY7" fmla="*/ 325356 h 394097"/>
                  <a:gd name="connsiteX8" fmla="*/ 2719834 w 2761524"/>
                  <a:gd name="connsiteY8" fmla="*/ 325356 h 394097"/>
                  <a:gd name="connsiteX9" fmla="*/ 2719834 w 2761524"/>
                  <a:gd name="connsiteY9" fmla="*/ 388392 h 394097"/>
                  <a:gd name="connsiteX10" fmla="*/ 2578965 w 2761524"/>
                  <a:gd name="connsiteY10" fmla="*/ 139574 h 394097"/>
                  <a:gd name="connsiteX11" fmla="*/ 2651113 w 2761524"/>
                  <a:gd name="connsiteY11" fmla="*/ 156498 h 394097"/>
                  <a:gd name="connsiteX12" fmla="*/ 2661298 w 2761524"/>
                  <a:gd name="connsiteY12" fmla="*/ 124932 h 394097"/>
                  <a:gd name="connsiteX13" fmla="*/ 2578489 w 2761524"/>
                  <a:gd name="connsiteY13" fmla="*/ 106962 h 394097"/>
                  <a:gd name="connsiteX14" fmla="*/ 2487209 w 2761524"/>
                  <a:gd name="connsiteY14" fmla="*/ 179602 h 394097"/>
                  <a:gd name="connsiteX15" fmla="*/ 2622463 w 2761524"/>
                  <a:gd name="connsiteY15" fmla="*/ 314707 h 394097"/>
                  <a:gd name="connsiteX16" fmla="*/ 2567829 w 2761524"/>
                  <a:gd name="connsiteY16" fmla="*/ 361961 h 394097"/>
                  <a:gd name="connsiteX17" fmla="*/ 2497393 w 2761524"/>
                  <a:gd name="connsiteY17" fmla="*/ 338857 h 394097"/>
                  <a:gd name="connsiteX18" fmla="*/ 2485020 w 2761524"/>
                  <a:gd name="connsiteY18" fmla="*/ 370423 h 394097"/>
                  <a:gd name="connsiteX19" fmla="*/ 2568400 w 2761524"/>
                  <a:gd name="connsiteY19" fmla="*/ 394097 h 394097"/>
                  <a:gd name="connsiteX20" fmla="*/ 2664248 w 2761524"/>
                  <a:gd name="connsiteY20" fmla="*/ 311855 h 394097"/>
                  <a:gd name="connsiteX21" fmla="*/ 2527281 w 2761524"/>
                  <a:gd name="connsiteY21" fmla="*/ 180077 h 394097"/>
                  <a:gd name="connsiteX22" fmla="*/ 2579155 w 2761524"/>
                  <a:gd name="connsiteY22" fmla="*/ 139574 h 394097"/>
                  <a:gd name="connsiteX23" fmla="*/ 2388695 w 2761524"/>
                  <a:gd name="connsiteY23" fmla="*/ 233035 h 394097"/>
                  <a:gd name="connsiteX24" fmla="*/ 2244399 w 2761524"/>
                  <a:gd name="connsiteY24" fmla="*/ 233035 h 394097"/>
                  <a:gd name="connsiteX25" fmla="*/ 2318260 w 2761524"/>
                  <a:gd name="connsiteY25" fmla="*/ 139574 h 394097"/>
                  <a:gd name="connsiteX26" fmla="*/ 2388695 w 2761524"/>
                  <a:gd name="connsiteY26" fmla="*/ 233035 h 394097"/>
                  <a:gd name="connsiteX27" fmla="*/ 2430385 w 2761524"/>
                  <a:gd name="connsiteY27" fmla="*/ 262890 h 394097"/>
                  <a:gd name="connsiteX28" fmla="*/ 2430385 w 2761524"/>
                  <a:gd name="connsiteY28" fmla="*/ 238645 h 394097"/>
                  <a:gd name="connsiteX29" fmla="*/ 2319878 w 2761524"/>
                  <a:gd name="connsiteY29" fmla="*/ 106867 h 394097"/>
                  <a:gd name="connsiteX30" fmla="*/ 2201567 w 2761524"/>
                  <a:gd name="connsiteY30" fmla="*/ 248723 h 394097"/>
                  <a:gd name="connsiteX31" fmla="*/ 2327207 w 2761524"/>
                  <a:gd name="connsiteY31" fmla="*/ 394002 h 394097"/>
                  <a:gd name="connsiteX32" fmla="*/ 2428101 w 2761524"/>
                  <a:gd name="connsiteY32" fmla="*/ 363577 h 394097"/>
                  <a:gd name="connsiteX33" fmla="*/ 2417440 w 2761524"/>
                  <a:gd name="connsiteY33" fmla="*/ 333152 h 394097"/>
                  <a:gd name="connsiteX34" fmla="*/ 2331776 w 2761524"/>
                  <a:gd name="connsiteY34" fmla="*/ 360725 h 394097"/>
                  <a:gd name="connsiteX35" fmla="*/ 2244399 w 2761524"/>
                  <a:gd name="connsiteY35" fmla="*/ 262795 h 394097"/>
                  <a:gd name="connsiteX36" fmla="*/ 2430385 w 2761524"/>
                  <a:gd name="connsiteY36" fmla="*/ 262795 h 394097"/>
                  <a:gd name="connsiteX37" fmla="*/ 2176724 w 2761524"/>
                  <a:gd name="connsiteY37" fmla="*/ 113142 h 394097"/>
                  <a:gd name="connsiteX38" fmla="*/ 2141792 w 2761524"/>
                  <a:gd name="connsiteY38" fmla="*/ 108674 h 394097"/>
                  <a:gd name="connsiteX39" fmla="*/ 2070215 w 2761524"/>
                  <a:gd name="connsiteY39" fmla="*/ 147561 h 394097"/>
                  <a:gd name="connsiteX40" fmla="*/ 2062315 w 2761524"/>
                  <a:gd name="connsiteY40" fmla="*/ 112667 h 394097"/>
                  <a:gd name="connsiteX41" fmla="*/ 2033570 w 2761524"/>
                  <a:gd name="connsiteY41" fmla="*/ 112667 h 394097"/>
                  <a:gd name="connsiteX42" fmla="*/ 2033570 w 2761524"/>
                  <a:gd name="connsiteY42" fmla="*/ 388488 h 394097"/>
                  <a:gd name="connsiteX43" fmla="*/ 2076402 w 2761524"/>
                  <a:gd name="connsiteY43" fmla="*/ 388488 h 394097"/>
                  <a:gd name="connsiteX44" fmla="*/ 2076402 w 2761524"/>
                  <a:gd name="connsiteY44" fmla="*/ 174563 h 394097"/>
                  <a:gd name="connsiteX45" fmla="*/ 2138366 w 2761524"/>
                  <a:gd name="connsiteY45" fmla="*/ 144708 h 394097"/>
                  <a:gd name="connsiteX46" fmla="*/ 2173869 w 2761524"/>
                  <a:gd name="connsiteY46" fmla="*/ 149747 h 394097"/>
                  <a:gd name="connsiteX47" fmla="*/ 2176724 w 2761524"/>
                  <a:gd name="connsiteY47" fmla="*/ 113142 h 394097"/>
                  <a:gd name="connsiteX48" fmla="*/ 1849868 w 2761524"/>
                  <a:gd name="connsiteY48" fmla="*/ 361961 h 394097"/>
                  <a:gd name="connsiteX49" fmla="*/ 1775436 w 2761524"/>
                  <a:gd name="connsiteY49" fmla="*/ 249959 h 394097"/>
                  <a:gd name="connsiteX50" fmla="*/ 1849868 w 2761524"/>
                  <a:gd name="connsiteY50" fmla="*/ 139099 h 394097"/>
                  <a:gd name="connsiteX51" fmla="*/ 1924872 w 2761524"/>
                  <a:gd name="connsiteY51" fmla="*/ 249959 h 394097"/>
                  <a:gd name="connsiteX52" fmla="*/ 1849868 w 2761524"/>
                  <a:gd name="connsiteY52" fmla="*/ 361961 h 394097"/>
                  <a:gd name="connsiteX53" fmla="*/ 1849868 w 2761524"/>
                  <a:gd name="connsiteY53" fmla="*/ 106962 h 394097"/>
                  <a:gd name="connsiteX54" fmla="*/ 1732032 w 2761524"/>
                  <a:gd name="connsiteY54" fmla="*/ 249959 h 394097"/>
                  <a:gd name="connsiteX55" fmla="*/ 1849868 w 2761524"/>
                  <a:gd name="connsiteY55" fmla="*/ 394097 h 394097"/>
                  <a:gd name="connsiteX56" fmla="*/ 1968751 w 2761524"/>
                  <a:gd name="connsiteY56" fmla="*/ 249959 h 394097"/>
                  <a:gd name="connsiteX57" fmla="*/ 1849868 w 2761524"/>
                  <a:gd name="connsiteY57" fmla="*/ 106962 h 394097"/>
                  <a:gd name="connsiteX58" fmla="*/ 1672924 w 2761524"/>
                  <a:gd name="connsiteY58" fmla="*/ 388488 h 394097"/>
                  <a:gd name="connsiteX59" fmla="*/ 1672924 w 2761524"/>
                  <a:gd name="connsiteY59" fmla="*/ 214495 h 394097"/>
                  <a:gd name="connsiteX60" fmla="*/ 1579360 w 2761524"/>
                  <a:gd name="connsiteY60" fmla="*/ 106962 h 394097"/>
                  <a:gd name="connsiteX61" fmla="*/ 1492554 w 2761524"/>
                  <a:gd name="connsiteY61" fmla="*/ 145279 h 394097"/>
                  <a:gd name="connsiteX62" fmla="*/ 1484083 w 2761524"/>
                  <a:gd name="connsiteY62" fmla="*/ 112572 h 394097"/>
                  <a:gd name="connsiteX63" fmla="*/ 1455337 w 2761524"/>
                  <a:gd name="connsiteY63" fmla="*/ 112572 h 394097"/>
                  <a:gd name="connsiteX64" fmla="*/ 1455337 w 2761524"/>
                  <a:gd name="connsiteY64" fmla="*/ 388392 h 394097"/>
                  <a:gd name="connsiteX65" fmla="*/ 1498169 w 2761524"/>
                  <a:gd name="connsiteY65" fmla="*/ 388392 h 394097"/>
                  <a:gd name="connsiteX66" fmla="*/ 1498169 w 2761524"/>
                  <a:gd name="connsiteY66" fmla="*/ 172186 h 394097"/>
                  <a:gd name="connsiteX67" fmla="*/ 1565844 w 2761524"/>
                  <a:gd name="connsiteY67" fmla="*/ 140620 h 394097"/>
                  <a:gd name="connsiteX68" fmla="*/ 1628950 w 2761524"/>
                  <a:gd name="connsiteY68" fmla="*/ 221721 h 394097"/>
                  <a:gd name="connsiteX69" fmla="*/ 1628950 w 2761524"/>
                  <a:gd name="connsiteY69" fmla="*/ 388392 h 394097"/>
                  <a:gd name="connsiteX70" fmla="*/ 1672924 w 2761524"/>
                  <a:gd name="connsiteY70" fmla="*/ 388392 h 394097"/>
                  <a:gd name="connsiteX71" fmla="*/ 1348257 w 2761524"/>
                  <a:gd name="connsiteY71" fmla="*/ 233131 h 394097"/>
                  <a:gd name="connsiteX72" fmla="*/ 1203961 w 2761524"/>
                  <a:gd name="connsiteY72" fmla="*/ 233131 h 394097"/>
                  <a:gd name="connsiteX73" fmla="*/ 1277822 w 2761524"/>
                  <a:gd name="connsiteY73" fmla="*/ 139669 h 394097"/>
                  <a:gd name="connsiteX74" fmla="*/ 1348257 w 2761524"/>
                  <a:gd name="connsiteY74" fmla="*/ 233131 h 394097"/>
                  <a:gd name="connsiteX75" fmla="*/ 1389947 w 2761524"/>
                  <a:gd name="connsiteY75" fmla="*/ 262985 h 394097"/>
                  <a:gd name="connsiteX76" fmla="*/ 1389947 w 2761524"/>
                  <a:gd name="connsiteY76" fmla="*/ 238740 h 394097"/>
                  <a:gd name="connsiteX77" fmla="*/ 1279441 w 2761524"/>
                  <a:gd name="connsiteY77" fmla="*/ 106962 h 394097"/>
                  <a:gd name="connsiteX78" fmla="*/ 1161129 w 2761524"/>
                  <a:gd name="connsiteY78" fmla="*/ 248818 h 394097"/>
                  <a:gd name="connsiteX79" fmla="*/ 1286770 w 2761524"/>
                  <a:gd name="connsiteY79" fmla="*/ 394097 h 394097"/>
                  <a:gd name="connsiteX80" fmla="*/ 1387663 w 2761524"/>
                  <a:gd name="connsiteY80" fmla="*/ 363672 h 394097"/>
                  <a:gd name="connsiteX81" fmla="*/ 1377003 w 2761524"/>
                  <a:gd name="connsiteY81" fmla="*/ 333247 h 394097"/>
                  <a:gd name="connsiteX82" fmla="*/ 1291338 w 2761524"/>
                  <a:gd name="connsiteY82" fmla="*/ 360820 h 394097"/>
                  <a:gd name="connsiteX83" fmla="*/ 1203961 w 2761524"/>
                  <a:gd name="connsiteY83" fmla="*/ 262890 h 394097"/>
                  <a:gd name="connsiteX84" fmla="*/ 1389947 w 2761524"/>
                  <a:gd name="connsiteY84" fmla="*/ 262890 h 394097"/>
                  <a:gd name="connsiteX85" fmla="*/ 1092883 w 2761524"/>
                  <a:gd name="connsiteY85" fmla="*/ 388488 h 394097"/>
                  <a:gd name="connsiteX86" fmla="*/ 1078225 w 2761524"/>
                  <a:gd name="connsiteY86" fmla="*/ 8462 h 394097"/>
                  <a:gd name="connsiteX87" fmla="*/ 1006648 w 2761524"/>
                  <a:gd name="connsiteY87" fmla="*/ 8462 h 394097"/>
                  <a:gd name="connsiteX88" fmla="*/ 904042 w 2761524"/>
                  <a:gd name="connsiteY88" fmla="*/ 345132 h 394097"/>
                  <a:gd name="connsiteX89" fmla="*/ 902900 w 2761524"/>
                  <a:gd name="connsiteY89" fmla="*/ 345132 h 394097"/>
                  <a:gd name="connsiteX90" fmla="*/ 806004 w 2761524"/>
                  <a:gd name="connsiteY90" fmla="*/ 8462 h 394097"/>
                  <a:gd name="connsiteX91" fmla="*/ 731000 w 2761524"/>
                  <a:gd name="connsiteY91" fmla="*/ 8462 h 394097"/>
                  <a:gd name="connsiteX92" fmla="*/ 716342 w 2761524"/>
                  <a:gd name="connsiteY92" fmla="*/ 388488 h 394097"/>
                  <a:gd name="connsiteX93" fmla="*/ 757461 w 2761524"/>
                  <a:gd name="connsiteY93" fmla="*/ 388488 h 394097"/>
                  <a:gd name="connsiteX94" fmla="*/ 768121 w 2761524"/>
                  <a:gd name="connsiteY94" fmla="*/ 50106 h 394097"/>
                  <a:gd name="connsiteX95" fmla="*/ 769835 w 2761524"/>
                  <a:gd name="connsiteY95" fmla="*/ 50106 h 394097"/>
                  <a:gd name="connsiteX96" fmla="*/ 795153 w 2761524"/>
                  <a:gd name="connsiteY96" fmla="*/ 133965 h 394097"/>
                  <a:gd name="connsiteX97" fmla="*/ 871775 w 2761524"/>
                  <a:gd name="connsiteY97" fmla="*/ 388392 h 394097"/>
                  <a:gd name="connsiteX98" fmla="*/ 926410 w 2761524"/>
                  <a:gd name="connsiteY98" fmla="*/ 388392 h 394097"/>
                  <a:gd name="connsiteX99" fmla="*/ 1007600 w 2761524"/>
                  <a:gd name="connsiteY99" fmla="*/ 134440 h 394097"/>
                  <a:gd name="connsiteX100" fmla="*/ 1033014 w 2761524"/>
                  <a:gd name="connsiteY100" fmla="*/ 50011 h 394097"/>
                  <a:gd name="connsiteX101" fmla="*/ 1034727 w 2761524"/>
                  <a:gd name="connsiteY101" fmla="*/ 50011 h 394097"/>
                  <a:gd name="connsiteX102" fmla="*/ 1045958 w 2761524"/>
                  <a:gd name="connsiteY102" fmla="*/ 388392 h 394097"/>
                  <a:gd name="connsiteX103" fmla="*/ 1092693 w 2761524"/>
                  <a:gd name="connsiteY103" fmla="*/ 388392 h 394097"/>
                  <a:gd name="connsiteX104" fmla="*/ 482479 w 2761524"/>
                  <a:gd name="connsiteY104" fmla="*/ 233131 h 394097"/>
                  <a:gd name="connsiteX105" fmla="*/ 338183 w 2761524"/>
                  <a:gd name="connsiteY105" fmla="*/ 233131 h 394097"/>
                  <a:gd name="connsiteX106" fmla="*/ 412044 w 2761524"/>
                  <a:gd name="connsiteY106" fmla="*/ 139669 h 394097"/>
                  <a:gd name="connsiteX107" fmla="*/ 482479 w 2761524"/>
                  <a:gd name="connsiteY107" fmla="*/ 233131 h 394097"/>
                  <a:gd name="connsiteX108" fmla="*/ 524169 w 2761524"/>
                  <a:gd name="connsiteY108" fmla="*/ 262985 h 394097"/>
                  <a:gd name="connsiteX109" fmla="*/ 524169 w 2761524"/>
                  <a:gd name="connsiteY109" fmla="*/ 238740 h 394097"/>
                  <a:gd name="connsiteX110" fmla="*/ 413663 w 2761524"/>
                  <a:gd name="connsiteY110" fmla="*/ 106962 h 394097"/>
                  <a:gd name="connsiteX111" fmla="*/ 295256 w 2761524"/>
                  <a:gd name="connsiteY111" fmla="*/ 248818 h 394097"/>
                  <a:gd name="connsiteX112" fmla="*/ 420896 w 2761524"/>
                  <a:gd name="connsiteY112" fmla="*/ 394097 h 394097"/>
                  <a:gd name="connsiteX113" fmla="*/ 521789 w 2761524"/>
                  <a:gd name="connsiteY113" fmla="*/ 363672 h 394097"/>
                  <a:gd name="connsiteX114" fmla="*/ 511129 w 2761524"/>
                  <a:gd name="connsiteY114" fmla="*/ 333247 h 394097"/>
                  <a:gd name="connsiteX115" fmla="*/ 425465 w 2761524"/>
                  <a:gd name="connsiteY115" fmla="*/ 360820 h 394097"/>
                  <a:gd name="connsiteX116" fmla="*/ 338088 w 2761524"/>
                  <a:gd name="connsiteY116" fmla="*/ 262890 h 394097"/>
                  <a:gd name="connsiteX117" fmla="*/ 524074 w 2761524"/>
                  <a:gd name="connsiteY117" fmla="*/ 262890 h 394097"/>
                  <a:gd name="connsiteX118" fmla="*/ 187128 w 2761524"/>
                  <a:gd name="connsiteY118" fmla="*/ 327162 h 394097"/>
                  <a:gd name="connsiteX119" fmla="*/ 117265 w 2761524"/>
                  <a:gd name="connsiteY119" fmla="*/ 362056 h 394097"/>
                  <a:gd name="connsiteX120" fmla="*/ 43403 w 2761524"/>
                  <a:gd name="connsiteY120" fmla="*/ 250054 h 394097"/>
                  <a:gd name="connsiteX121" fmla="*/ 120025 w 2761524"/>
                  <a:gd name="connsiteY121" fmla="*/ 139669 h 394097"/>
                  <a:gd name="connsiteX122" fmla="*/ 187128 w 2761524"/>
                  <a:gd name="connsiteY122" fmla="*/ 159350 h 394097"/>
                  <a:gd name="connsiteX123" fmla="*/ 187128 w 2761524"/>
                  <a:gd name="connsiteY123" fmla="*/ 327162 h 394097"/>
                  <a:gd name="connsiteX124" fmla="*/ 197789 w 2761524"/>
                  <a:gd name="connsiteY124" fmla="*/ 388488 h 394097"/>
                  <a:gd name="connsiteX125" fmla="*/ 229960 w 2761524"/>
                  <a:gd name="connsiteY125" fmla="*/ 388488 h 394097"/>
                  <a:gd name="connsiteX126" fmla="*/ 229960 w 2761524"/>
                  <a:gd name="connsiteY126" fmla="*/ 0 h 394097"/>
                  <a:gd name="connsiteX127" fmla="*/ 187128 w 2761524"/>
                  <a:gd name="connsiteY127" fmla="*/ 0 h 394097"/>
                  <a:gd name="connsiteX128" fmla="*/ 187128 w 2761524"/>
                  <a:gd name="connsiteY128" fmla="*/ 85570 h 394097"/>
                  <a:gd name="connsiteX129" fmla="*/ 189413 w 2761524"/>
                  <a:gd name="connsiteY129" fmla="*/ 130637 h 394097"/>
                  <a:gd name="connsiteX130" fmla="*/ 115551 w 2761524"/>
                  <a:gd name="connsiteY130" fmla="*/ 106962 h 394097"/>
                  <a:gd name="connsiteX131" fmla="*/ 0 w 2761524"/>
                  <a:gd name="connsiteY131" fmla="*/ 249959 h 394097"/>
                  <a:gd name="connsiteX132" fmla="*/ 110983 w 2761524"/>
                  <a:gd name="connsiteY132" fmla="*/ 394097 h 394097"/>
                  <a:gd name="connsiteX133" fmla="*/ 190460 w 2761524"/>
                  <a:gd name="connsiteY133" fmla="*/ 355210 h 394097"/>
                  <a:gd name="connsiteX134" fmla="*/ 197789 w 2761524"/>
                  <a:gd name="connsiteY134" fmla="*/ 388392 h 39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2761524" h="394097">
                    <a:moveTo>
                      <a:pt x="2719834" y="176179"/>
                    </a:moveTo>
                    <a:lnTo>
                      <a:pt x="2761524" y="176179"/>
                    </a:lnTo>
                    <a:lnTo>
                      <a:pt x="2761524" y="112572"/>
                    </a:lnTo>
                    <a:lnTo>
                      <a:pt x="2719834" y="112572"/>
                    </a:lnTo>
                    <a:lnTo>
                      <a:pt x="2719834" y="176179"/>
                    </a:lnTo>
                    <a:close/>
                    <a:moveTo>
                      <a:pt x="2719834" y="388392"/>
                    </a:moveTo>
                    <a:lnTo>
                      <a:pt x="2761524" y="388392"/>
                    </a:lnTo>
                    <a:lnTo>
                      <a:pt x="2761524" y="325356"/>
                    </a:lnTo>
                    <a:lnTo>
                      <a:pt x="2719834" y="325356"/>
                    </a:lnTo>
                    <a:lnTo>
                      <a:pt x="2719834" y="388392"/>
                    </a:lnTo>
                    <a:close/>
                    <a:moveTo>
                      <a:pt x="2578965" y="139574"/>
                    </a:moveTo>
                    <a:cubicBezTo>
                      <a:pt x="2607139" y="139574"/>
                      <a:pt x="2629697" y="145184"/>
                      <a:pt x="2651113" y="156498"/>
                    </a:cubicBezTo>
                    <a:lnTo>
                      <a:pt x="2661298" y="124932"/>
                    </a:lnTo>
                    <a:cubicBezTo>
                      <a:pt x="2638739" y="112572"/>
                      <a:pt x="2607805" y="106962"/>
                      <a:pt x="2578489" y="106962"/>
                    </a:cubicBezTo>
                    <a:cubicBezTo>
                      <a:pt x="2515383" y="106962"/>
                      <a:pt x="2487209" y="142426"/>
                      <a:pt x="2487209" y="179602"/>
                    </a:cubicBezTo>
                    <a:cubicBezTo>
                      <a:pt x="2487209" y="273063"/>
                      <a:pt x="2622463" y="248248"/>
                      <a:pt x="2622463" y="314707"/>
                    </a:cubicBezTo>
                    <a:cubicBezTo>
                      <a:pt x="2622463" y="343421"/>
                      <a:pt x="2601618" y="361961"/>
                      <a:pt x="2567829" y="361961"/>
                    </a:cubicBezTo>
                    <a:cubicBezTo>
                      <a:pt x="2540797" y="361961"/>
                      <a:pt x="2510909" y="349601"/>
                      <a:pt x="2497393" y="338857"/>
                    </a:cubicBezTo>
                    <a:lnTo>
                      <a:pt x="2485020" y="370423"/>
                    </a:lnTo>
                    <a:cubicBezTo>
                      <a:pt x="2504152" y="382212"/>
                      <a:pt x="2535181" y="394097"/>
                      <a:pt x="2568400" y="394097"/>
                    </a:cubicBezTo>
                    <a:cubicBezTo>
                      <a:pt x="2629792" y="394097"/>
                      <a:pt x="2664248" y="356351"/>
                      <a:pt x="2664248" y="311855"/>
                    </a:cubicBezTo>
                    <a:cubicBezTo>
                      <a:pt x="2664248" y="218394"/>
                      <a:pt x="2527281" y="239215"/>
                      <a:pt x="2527281" y="180077"/>
                    </a:cubicBezTo>
                    <a:cubicBezTo>
                      <a:pt x="2527281" y="154691"/>
                      <a:pt x="2544223" y="139574"/>
                      <a:pt x="2579155" y="139574"/>
                    </a:cubicBezTo>
                    <a:moveTo>
                      <a:pt x="2388695" y="233035"/>
                    </a:moveTo>
                    <a:lnTo>
                      <a:pt x="2244399" y="233035"/>
                    </a:lnTo>
                    <a:cubicBezTo>
                      <a:pt x="2244399" y="185782"/>
                      <a:pt x="2265815" y="139574"/>
                      <a:pt x="2318260" y="139574"/>
                    </a:cubicBezTo>
                    <a:cubicBezTo>
                      <a:pt x="2370706" y="139574"/>
                      <a:pt x="2388695" y="185211"/>
                      <a:pt x="2388695" y="233035"/>
                    </a:cubicBezTo>
                    <a:moveTo>
                      <a:pt x="2430385" y="262890"/>
                    </a:moveTo>
                    <a:lnTo>
                      <a:pt x="2430385" y="238645"/>
                    </a:lnTo>
                    <a:cubicBezTo>
                      <a:pt x="2430385" y="169428"/>
                      <a:pt x="2397738" y="106867"/>
                      <a:pt x="2319878" y="106867"/>
                    </a:cubicBezTo>
                    <a:cubicBezTo>
                      <a:pt x="2242019" y="106867"/>
                      <a:pt x="2201567" y="161442"/>
                      <a:pt x="2201567" y="248723"/>
                    </a:cubicBezTo>
                    <a:cubicBezTo>
                      <a:pt x="2201567" y="343896"/>
                      <a:pt x="2251728" y="394002"/>
                      <a:pt x="2327207" y="394002"/>
                    </a:cubicBezTo>
                    <a:cubicBezTo>
                      <a:pt x="2368897" y="394002"/>
                      <a:pt x="2404971" y="377649"/>
                      <a:pt x="2428101" y="363577"/>
                    </a:cubicBezTo>
                    <a:lnTo>
                      <a:pt x="2417440" y="333152"/>
                    </a:lnTo>
                    <a:cubicBezTo>
                      <a:pt x="2398880" y="344372"/>
                      <a:pt x="2367279" y="360725"/>
                      <a:pt x="2331776" y="360725"/>
                    </a:cubicBezTo>
                    <a:cubicBezTo>
                      <a:pt x="2279331" y="360725"/>
                      <a:pt x="2244399" y="330870"/>
                      <a:pt x="2244399" y="262795"/>
                    </a:cubicBezTo>
                    <a:lnTo>
                      <a:pt x="2430385" y="262795"/>
                    </a:lnTo>
                    <a:close/>
                    <a:moveTo>
                      <a:pt x="2176724" y="113142"/>
                    </a:moveTo>
                    <a:cubicBezTo>
                      <a:pt x="2174440" y="112572"/>
                      <a:pt x="2162066" y="108674"/>
                      <a:pt x="2141792" y="108674"/>
                    </a:cubicBezTo>
                    <a:cubicBezTo>
                      <a:pt x="2106289" y="108674"/>
                      <a:pt x="2082018" y="131778"/>
                      <a:pt x="2070215" y="147561"/>
                    </a:cubicBezTo>
                    <a:lnTo>
                      <a:pt x="2062315" y="112667"/>
                    </a:lnTo>
                    <a:lnTo>
                      <a:pt x="2033570" y="112667"/>
                    </a:lnTo>
                    <a:lnTo>
                      <a:pt x="2033570" y="388488"/>
                    </a:lnTo>
                    <a:lnTo>
                      <a:pt x="2076402" y="388488"/>
                    </a:lnTo>
                    <a:lnTo>
                      <a:pt x="2076402" y="174563"/>
                    </a:lnTo>
                    <a:cubicBezTo>
                      <a:pt x="2090489" y="159921"/>
                      <a:pt x="2111905" y="144708"/>
                      <a:pt x="2138366" y="144708"/>
                    </a:cubicBezTo>
                    <a:cubicBezTo>
                      <a:pt x="2153595" y="144708"/>
                      <a:pt x="2165969" y="146990"/>
                      <a:pt x="2173869" y="149747"/>
                    </a:cubicBezTo>
                    <a:lnTo>
                      <a:pt x="2176724" y="113142"/>
                    </a:lnTo>
                    <a:close/>
                    <a:moveTo>
                      <a:pt x="1849868" y="361961"/>
                    </a:moveTo>
                    <a:cubicBezTo>
                      <a:pt x="1795234" y="361961"/>
                      <a:pt x="1775436" y="317464"/>
                      <a:pt x="1775436" y="249959"/>
                    </a:cubicBezTo>
                    <a:cubicBezTo>
                      <a:pt x="1775436" y="182454"/>
                      <a:pt x="1797994" y="139099"/>
                      <a:pt x="1849868" y="139099"/>
                    </a:cubicBezTo>
                    <a:cubicBezTo>
                      <a:pt x="1901743" y="139099"/>
                      <a:pt x="1924872" y="177986"/>
                      <a:pt x="1924872" y="249959"/>
                    </a:cubicBezTo>
                    <a:cubicBezTo>
                      <a:pt x="1924872" y="321933"/>
                      <a:pt x="1903456" y="361961"/>
                      <a:pt x="1849868" y="361961"/>
                    </a:cubicBezTo>
                    <a:moveTo>
                      <a:pt x="1849868" y="106962"/>
                    </a:moveTo>
                    <a:cubicBezTo>
                      <a:pt x="1770391" y="106962"/>
                      <a:pt x="1732032" y="168858"/>
                      <a:pt x="1732032" y="249959"/>
                    </a:cubicBezTo>
                    <a:cubicBezTo>
                      <a:pt x="1732032" y="343991"/>
                      <a:pt x="1774864" y="394097"/>
                      <a:pt x="1849868" y="394097"/>
                    </a:cubicBezTo>
                    <a:cubicBezTo>
                      <a:pt x="1924872" y="394097"/>
                      <a:pt x="1968751" y="342850"/>
                      <a:pt x="1968751" y="249959"/>
                    </a:cubicBezTo>
                    <a:cubicBezTo>
                      <a:pt x="1968751" y="167717"/>
                      <a:pt x="1926490" y="106962"/>
                      <a:pt x="1849868" y="106962"/>
                    </a:cubicBezTo>
                    <a:moveTo>
                      <a:pt x="1672924" y="388488"/>
                    </a:moveTo>
                    <a:lnTo>
                      <a:pt x="1672924" y="214495"/>
                    </a:lnTo>
                    <a:cubicBezTo>
                      <a:pt x="1672924" y="145849"/>
                      <a:pt x="1644179" y="106962"/>
                      <a:pt x="1579360" y="106962"/>
                    </a:cubicBezTo>
                    <a:cubicBezTo>
                      <a:pt x="1537670" y="106962"/>
                      <a:pt x="1508354" y="128925"/>
                      <a:pt x="1492554" y="145279"/>
                    </a:cubicBezTo>
                    <a:lnTo>
                      <a:pt x="1484083" y="112572"/>
                    </a:lnTo>
                    <a:lnTo>
                      <a:pt x="1455337" y="112572"/>
                    </a:lnTo>
                    <a:lnTo>
                      <a:pt x="1455337" y="388392"/>
                    </a:lnTo>
                    <a:lnTo>
                      <a:pt x="1498169" y="388392"/>
                    </a:lnTo>
                    <a:lnTo>
                      <a:pt x="1498169" y="172186"/>
                    </a:lnTo>
                    <a:cubicBezTo>
                      <a:pt x="1515112" y="156973"/>
                      <a:pt x="1537099" y="140620"/>
                      <a:pt x="1565844" y="140620"/>
                    </a:cubicBezTo>
                    <a:cubicBezTo>
                      <a:pt x="1612579" y="140620"/>
                      <a:pt x="1628950" y="169333"/>
                      <a:pt x="1628950" y="221721"/>
                    </a:cubicBezTo>
                    <a:lnTo>
                      <a:pt x="1628950" y="388392"/>
                    </a:lnTo>
                    <a:lnTo>
                      <a:pt x="1672924" y="388392"/>
                    </a:lnTo>
                    <a:close/>
                    <a:moveTo>
                      <a:pt x="1348257" y="233131"/>
                    </a:moveTo>
                    <a:lnTo>
                      <a:pt x="1203961" y="233131"/>
                    </a:lnTo>
                    <a:cubicBezTo>
                      <a:pt x="1203961" y="185877"/>
                      <a:pt x="1225377" y="139669"/>
                      <a:pt x="1277822" y="139669"/>
                    </a:cubicBezTo>
                    <a:cubicBezTo>
                      <a:pt x="1330268" y="139669"/>
                      <a:pt x="1348257" y="185306"/>
                      <a:pt x="1348257" y="233131"/>
                    </a:cubicBezTo>
                    <a:moveTo>
                      <a:pt x="1389947" y="262985"/>
                    </a:moveTo>
                    <a:lnTo>
                      <a:pt x="1389947" y="238740"/>
                    </a:lnTo>
                    <a:cubicBezTo>
                      <a:pt x="1389947" y="169524"/>
                      <a:pt x="1357300" y="106962"/>
                      <a:pt x="1279441" y="106962"/>
                    </a:cubicBezTo>
                    <a:cubicBezTo>
                      <a:pt x="1201582" y="106962"/>
                      <a:pt x="1161129" y="161537"/>
                      <a:pt x="1161129" y="248818"/>
                    </a:cubicBezTo>
                    <a:cubicBezTo>
                      <a:pt x="1161129" y="343991"/>
                      <a:pt x="1211290" y="394097"/>
                      <a:pt x="1286770" y="394097"/>
                    </a:cubicBezTo>
                    <a:cubicBezTo>
                      <a:pt x="1328460" y="394097"/>
                      <a:pt x="1364534" y="377744"/>
                      <a:pt x="1387663" y="363672"/>
                    </a:cubicBezTo>
                    <a:lnTo>
                      <a:pt x="1377003" y="333247"/>
                    </a:lnTo>
                    <a:cubicBezTo>
                      <a:pt x="1358442" y="344467"/>
                      <a:pt x="1326841" y="360820"/>
                      <a:pt x="1291338" y="360820"/>
                    </a:cubicBezTo>
                    <a:cubicBezTo>
                      <a:pt x="1238893" y="360820"/>
                      <a:pt x="1203961" y="330966"/>
                      <a:pt x="1203961" y="262890"/>
                    </a:cubicBezTo>
                    <a:lnTo>
                      <a:pt x="1389947" y="262890"/>
                    </a:lnTo>
                    <a:close/>
                    <a:moveTo>
                      <a:pt x="1092883" y="388488"/>
                    </a:moveTo>
                    <a:lnTo>
                      <a:pt x="1078225" y="8462"/>
                    </a:lnTo>
                    <a:lnTo>
                      <a:pt x="1006648" y="8462"/>
                    </a:lnTo>
                    <a:cubicBezTo>
                      <a:pt x="1006648" y="8462"/>
                      <a:pt x="918700" y="284853"/>
                      <a:pt x="904042" y="345132"/>
                    </a:cubicBezTo>
                    <a:lnTo>
                      <a:pt x="902900" y="345132"/>
                    </a:lnTo>
                    <a:cubicBezTo>
                      <a:pt x="889955" y="284282"/>
                      <a:pt x="806004" y="8462"/>
                      <a:pt x="806004" y="8462"/>
                    </a:cubicBezTo>
                    <a:lnTo>
                      <a:pt x="731000" y="8462"/>
                    </a:lnTo>
                    <a:lnTo>
                      <a:pt x="716342" y="388488"/>
                    </a:lnTo>
                    <a:lnTo>
                      <a:pt x="757461" y="388488"/>
                    </a:lnTo>
                    <a:lnTo>
                      <a:pt x="768121" y="50106"/>
                    </a:lnTo>
                    <a:lnTo>
                      <a:pt x="769835" y="50106"/>
                    </a:lnTo>
                    <a:cubicBezTo>
                      <a:pt x="774879" y="68646"/>
                      <a:pt x="791251" y="121604"/>
                      <a:pt x="795153" y="133965"/>
                    </a:cubicBezTo>
                    <a:lnTo>
                      <a:pt x="871775" y="388392"/>
                    </a:lnTo>
                    <a:lnTo>
                      <a:pt x="926410" y="388392"/>
                    </a:lnTo>
                    <a:lnTo>
                      <a:pt x="1007600" y="134440"/>
                    </a:lnTo>
                    <a:cubicBezTo>
                      <a:pt x="1013216" y="116946"/>
                      <a:pt x="1026731" y="75301"/>
                      <a:pt x="1033014" y="50011"/>
                    </a:cubicBezTo>
                    <a:lnTo>
                      <a:pt x="1034727" y="50011"/>
                    </a:lnTo>
                    <a:lnTo>
                      <a:pt x="1045958" y="388392"/>
                    </a:lnTo>
                    <a:lnTo>
                      <a:pt x="1092693" y="388392"/>
                    </a:lnTo>
                    <a:close/>
                    <a:moveTo>
                      <a:pt x="482479" y="233131"/>
                    </a:moveTo>
                    <a:lnTo>
                      <a:pt x="338183" y="233131"/>
                    </a:lnTo>
                    <a:cubicBezTo>
                      <a:pt x="338183" y="185877"/>
                      <a:pt x="359599" y="139669"/>
                      <a:pt x="412044" y="139669"/>
                    </a:cubicBezTo>
                    <a:cubicBezTo>
                      <a:pt x="464490" y="139669"/>
                      <a:pt x="482479" y="185306"/>
                      <a:pt x="482479" y="233131"/>
                    </a:cubicBezTo>
                    <a:moveTo>
                      <a:pt x="524169" y="262985"/>
                    </a:moveTo>
                    <a:lnTo>
                      <a:pt x="524169" y="238740"/>
                    </a:lnTo>
                    <a:cubicBezTo>
                      <a:pt x="524169" y="169524"/>
                      <a:pt x="491426" y="106962"/>
                      <a:pt x="413663" y="106962"/>
                    </a:cubicBezTo>
                    <a:cubicBezTo>
                      <a:pt x="335898" y="106962"/>
                      <a:pt x="295256" y="161537"/>
                      <a:pt x="295256" y="248818"/>
                    </a:cubicBezTo>
                    <a:cubicBezTo>
                      <a:pt x="295256" y="343991"/>
                      <a:pt x="345417" y="394097"/>
                      <a:pt x="420896" y="394097"/>
                    </a:cubicBezTo>
                    <a:cubicBezTo>
                      <a:pt x="462586" y="394097"/>
                      <a:pt x="498660" y="377744"/>
                      <a:pt x="521789" y="363672"/>
                    </a:cubicBezTo>
                    <a:lnTo>
                      <a:pt x="511129" y="333247"/>
                    </a:lnTo>
                    <a:cubicBezTo>
                      <a:pt x="492568" y="344467"/>
                      <a:pt x="460968" y="360820"/>
                      <a:pt x="425465" y="360820"/>
                    </a:cubicBezTo>
                    <a:cubicBezTo>
                      <a:pt x="373019" y="360820"/>
                      <a:pt x="338088" y="330966"/>
                      <a:pt x="338088" y="262890"/>
                    </a:cubicBezTo>
                    <a:lnTo>
                      <a:pt x="524074" y="262890"/>
                    </a:lnTo>
                    <a:close/>
                    <a:moveTo>
                      <a:pt x="187128" y="327162"/>
                    </a:moveTo>
                    <a:cubicBezTo>
                      <a:pt x="164570" y="351407"/>
                      <a:pt x="142012" y="362056"/>
                      <a:pt x="117265" y="362056"/>
                    </a:cubicBezTo>
                    <a:cubicBezTo>
                      <a:pt x="65390" y="362056"/>
                      <a:pt x="43403" y="318130"/>
                      <a:pt x="43403" y="250054"/>
                    </a:cubicBezTo>
                    <a:cubicBezTo>
                      <a:pt x="43403" y="181979"/>
                      <a:pt x="68246" y="139669"/>
                      <a:pt x="120025" y="139669"/>
                    </a:cubicBezTo>
                    <a:cubicBezTo>
                      <a:pt x="151054" y="139669"/>
                      <a:pt x="174089" y="150318"/>
                      <a:pt x="187128" y="159350"/>
                    </a:cubicBezTo>
                    <a:lnTo>
                      <a:pt x="187128" y="327162"/>
                    </a:lnTo>
                    <a:close/>
                    <a:moveTo>
                      <a:pt x="197789" y="388488"/>
                    </a:moveTo>
                    <a:lnTo>
                      <a:pt x="229960" y="388488"/>
                    </a:lnTo>
                    <a:lnTo>
                      <a:pt x="229960" y="0"/>
                    </a:lnTo>
                    <a:lnTo>
                      <a:pt x="187128" y="0"/>
                    </a:lnTo>
                    <a:lnTo>
                      <a:pt x="187128" y="85570"/>
                    </a:lnTo>
                    <a:cubicBezTo>
                      <a:pt x="187128" y="101923"/>
                      <a:pt x="187700" y="115995"/>
                      <a:pt x="189413" y="130637"/>
                    </a:cubicBezTo>
                    <a:cubicBezTo>
                      <a:pt x="173613" y="118277"/>
                      <a:pt x="149912" y="106962"/>
                      <a:pt x="115551" y="106962"/>
                    </a:cubicBezTo>
                    <a:cubicBezTo>
                      <a:pt x="41690" y="106962"/>
                      <a:pt x="0" y="166101"/>
                      <a:pt x="0" y="249959"/>
                    </a:cubicBezTo>
                    <a:cubicBezTo>
                      <a:pt x="0" y="345703"/>
                      <a:pt x="45688" y="394097"/>
                      <a:pt x="110983" y="394097"/>
                    </a:cubicBezTo>
                    <a:cubicBezTo>
                      <a:pt x="143630" y="394097"/>
                      <a:pt x="174660" y="376032"/>
                      <a:pt x="190460" y="355210"/>
                    </a:cubicBezTo>
                    <a:lnTo>
                      <a:pt x="197789" y="388392"/>
                    </a:lnTo>
                    <a:close/>
                  </a:path>
                </a:pathLst>
              </a:custGeom>
              <a:solidFill>
                <a:srgbClr val="2B3573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15A70B3-7720-5541-BE04-937FCBC9F4A8}"/>
                  </a:ext>
                </a:extLst>
              </p:cNvPr>
              <p:cNvSpPr/>
              <p:nvPr/>
            </p:nvSpPr>
            <p:spPr>
              <a:xfrm>
                <a:off x="5786421" y="4495032"/>
                <a:ext cx="3944545" cy="394477"/>
              </a:xfrm>
              <a:custGeom>
                <a:avLst/>
                <a:gdLst>
                  <a:gd name="connsiteX0" fmla="*/ 3917513 w 3944545"/>
                  <a:gd name="connsiteY0" fmla="*/ 394097 h 394477"/>
                  <a:gd name="connsiteX1" fmla="*/ 3944545 w 3944545"/>
                  <a:gd name="connsiteY1" fmla="*/ 390674 h 394477"/>
                  <a:gd name="connsiteX2" fmla="*/ 3944545 w 3944545"/>
                  <a:gd name="connsiteY2" fmla="*/ 361391 h 394477"/>
                  <a:gd name="connsiteX3" fmla="*/ 3935503 w 3944545"/>
                  <a:gd name="connsiteY3" fmla="*/ 361391 h 394477"/>
                  <a:gd name="connsiteX4" fmla="*/ 3894384 w 3944545"/>
                  <a:gd name="connsiteY4" fmla="*/ 328208 h 394477"/>
                  <a:gd name="connsiteX5" fmla="*/ 3894384 w 3944545"/>
                  <a:gd name="connsiteY5" fmla="*/ 0 h 394477"/>
                  <a:gd name="connsiteX6" fmla="*/ 3852123 w 3944545"/>
                  <a:gd name="connsiteY6" fmla="*/ 0 h 394477"/>
                  <a:gd name="connsiteX7" fmla="*/ 3852123 w 3944545"/>
                  <a:gd name="connsiteY7" fmla="*/ 312425 h 394477"/>
                  <a:gd name="connsiteX8" fmla="*/ 3917513 w 3944545"/>
                  <a:gd name="connsiteY8" fmla="*/ 394097 h 394477"/>
                  <a:gd name="connsiteX9" fmla="*/ 3734954 w 3944545"/>
                  <a:gd name="connsiteY9" fmla="*/ 328779 h 394477"/>
                  <a:gd name="connsiteX10" fmla="*/ 3665661 w 3944545"/>
                  <a:gd name="connsiteY10" fmla="*/ 363102 h 394477"/>
                  <a:gd name="connsiteX11" fmla="*/ 3607600 w 3944545"/>
                  <a:gd name="connsiteY11" fmla="*/ 307957 h 394477"/>
                  <a:gd name="connsiteX12" fmla="*/ 3670135 w 3944545"/>
                  <a:gd name="connsiteY12" fmla="*/ 260133 h 394477"/>
                  <a:gd name="connsiteX13" fmla="*/ 3734954 w 3944545"/>
                  <a:gd name="connsiteY13" fmla="*/ 260133 h 394477"/>
                  <a:gd name="connsiteX14" fmla="*/ 3734954 w 3944545"/>
                  <a:gd name="connsiteY14" fmla="*/ 328779 h 394477"/>
                  <a:gd name="connsiteX15" fmla="*/ 3776644 w 3944545"/>
                  <a:gd name="connsiteY15" fmla="*/ 388488 h 394477"/>
                  <a:gd name="connsiteX16" fmla="*/ 3776644 w 3944545"/>
                  <a:gd name="connsiteY16" fmla="*/ 206604 h 394477"/>
                  <a:gd name="connsiteX17" fmla="*/ 3678035 w 3944545"/>
                  <a:gd name="connsiteY17" fmla="*/ 106962 h 394477"/>
                  <a:gd name="connsiteX18" fmla="*/ 3577713 w 3944545"/>
                  <a:gd name="connsiteY18" fmla="*/ 127785 h 394477"/>
                  <a:gd name="connsiteX19" fmla="*/ 3588944 w 3944545"/>
                  <a:gd name="connsiteY19" fmla="*/ 158780 h 394477"/>
                  <a:gd name="connsiteX20" fmla="*/ 3672324 w 3944545"/>
                  <a:gd name="connsiteY20" fmla="*/ 140715 h 394477"/>
                  <a:gd name="connsiteX21" fmla="*/ 3734858 w 3944545"/>
                  <a:gd name="connsiteY21" fmla="*/ 208886 h 394477"/>
                  <a:gd name="connsiteX22" fmla="*/ 3734858 w 3944545"/>
                  <a:gd name="connsiteY22" fmla="*/ 230849 h 394477"/>
                  <a:gd name="connsiteX23" fmla="*/ 3663282 w 3944545"/>
                  <a:gd name="connsiteY23" fmla="*/ 230849 h 394477"/>
                  <a:gd name="connsiteX24" fmla="*/ 3565815 w 3944545"/>
                  <a:gd name="connsiteY24" fmla="*/ 309668 h 394477"/>
                  <a:gd name="connsiteX25" fmla="*/ 3654906 w 3944545"/>
                  <a:gd name="connsiteY25" fmla="*/ 394097 h 394477"/>
                  <a:gd name="connsiteX26" fmla="*/ 3739999 w 3944545"/>
                  <a:gd name="connsiteY26" fmla="*/ 353024 h 394477"/>
                  <a:gd name="connsiteX27" fmla="*/ 3747327 w 3944545"/>
                  <a:gd name="connsiteY27" fmla="*/ 388488 h 394477"/>
                  <a:gd name="connsiteX28" fmla="*/ 3776644 w 3944545"/>
                  <a:gd name="connsiteY28" fmla="*/ 388488 h 394477"/>
                  <a:gd name="connsiteX29" fmla="*/ 3507849 w 3944545"/>
                  <a:gd name="connsiteY29" fmla="*/ 388488 h 394477"/>
                  <a:gd name="connsiteX30" fmla="*/ 3507849 w 3944545"/>
                  <a:gd name="connsiteY30" fmla="*/ 214495 h 394477"/>
                  <a:gd name="connsiteX31" fmla="*/ 3414284 w 3944545"/>
                  <a:gd name="connsiteY31" fmla="*/ 106962 h 394477"/>
                  <a:gd name="connsiteX32" fmla="*/ 3327478 w 3944545"/>
                  <a:gd name="connsiteY32" fmla="*/ 145279 h 394477"/>
                  <a:gd name="connsiteX33" fmla="*/ 3319007 w 3944545"/>
                  <a:gd name="connsiteY33" fmla="*/ 112667 h 394477"/>
                  <a:gd name="connsiteX34" fmla="*/ 3290262 w 3944545"/>
                  <a:gd name="connsiteY34" fmla="*/ 112667 h 394477"/>
                  <a:gd name="connsiteX35" fmla="*/ 3290262 w 3944545"/>
                  <a:gd name="connsiteY35" fmla="*/ 388488 h 394477"/>
                  <a:gd name="connsiteX36" fmla="*/ 3333094 w 3944545"/>
                  <a:gd name="connsiteY36" fmla="*/ 388488 h 394477"/>
                  <a:gd name="connsiteX37" fmla="*/ 3333094 w 3944545"/>
                  <a:gd name="connsiteY37" fmla="*/ 172281 h 394477"/>
                  <a:gd name="connsiteX38" fmla="*/ 3400769 w 3944545"/>
                  <a:gd name="connsiteY38" fmla="*/ 140715 h 394477"/>
                  <a:gd name="connsiteX39" fmla="*/ 3463875 w 3944545"/>
                  <a:gd name="connsiteY39" fmla="*/ 221816 h 394477"/>
                  <a:gd name="connsiteX40" fmla="*/ 3463875 w 3944545"/>
                  <a:gd name="connsiteY40" fmla="*/ 388488 h 394477"/>
                  <a:gd name="connsiteX41" fmla="*/ 3507849 w 3944545"/>
                  <a:gd name="connsiteY41" fmla="*/ 388488 h 394477"/>
                  <a:gd name="connsiteX42" fmla="*/ 3106560 w 3944545"/>
                  <a:gd name="connsiteY42" fmla="*/ 362056 h 394477"/>
                  <a:gd name="connsiteX43" fmla="*/ 3032128 w 3944545"/>
                  <a:gd name="connsiteY43" fmla="*/ 250054 h 394477"/>
                  <a:gd name="connsiteX44" fmla="*/ 3106560 w 3944545"/>
                  <a:gd name="connsiteY44" fmla="*/ 139099 h 394477"/>
                  <a:gd name="connsiteX45" fmla="*/ 3181564 w 3944545"/>
                  <a:gd name="connsiteY45" fmla="*/ 250054 h 394477"/>
                  <a:gd name="connsiteX46" fmla="*/ 3106560 w 3944545"/>
                  <a:gd name="connsiteY46" fmla="*/ 362056 h 394477"/>
                  <a:gd name="connsiteX47" fmla="*/ 3106560 w 3944545"/>
                  <a:gd name="connsiteY47" fmla="*/ 107058 h 394477"/>
                  <a:gd name="connsiteX48" fmla="*/ 2988725 w 3944545"/>
                  <a:gd name="connsiteY48" fmla="*/ 250054 h 394477"/>
                  <a:gd name="connsiteX49" fmla="*/ 3106560 w 3944545"/>
                  <a:gd name="connsiteY49" fmla="*/ 394192 h 394477"/>
                  <a:gd name="connsiteX50" fmla="*/ 3225443 w 3944545"/>
                  <a:gd name="connsiteY50" fmla="*/ 250054 h 394477"/>
                  <a:gd name="connsiteX51" fmla="*/ 3106560 w 3944545"/>
                  <a:gd name="connsiteY51" fmla="*/ 107058 h 394477"/>
                  <a:gd name="connsiteX52" fmla="*/ 2877742 w 3944545"/>
                  <a:gd name="connsiteY52" fmla="*/ 49060 h 394477"/>
                  <a:gd name="connsiteX53" fmla="*/ 2923429 w 3944545"/>
                  <a:gd name="connsiteY53" fmla="*/ 49060 h 394477"/>
                  <a:gd name="connsiteX54" fmla="*/ 2923429 w 3944545"/>
                  <a:gd name="connsiteY54" fmla="*/ 3993 h 394477"/>
                  <a:gd name="connsiteX55" fmla="*/ 2877742 w 3944545"/>
                  <a:gd name="connsiteY55" fmla="*/ 3993 h 394477"/>
                  <a:gd name="connsiteX56" fmla="*/ 2877742 w 3944545"/>
                  <a:gd name="connsiteY56" fmla="*/ 49060 h 394477"/>
                  <a:gd name="connsiteX57" fmla="*/ 2923429 w 3944545"/>
                  <a:gd name="connsiteY57" fmla="*/ 388583 h 394477"/>
                  <a:gd name="connsiteX58" fmla="*/ 2923429 w 3944545"/>
                  <a:gd name="connsiteY58" fmla="*/ 112762 h 394477"/>
                  <a:gd name="connsiteX59" fmla="*/ 2851281 w 3944545"/>
                  <a:gd name="connsiteY59" fmla="*/ 112762 h 394477"/>
                  <a:gd name="connsiteX60" fmla="*/ 2851281 w 3944545"/>
                  <a:gd name="connsiteY60" fmla="*/ 140905 h 394477"/>
                  <a:gd name="connsiteX61" fmla="*/ 2881740 w 3944545"/>
                  <a:gd name="connsiteY61" fmla="*/ 147085 h 394477"/>
                  <a:gd name="connsiteX62" fmla="*/ 2881740 w 3944545"/>
                  <a:gd name="connsiteY62" fmla="*/ 388583 h 394477"/>
                  <a:gd name="connsiteX63" fmla="*/ 2923429 w 3944545"/>
                  <a:gd name="connsiteY63" fmla="*/ 388583 h 394477"/>
                  <a:gd name="connsiteX64" fmla="*/ 2793220 w 3944545"/>
                  <a:gd name="connsiteY64" fmla="*/ 337906 h 394477"/>
                  <a:gd name="connsiteX65" fmla="*/ 2713743 w 3944545"/>
                  <a:gd name="connsiteY65" fmla="*/ 361010 h 394477"/>
                  <a:gd name="connsiteX66" fmla="*/ 2633694 w 3944545"/>
                  <a:gd name="connsiteY66" fmla="*/ 250625 h 394477"/>
                  <a:gd name="connsiteX67" fmla="*/ 2713743 w 3944545"/>
                  <a:gd name="connsiteY67" fmla="*/ 141381 h 394477"/>
                  <a:gd name="connsiteX68" fmla="*/ 2789222 w 3944545"/>
                  <a:gd name="connsiteY68" fmla="*/ 159445 h 394477"/>
                  <a:gd name="connsiteX69" fmla="*/ 2801596 w 3944545"/>
                  <a:gd name="connsiteY69" fmla="*/ 129021 h 394477"/>
                  <a:gd name="connsiteX70" fmla="*/ 2711459 w 3944545"/>
                  <a:gd name="connsiteY70" fmla="*/ 107058 h 394477"/>
                  <a:gd name="connsiteX71" fmla="*/ 2590862 w 3944545"/>
                  <a:gd name="connsiteY71" fmla="*/ 250625 h 394477"/>
                  <a:gd name="connsiteX72" fmla="*/ 2711459 w 3944545"/>
                  <a:gd name="connsiteY72" fmla="*/ 394192 h 394477"/>
                  <a:gd name="connsiteX73" fmla="*/ 2803309 w 3944545"/>
                  <a:gd name="connsiteY73" fmla="*/ 369948 h 394477"/>
                  <a:gd name="connsiteX74" fmla="*/ 2793125 w 3944545"/>
                  <a:gd name="connsiteY74" fmla="*/ 337811 h 394477"/>
                  <a:gd name="connsiteX75" fmla="*/ 2484354 w 3944545"/>
                  <a:gd name="connsiteY75" fmla="*/ 328874 h 394477"/>
                  <a:gd name="connsiteX76" fmla="*/ 2415061 w 3944545"/>
                  <a:gd name="connsiteY76" fmla="*/ 363197 h 394477"/>
                  <a:gd name="connsiteX77" fmla="*/ 2357000 w 3944545"/>
                  <a:gd name="connsiteY77" fmla="*/ 308052 h 394477"/>
                  <a:gd name="connsiteX78" fmla="*/ 2419534 w 3944545"/>
                  <a:gd name="connsiteY78" fmla="*/ 260228 h 394477"/>
                  <a:gd name="connsiteX79" fmla="*/ 2484354 w 3944545"/>
                  <a:gd name="connsiteY79" fmla="*/ 260228 h 394477"/>
                  <a:gd name="connsiteX80" fmla="*/ 2484354 w 3944545"/>
                  <a:gd name="connsiteY80" fmla="*/ 328874 h 394477"/>
                  <a:gd name="connsiteX81" fmla="*/ 2526043 w 3944545"/>
                  <a:gd name="connsiteY81" fmla="*/ 388583 h 394477"/>
                  <a:gd name="connsiteX82" fmla="*/ 2526043 w 3944545"/>
                  <a:gd name="connsiteY82" fmla="*/ 206699 h 394477"/>
                  <a:gd name="connsiteX83" fmla="*/ 2427434 w 3944545"/>
                  <a:gd name="connsiteY83" fmla="*/ 107058 h 394477"/>
                  <a:gd name="connsiteX84" fmla="*/ 2327112 w 3944545"/>
                  <a:gd name="connsiteY84" fmla="*/ 127880 h 394477"/>
                  <a:gd name="connsiteX85" fmla="*/ 2338344 w 3944545"/>
                  <a:gd name="connsiteY85" fmla="*/ 158875 h 394477"/>
                  <a:gd name="connsiteX86" fmla="*/ 2421724 w 3944545"/>
                  <a:gd name="connsiteY86" fmla="*/ 140810 h 394477"/>
                  <a:gd name="connsiteX87" fmla="*/ 2484259 w 3944545"/>
                  <a:gd name="connsiteY87" fmla="*/ 208981 h 394477"/>
                  <a:gd name="connsiteX88" fmla="*/ 2484259 w 3944545"/>
                  <a:gd name="connsiteY88" fmla="*/ 230944 h 394477"/>
                  <a:gd name="connsiteX89" fmla="*/ 2412681 w 3944545"/>
                  <a:gd name="connsiteY89" fmla="*/ 230944 h 394477"/>
                  <a:gd name="connsiteX90" fmla="*/ 2315215 w 3944545"/>
                  <a:gd name="connsiteY90" fmla="*/ 309763 h 394477"/>
                  <a:gd name="connsiteX91" fmla="*/ 2404305 w 3944545"/>
                  <a:gd name="connsiteY91" fmla="*/ 394192 h 394477"/>
                  <a:gd name="connsiteX92" fmla="*/ 2489398 w 3944545"/>
                  <a:gd name="connsiteY92" fmla="*/ 353119 h 394477"/>
                  <a:gd name="connsiteX93" fmla="*/ 2496727 w 3944545"/>
                  <a:gd name="connsiteY93" fmla="*/ 388583 h 394477"/>
                  <a:gd name="connsiteX94" fmla="*/ 2526043 w 3944545"/>
                  <a:gd name="connsiteY94" fmla="*/ 388583 h 394477"/>
                  <a:gd name="connsiteX95" fmla="*/ 2250491 w 3944545"/>
                  <a:gd name="connsiteY95" fmla="*/ 388583 h 394477"/>
                  <a:gd name="connsiteX96" fmla="*/ 2250491 w 3944545"/>
                  <a:gd name="connsiteY96" fmla="*/ 8557 h 394477"/>
                  <a:gd name="connsiteX97" fmla="*/ 2207658 w 3944545"/>
                  <a:gd name="connsiteY97" fmla="*/ 8557 h 394477"/>
                  <a:gd name="connsiteX98" fmla="*/ 2209372 w 3944545"/>
                  <a:gd name="connsiteY98" fmla="*/ 348555 h 394477"/>
                  <a:gd name="connsiteX99" fmla="*/ 2206516 w 3944545"/>
                  <a:gd name="connsiteY99" fmla="*/ 348555 h 394477"/>
                  <a:gd name="connsiteX100" fmla="*/ 2061078 w 3944545"/>
                  <a:gd name="connsiteY100" fmla="*/ 8557 h 394477"/>
                  <a:gd name="connsiteX101" fmla="*/ 1988930 w 3944545"/>
                  <a:gd name="connsiteY101" fmla="*/ 8557 h 394477"/>
                  <a:gd name="connsiteX102" fmla="*/ 1988930 w 3944545"/>
                  <a:gd name="connsiteY102" fmla="*/ 388583 h 394477"/>
                  <a:gd name="connsiteX103" fmla="*/ 2030048 w 3944545"/>
                  <a:gd name="connsiteY103" fmla="*/ 388583 h 394477"/>
                  <a:gd name="connsiteX104" fmla="*/ 2028906 w 3944545"/>
                  <a:gd name="connsiteY104" fmla="*/ 51342 h 394477"/>
                  <a:gd name="connsiteX105" fmla="*/ 2031191 w 3944545"/>
                  <a:gd name="connsiteY105" fmla="*/ 51342 h 394477"/>
                  <a:gd name="connsiteX106" fmla="*/ 2174916 w 3944545"/>
                  <a:gd name="connsiteY106" fmla="*/ 388583 h 394477"/>
                  <a:gd name="connsiteX107" fmla="*/ 2250396 w 3944545"/>
                  <a:gd name="connsiteY107" fmla="*/ 388583 h 394477"/>
                  <a:gd name="connsiteX108" fmla="*/ 1680158 w 3944545"/>
                  <a:gd name="connsiteY108" fmla="*/ 362151 h 394477"/>
                  <a:gd name="connsiteX109" fmla="*/ 1605726 w 3944545"/>
                  <a:gd name="connsiteY109" fmla="*/ 250150 h 394477"/>
                  <a:gd name="connsiteX110" fmla="*/ 1680158 w 3944545"/>
                  <a:gd name="connsiteY110" fmla="*/ 139194 h 394477"/>
                  <a:gd name="connsiteX111" fmla="*/ 1755162 w 3944545"/>
                  <a:gd name="connsiteY111" fmla="*/ 250150 h 394477"/>
                  <a:gd name="connsiteX112" fmla="*/ 1680158 w 3944545"/>
                  <a:gd name="connsiteY112" fmla="*/ 362151 h 394477"/>
                  <a:gd name="connsiteX113" fmla="*/ 1680158 w 3944545"/>
                  <a:gd name="connsiteY113" fmla="*/ 107153 h 394477"/>
                  <a:gd name="connsiteX114" fmla="*/ 1562323 w 3944545"/>
                  <a:gd name="connsiteY114" fmla="*/ 250150 h 394477"/>
                  <a:gd name="connsiteX115" fmla="*/ 1680158 w 3944545"/>
                  <a:gd name="connsiteY115" fmla="*/ 394287 h 394477"/>
                  <a:gd name="connsiteX116" fmla="*/ 1799041 w 3944545"/>
                  <a:gd name="connsiteY116" fmla="*/ 250150 h 394477"/>
                  <a:gd name="connsiteX117" fmla="*/ 1680158 w 3944545"/>
                  <a:gd name="connsiteY117" fmla="*/ 107153 h 394477"/>
                  <a:gd name="connsiteX118" fmla="*/ 1451340 w 3944545"/>
                  <a:gd name="connsiteY118" fmla="*/ 49155 h 394477"/>
                  <a:gd name="connsiteX119" fmla="*/ 1497027 w 3944545"/>
                  <a:gd name="connsiteY119" fmla="*/ 49155 h 394477"/>
                  <a:gd name="connsiteX120" fmla="*/ 1497027 w 3944545"/>
                  <a:gd name="connsiteY120" fmla="*/ 4088 h 394477"/>
                  <a:gd name="connsiteX121" fmla="*/ 1451340 w 3944545"/>
                  <a:gd name="connsiteY121" fmla="*/ 4088 h 394477"/>
                  <a:gd name="connsiteX122" fmla="*/ 1451340 w 3944545"/>
                  <a:gd name="connsiteY122" fmla="*/ 49155 h 394477"/>
                  <a:gd name="connsiteX123" fmla="*/ 1497027 w 3944545"/>
                  <a:gd name="connsiteY123" fmla="*/ 388678 h 394477"/>
                  <a:gd name="connsiteX124" fmla="*/ 1497027 w 3944545"/>
                  <a:gd name="connsiteY124" fmla="*/ 112857 h 394477"/>
                  <a:gd name="connsiteX125" fmla="*/ 1424879 w 3944545"/>
                  <a:gd name="connsiteY125" fmla="*/ 112857 h 394477"/>
                  <a:gd name="connsiteX126" fmla="*/ 1424879 w 3944545"/>
                  <a:gd name="connsiteY126" fmla="*/ 141000 h 394477"/>
                  <a:gd name="connsiteX127" fmla="*/ 1455338 w 3944545"/>
                  <a:gd name="connsiteY127" fmla="*/ 147180 h 394477"/>
                  <a:gd name="connsiteX128" fmla="*/ 1455338 w 3944545"/>
                  <a:gd name="connsiteY128" fmla="*/ 388678 h 394477"/>
                  <a:gd name="connsiteX129" fmla="*/ 1497027 w 3944545"/>
                  <a:gd name="connsiteY129" fmla="*/ 388678 h 394477"/>
                  <a:gd name="connsiteX130" fmla="*/ 1366818 w 3944545"/>
                  <a:gd name="connsiteY130" fmla="*/ 338001 h 394477"/>
                  <a:gd name="connsiteX131" fmla="*/ 1287341 w 3944545"/>
                  <a:gd name="connsiteY131" fmla="*/ 361105 h 394477"/>
                  <a:gd name="connsiteX132" fmla="*/ 1207292 w 3944545"/>
                  <a:gd name="connsiteY132" fmla="*/ 250720 h 394477"/>
                  <a:gd name="connsiteX133" fmla="*/ 1287341 w 3944545"/>
                  <a:gd name="connsiteY133" fmla="*/ 141476 h 394477"/>
                  <a:gd name="connsiteX134" fmla="*/ 1362820 w 3944545"/>
                  <a:gd name="connsiteY134" fmla="*/ 159540 h 394477"/>
                  <a:gd name="connsiteX135" fmla="*/ 1375194 w 3944545"/>
                  <a:gd name="connsiteY135" fmla="*/ 129115 h 394477"/>
                  <a:gd name="connsiteX136" fmla="*/ 1285056 w 3944545"/>
                  <a:gd name="connsiteY136" fmla="*/ 107153 h 394477"/>
                  <a:gd name="connsiteX137" fmla="*/ 1164460 w 3944545"/>
                  <a:gd name="connsiteY137" fmla="*/ 250720 h 394477"/>
                  <a:gd name="connsiteX138" fmla="*/ 1285056 w 3944545"/>
                  <a:gd name="connsiteY138" fmla="*/ 394287 h 394477"/>
                  <a:gd name="connsiteX139" fmla="*/ 1376907 w 3944545"/>
                  <a:gd name="connsiteY139" fmla="*/ 370043 h 394477"/>
                  <a:gd name="connsiteX140" fmla="*/ 1366723 w 3944545"/>
                  <a:gd name="connsiteY140" fmla="*/ 337906 h 394477"/>
                  <a:gd name="connsiteX141" fmla="*/ 1052336 w 3944545"/>
                  <a:gd name="connsiteY141" fmla="*/ 49155 h 394477"/>
                  <a:gd name="connsiteX142" fmla="*/ 1098023 w 3944545"/>
                  <a:gd name="connsiteY142" fmla="*/ 49155 h 394477"/>
                  <a:gd name="connsiteX143" fmla="*/ 1098023 w 3944545"/>
                  <a:gd name="connsiteY143" fmla="*/ 4088 h 394477"/>
                  <a:gd name="connsiteX144" fmla="*/ 1052336 w 3944545"/>
                  <a:gd name="connsiteY144" fmla="*/ 4088 h 394477"/>
                  <a:gd name="connsiteX145" fmla="*/ 1052336 w 3944545"/>
                  <a:gd name="connsiteY145" fmla="*/ 49155 h 394477"/>
                  <a:gd name="connsiteX146" fmla="*/ 1098023 w 3944545"/>
                  <a:gd name="connsiteY146" fmla="*/ 388678 h 394477"/>
                  <a:gd name="connsiteX147" fmla="*/ 1098023 w 3944545"/>
                  <a:gd name="connsiteY147" fmla="*/ 112857 h 394477"/>
                  <a:gd name="connsiteX148" fmla="*/ 1025875 w 3944545"/>
                  <a:gd name="connsiteY148" fmla="*/ 112857 h 394477"/>
                  <a:gd name="connsiteX149" fmla="*/ 1025875 w 3944545"/>
                  <a:gd name="connsiteY149" fmla="*/ 141000 h 394477"/>
                  <a:gd name="connsiteX150" fmla="*/ 1056333 w 3944545"/>
                  <a:gd name="connsiteY150" fmla="*/ 147180 h 394477"/>
                  <a:gd name="connsiteX151" fmla="*/ 1056333 w 3944545"/>
                  <a:gd name="connsiteY151" fmla="*/ 388678 h 394477"/>
                  <a:gd name="connsiteX152" fmla="*/ 1098023 w 3944545"/>
                  <a:gd name="connsiteY152" fmla="*/ 388678 h 394477"/>
                  <a:gd name="connsiteX153" fmla="*/ 989801 w 3944545"/>
                  <a:gd name="connsiteY153" fmla="*/ 112857 h 394477"/>
                  <a:gd name="connsiteX154" fmla="*/ 945827 w 3944545"/>
                  <a:gd name="connsiteY154" fmla="*/ 112857 h 394477"/>
                  <a:gd name="connsiteX155" fmla="*/ 871394 w 3944545"/>
                  <a:gd name="connsiteY155" fmla="*/ 362246 h 394477"/>
                  <a:gd name="connsiteX156" fmla="*/ 870252 w 3944545"/>
                  <a:gd name="connsiteY156" fmla="*/ 362246 h 394477"/>
                  <a:gd name="connsiteX157" fmla="*/ 795248 w 3944545"/>
                  <a:gd name="connsiteY157" fmla="*/ 112857 h 394477"/>
                  <a:gd name="connsiteX158" fmla="*/ 747943 w 3944545"/>
                  <a:gd name="connsiteY158" fmla="*/ 112857 h 394477"/>
                  <a:gd name="connsiteX159" fmla="*/ 836462 w 3944545"/>
                  <a:gd name="connsiteY159" fmla="*/ 388678 h 394477"/>
                  <a:gd name="connsiteX160" fmla="*/ 900139 w 3944545"/>
                  <a:gd name="connsiteY160" fmla="*/ 388678 h 394477"/>
                  <a:gd name="connsiteX161" fmla="*/ 989706 w 3944545"/>
                  <a:gd name="connsiteY161" fmla="*/ 112857 h 394477"/>
                  <a:gd name="connsiteX162" fmla="*/ 730524 w 3944545"/>
                  <a:gd name="connsiteY162" fmla="*/ 113428 h 394477"/>
                  <a:gd name="connsiteX163" fmla="*/ 695592 w 3944545"/>
                  <a:gd name="connsiteY163" fmla="*/ 108959 h 394477"/>
                  <a:gd name="connsiteX164" fmla="*/ 624015 w 3944545"/>
                  <a:gd name="connsiteY164" fmla="*/ 147846 h 394477"/>
                  <a:gd name="connsiteX165" fmla="*/ 616115 w 3944545"/>
                  <a:gd name="connsiteY165" fmla="*/ 112952 h 394477"/>
                  <a:gd name="connsiteX166" fmla="*/ 587370 w 3944545"/>
                  <a:gd name="connsiteY166" fmla="*/ 112952 h 394477"/>
                  <a:gd name="connsiteX167" fmla="*/ 587370 w 3944545"/>
                  <a:gd name="connsiteY167" fmla="*/ 388773 h 394477"/>
                  <a:gd name="connsiteX168" fmla="*/ 630202 w 3944545"/>
                  <a:gd name="connsiteY168" fmla="*/ 388773 h 394477"/>
                  <a:gd name="connsiteX169" fmla="*/ 630202 w 3944545"/>
                  <a:gd name="connsiteY169" fmla="*/ 174848 h 394477"/>
                  <a:gd name="connsiteX170" fmla="*/ 692166 w 3944545"/>
                  <a:gd name="connsiteY170" fmla="*/ 144994 h 394477"/>
                  <a:gd name="connsiteX171" fmla="*/ 727669 w 3944545"/>
                  <a:gd name="connsiteY171" fmla="*/ 150033 h 394477"/>
                  <a:gd name="connsiteX172" fmla="*/ 730524 w 3944545"/>
                  <a:gd name="connsiteY172" fmla="*/ 113428 h 394477"/>
                  <a:gd name="connsiteX173" fmla="*/ 480290 w 3944545"/>
                  <a:gd name="connsiteY173" fmla="*/ 233321 h 394477"/>
                  <a:gd name="connsiteX174" fmla="*/ 335994 w 3944545"/>
                  <a:gd name="connsiteY174" fmla="*/ 233321 h 394477"/>
                  <a:gd name="connsiteX175" fmla="*/ 409855 w 3944545"/>
                  <a:gd name="connsiteY175" fmla="*/ 139859 h 394477"/>
                  <a:gd name="connsiteX176" fmla="*/ 480290 w 3944545"/>
                  <a:gd name="connsiteY176" fmla="*/ 233321 h 394477"/>
                  <a:gd name="connsiteX177" fmla="*/ 521980 w 3944545"/>
                  <a:gd name="connsiteY177" fmla="*/ 263175 h 394477"/>
                  <a:gd name="connsiteX178" fmla="*/ 521980 w 3944545"/>
                  <a:gd name="connsiteY178" fmla="*/ 238930 h 394477"/>
                  <a:gd name="connsiteX179" fmla="*/ 411473 w 3944545"/>
                  <a:gd name="connsiteY179" fmla="*/ 107153 h 394477"/>
                  <a:gd name="connsiteX180" fmla="*/ 293066 w 3944545"/>
                  <a:gd name="connsiteY180" fmla="*/ 249009 h 394477"/>
                  <a:gd name="connsiteX181" fmla="*/ 418802 w 3944545"/>
                  <a:gd name="connsiteY181" fmla="*/ 394287 h 394477"/>
                  <a:gd name="connsiteX182" fmla="*/ 519695 w 3944545"/>
                  <a:gd name="connsiteY182" fmla="*/ 363862 h 394477"/>
                  <a:gd name="connsiteX183" fmla="*/ 509035 w 3944545"/>
                  <a:gd name="connsiteY183" fmla="*/ 333438 h 394477"/>
                  <a:gd name="connsiteX184" fmla="*/ 423371 w 3944545"/>
                  <a:gd name="connsiteY184" fmla="*/ 361010 h 394477"/>
                  <a:gd name="connsiteX185" fmla="*/ 335994 w 3944545"/>
                  <a:gd name="connsiteY185" fmla="*/ 263080 h 394477"/>
                  <a:gd name="connsiteX186" fmla="*/ 521980 w 3944545"/>
                  <a:gd name="connsiteY186" fmla="*/ 263080 h 394477"/>
                  <a:gd name="connsiteX187" fmla="*/ 241858 w 3944545"/>
                  <a:gd name="connsiteY187" fmla="*/ 285138 h 394477"/>
                  <a:gd name="connsiteX188" fmla="*/ 52446 w 3944545"/>
                  <a:gd name="connsiteY188" fmla="*/ 99356 h 394477"/>
                  <a:gd name="connsiteX189" fmla="*/ 129067 w 3944545"/>
                  <a:gd name="connsiteY189" fmla="*/ 41359 h 394477"/>
                  <a:gd name="connsiteX190" fmla="*/ 221489 w 3944545"/>
                  <a:gd name="connsiteY190" fmla="*/ 65604 h 394477"/>
                  <a:gd name="connsiteX191" fmla="*/ 236719 w 3944545"/>
                  <a:gd name="connsiteY191" fmla="*/ 30710 h 394477"/>
                  <a:gd name="connsiteX192" fmla="*/ 128496 w 3944545"/>
                  <a:gd name="connsiteY192" fmla="*/ 3137 h 394477"/>
                  <a:gd name="connsiteX193" fmla="*/ 7900 w 3944545"/>
                  <a:gd name="connsiteY193" fmla="*/ 98881 h 394477"/>
                  <a:gd name="connsiteX194" fmla="*/ 196742 w 3944545"/>
                  <a:gd name="connsiteY194" fmla="*/ 286945 h 394477"/>
                  <a:gd name="connsiteX195" fmla="*/ 117836 w 3944545"/>
                  <a:gd name="connsiteY195" fmla="*/ 357873 h 394477"/>
                  <a:gd name="connsiteX196" fmla="*/ 18085 w 3944545"/>
                  <a:gd name="connsiteY196" fmla="*/ 321268 h 394477"/>
                  <a:gd name="connsiteX197" fmla="*/ 0 w 3944545"/>
                  <a:gd name="connsiteY197" fmla="*/ 355591 h 394477"/>
                  <a:gd name="connsiteX198" fmla="*/ 115551 w 3944545"/>
                  <a:gd name="connsiteY198" fmla="*/ 394478 h 394477"/>
                  <a:gd name="connsiteX199" fmla="*/ 241763 w 3944545"/>
                  <a:gd name="connsiteY199" fmla="*/ 285233 h 394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3944545" h="394477">
                    <a:moveTo>
                      <a:pt x="3917513" y="394097"/>
                    </a:moveTo>
                    <a:cubicBezTo>
                      <a:pt x="3931030" y="394097"/>
                      <a:pt x="3944545" y="390674"/>
                      <a:pt x="3944545" y="390674"/>
                    </a:cubicBezTo>
                    <a:lnTo>
                      <a:pt x="3944545" y="361391"/>
                    </a:lnTo>
                    <a:lnTo>
                      <a:pt x="3935503" y="361391"/>
                    </a:lnTo>
                    <a:cubicBezTo>
                      <a:pt x="3905044" y="361391"/>
                      <a:pt x="3894384" y="351788"/>
                      <a:pt x="3894384" y="328208"/>
                    </a:cubicBezTo>
                    <a:lnTo>
                      <a:pt x="3894384" y="0"/>
                    </a:lnTo>
                    <a:lnTo>
                      <a:pt x="3852123" y="0"/>
                    </a:lnTo>
                    <a:lnTo>
                      <a:pt x="3852123" y="312425"/>
                    </a:lnTo>
                    <a:cubicBezTo>
                      <a:pt x="3852123" y="364243"/>
                      <a:pt x="3865068" y="394097"/>
                      <a:pt x="3917513" y="394097"/>
                    </a:cubicBezTo>
                    <a:moveTo>
                      <a:pt x="3734954" y="328779"/>
                    </a:moveTo>
                    <a:cubicBezTo>
                      <a:pt x="3718583" y="347319"/>
                      <a:pt x="3692693" y="363102"/>
                      <a:pt x="3665661" y="363102"/>
                    </a:cubicBezTo>
                    <a:cubicBezTo>
                      <a:pt x="3625685" y="363102"/>
                      <a:pt x="3607600" y="341139"/>
                      <a:pt x="3607600" y="307957"/>
                    </a:cubicBezTo>
                    <a:cubicBezTo>
                      <a:pt x="3607600" y="280384"/>
                      <a:pt x="3623400" y="260133"/>
                      <a:pt x="3670135" y="260133"/>
                    </a:cubicBezTo>
                    <a:lnTo>
                      <a:pt x="3734954" y="260133"/>
                    </a:lnTo>
                    <a:lnTo>
                      <a:pt x="3734954" y="328779"/>
                    </a:lnTo>
                    <a:close/>
                    <a:moveTo>
                      <a:pt x="3776644" y="388488"/>
                    </a:moveTo>
                    <a:lnTo>
                      <a:pt x="3776644" y="206604"/>
                    </a:lnTo>
                    <a:cubicBezTo>
                      <a:pt x="3776644" y="140715"/>
                      <a:pt x="3743425" y="106962"/>
                      <a:pt x="3678035" y="106962"/>
                    </a:cubicBezTo>
                    <a:cubicBezTo>
                      <a:pt x="3632347" y="106962"/>
                      <a:pt x="3599700" y="118182"/>
                      <a:pt x="3577713" y="127785"/>
                    </a:cubicBezTo>
                    <a:lnTo>
                      <a:pt x="3588944" y="158780"/>
                    </a:lnTo>
                    <a:cubicBezTo>
                      <a:pt x="3609218" y="149747"/>
                      <a:pt x="3637392" y="140715"/>
                      <a:pt x="3672324" y="140715"/>
                    </a:cubicBezTo>
                    <a:cubicBezTo>
                      <a:pt x="3714013" y="140715"/>
                      <a:pt x="3734858" y="160967"/>
                      <a:pt x="3734858" y="208886"/>
                    </a:cubicBezTo>
                    <a:lnTo>
                      <a:pt x="3734858" y="230849"/>
                    </a:lnTo>
                    <a:lnTo>
                      <a:pt x="3663282" y="230849"/>
                    </a:lnTo>
                    <a:cubicBezTo>
                      <a:pt x="3600747" y="230849"/>
                      <a:pt x="3565815" y="261844"/>
                      <a:pt x="3565815" y="309668"/>
                    </a:cubicBezTo>
                    <a:cubicBezTo>
                      <a:pt x="3565815" y="357492"/>
                      <a:pt x="3598558" y="394097"/>
                      <a:pt x="3654906" y="394097"/>
                    </a:cubicBezTo>
                    <a:cubicBezTo>
                      <a:pt x="3693835" y="394097"/>
                      <a:pt x="3723627" y="373846"/>
                      <a:pt x="3739999" y="353024"/>
                    </a:cubicBezTo>
                    <a:lnTo>
                      <a:pt x="3747327" y="388488"/>
                    </a:lnTo>
                    <a:lnTo>
                      <a:pt x="3776644" y="388488"/>
                    </a:lnTo>
                    <a:close/>
                    <a:moveTo>
                      <a:pt x="3507849" y="388488"/>
                    </a:moveTo>
                    <a:lnTo>
                      <a:pt x="3507849" y="214495"/>
                    </a:lnTo>
                    <a:cubicBezTo>
                      <a:pt x="3507849" y="145849"/>
                      <a:pt x="3479104" y="106962"/>
                      <a:pt x="3414284" y="106962"/>
                    </a:cubicBezTo>
                    <a:cubicBezTo>
                      <a:pt x="3372595" y="106962"/>
                      <a:pt x="3343279" y="128925"/>
                      <a:pt x="3327478" y="145279"/>
                    </a:cubicBezTo>
                    <a:lnTo>
                      <a:pt x="3319007" y="112667"/>
                    </a:lnTo>
                    <a:lnTo>
                      <a:pt x="3290262" y="112667"/>
                    </a:lnTo>
                    <a:lnTo>
                      <a:pt x="3290262" y="388488"/>
                    </a:lnTo>
                    <a:lnTo>
                      <a:pt x="3333094" y="388488"/>
                    </a:lnTo>
                    <a:lnTo>
                      <a:pt x="3333094" y="172281"/>
                    </a:lnTo>
                    <a:cubicBezTo>
                      <a:pt x="3350036" y="157068"/>
                      <a:pt x="3372023" y="140715"/>
                      <a:pt x="3400769" y="140715"/>
                    </a:cubicBezTo>
                    <a:cubicBezTo>
                      <a:pt x="3447598" y="140715"/>
                      <a:pt x="3463875" y="169429"/>
                      <a:pt x="3463875" y="221816"/>
                    </a:cubicBezTo>
                    <a:lnTo>
                      <a:pt x="3463875" y="388488"/>
                    </a:lnTo>
                    <a:lnTo>
                      <a:pt x="3507849" y="388488"/>
                    </a:lnTo>
                    <a:close/>
                    <a:moveTo>
                      <a:pt x="3106560" y="362056"/>
                    </a:moveTo>
                    <a:cubicBezTo>
                      <a:pt x="3051925" y="362056"/>
                      <a:pt x="3032128" y="317560"/>
                      <a:pt x="3032128" y="250054"/>
                    </a:cubicBezTo>
                    <a:cubicBezTo>
                      <a:pt x="3032128" y="182549"/>
                      <a:pt x="3054686" y="139099"/>
                      <a:pt x="3106560" y="139099"/>
                    </a:cubicBezTo>
                    <a:cubicBezTo>
                      <a:pt x="3158434" y="139099"/>
                      <a:pt x="3181564" y="177986"/>
                      <a:pt x="3181564" y="250054"/>
                    </a:cubicBezTo>
                    <a:cubicBezTo>
                      <a:pt x="3181564" y="322124"/>
                      <a:pt x="3160148" y="362056"/>
                      <a:pt x="3106560" y="362056"/>
                    </a:cubicBezTo>
                    <a:moveTo>
                      <a:pt x="3106560" y="107058"/>
                    </a:moveTo>
                    <a:cubicBezTo>
                      <a:pt x="3027083" y="107058"/>
                      <a:pt x="2988725" y="168953"/>
                      <a:pt x="2988725" y="250054"/>
                    </a:cubicBezTo>
                    <a:cubicBezTo>
                      <a:pt x="2988725" y="344086"/>
                      <a:pt x="3031557" y="394192"/>
                      <a:pt x="3106560" y="394192"/>
                    </a:cubicBezTo>
                    <a:cubicBezTo>
                      <a:pt x="3181564" y="394192"/>
                      <a:pt x="3225443" y="342946"/>
                      <a:pt x="3225443" y="250054"/>
                    </a:cubicBezTo>
                    <a:cubicBezTo>
                      <a:pt x="3225443" y="167812"/>
                      <a:pt x="3183182" y="107058"/>
                      <a:pt x="3106560" y="107058"/>
                    </a:cubicBezTo>
                    <a:moveTo>
                      <a:pt x="2877742" y="49060"/>
                    </a:moveTo>
                    <a:lnTo>
                      <a:pt x="2923429" y="49060"/>
                    </a:lnTo>
                    <a:lnTo>
                      <a:pt x="2923429" y="3993"/>
                    </a:lnTo>
                    <a:lnTo>
                      <a:pt x="2877742" y="3993"/>
                    </a:lnTo>
                    <a:lnTo>
                      <a:pt x="2877742" y="49060"/>
                    </a:lnTo>
                    <a:close/>
                    <a:moveTo>
                      <a:pt x="2923429" y="388583"/>
                    </a:moveTo>
                    <a:lnTo>
                      <a:pt x="2923429" y="112762"/>
                    </a:lnTo>
                    <a:lnTo>
                      <a:pt x="2851281" y="112762"/>
                    </a:lnTo>
                    <a:lnTo>
                      <a:pt x="2851281" y="140905"/>
                    </a:lnTo>
                    <a:lnTo>
                      <a:pt x="2881740" y="147085"/>
                    </a:lnTo>
                    <a:lnTo>
                      <a:pt x="2881740" y="388583"/>
                    </a:lnTo>
                    <a:lnTo>
                      <a:pt x="2923429" y="388583"/>
                    </a:lnTo>
                    <a:close/>
                    <a:moveTo>
                      <a:pt x="2793220" y="337906"/>
                    </a:moveTo>
                    <a:cubicBezTo>
                      <a:pt x="2773517" y="349696"/>
                      <a:pt x="2745915" y="361010"/>
                      <a:pt x="2713743" y="361010"/>
                    </a:cubicBezTo>
                    <a:cubicBezTo>
                      <a:pt x="2664153" y="361010"/>
                      <a:pt x="2633694" y="328399"/>
                      <a:pt x="2633694" y="250625"/>
                    </a:cubicBezTo>
                    <a:cubicBezTo>
                      <a:pt x="2633694" y="180838"/>
                      <a:pt x="2664153" y="141381"/>
                      <a:pt x="2713743" y="141381"/>
                    </a:cubicBezTo>
                    <a:cubicBezTo>
                      <a:pt x="2741917" y="141381"/>
                      <a:pt x="2767806" y="146990"/>
                      <a:pt x="2789222" y="159445"/>
                    </a:cubicBezTo>
                    <a:lnTo>
                      <a:pt x="2801596" y="129021"/>
                    </a:lnTo>
                    <a:cubicBezTo>
                      <a:pt x="2776849" y="113808"/>
                      <a:pt x="2742964" y="107058"/>
                      <a:pt x="2711459" y="107058"/>
                    </a:cubicBezTo>
                    <a:cubicBezTo>
                      <a:pt x="2642166" y="107058"/>
                      <a:pt x="2590862" y="157164"/>
                      <a:pt x="2590862" y="250625"/>
                    </a:cubicBezTo>
                    <a:cubicBezTo>
                      <a:pt x="2590862" y="353119"/>
                      <a:pt x="2641595" y="394192"/>
                      <a:pt x="2711459" y="394192"/>
                    </a:cubicBezTo>
                    <a:cubicBezTo>
                      <a:pt x="2751435" y="394192"/>
                      <a:pt x="2786462" y="379551"/>
                      <a:pt x="2803309" y="369948"/>
                    </a:cubicBezTo>
                    <a:lnTo>
                      <a:pt x="2793125" y="337811"/>
                    </a:lnTo>
                    <a:close/>
                    <a:moveTo>
                      <a:pt x="2484354" y="328874"/>
                    </a:moveTo>
                    <a:cubicBezTo>
                      <a:pt x="2467982" y="347414"/>
                      <a:pt x="2442093" y="363197"/>
                      <a:pt x="2415061" y="363197"/>
                    </a:cubicBezTo>
                    <a:cubicBezTo>
                      <a:pt x="2374989" y="363197"/>
                      <a:pt x="2357000" y="341234"/>
                      <a:pt x="2357000" y="308052"/>
                    </a:cubicBezTo>
                    <a:cubicBezTo>
                      <a:pt x="2357000" y="280479"/>
                      <a:pt x="2372800" y="260228"/>
                      <a:pt x="2419534" y="260228"/>
                    </a:cubicBezTo>
                    <a:lnTo>
                      <a:pt x="2484354" y="260228"/>
                    </a:lnTo>
                    <a:lnTo>
                      <a:pt x="2484354" y="328874"/>
                    </a:lnTo>
                    <a:close/>
                    <a:moveTo>
                      <a:pt x="2526043" y="388583"/>
                    </a:moveTo>
                    <a:lnTo>
                      <a:pt x="2526043" y="206699"/>
                    </a:lnTo>
                    <a:cubicBezTo>
                      <a:pt x="2526043" y="140810"/>
                      <a:pt x="2492825" y="107058"/>
                      <a:pt x="2427434" y="107058"/>
                    </a:cubicBezTo>
                    <a:cubicBezTo>
                      <a:pt x="2381747" y="107058"/>
                      <a:pt x="2349100" y="118277"/>
                      <a:pt x="2327112" y="127880"/>
                    </a:cubicBezTo>
                    <a:lnTo>
                      <a:pt x="2338344" y="158875"/>
                    </a:lnTo>
                    <a:cubicBezTo>
                      <a:pt x="2358618" y="149843"/>
                      <a:pt x="2386792" y="140810"/>
                      <a:pt x="2421724" y="140810"/>
                    </a:cubicBezTo>
                    <a:cubicBezTo>
                      <a:pt x="2463414" y="140810"/>
                      <a:pt x="2484259" y="161062"/>
                      <a:pt x="2484259" y="208981"/>
                    </a:cubicBezTo>
                    <a:lnTo>
                      <a:pt x="2484259" y="230944"/>
                    </a:lnTo>
                    <a:lnTo>
                      <a:pt x="2412681" y="230944"/>
                    </a:lnTo>
                    <a:cubicBezTo>
                      <a:pt x="2350146" y="230944"/>
                      <a:pt x="2315215" y="261939"/>
                      <a:pt x="2315215" y="309763"/>
                    </a:cubicBezTo>
                    <a:cubicBezTo>
                      <a:pt x="2315215" y="357587"/>
                      <a:pt x="2347862" y="394192"/>
                      <a:pt x="2404305" y="394192"/>
                    </a:cubicBezTo>
                    <a:cubicBezTo>
                      <a:pt x="2443140" y="394192"/>
                      <a:pt x="2473027" y="373941"/>
                      <a:pt x="2489398" y="353119"/>
                    </a:cubicBezTo>
                    <a:lnTo>
                      <a:pt x="2496727" y="388583"/>
                    </a:lnTo>
                    <a:lnTo>
                      <a:pt x="2526043" y="388583"/>
                    </a:lnTo>
                    <a:close/>
                    <a:moveTo>
                      <a:pt x="2250491" y="388583"/>
                    </a:moveTo>
                    <a:lnTo>
                      <a:pt x="2250491" y="8557"/>
                    </a:lnTo>
                    <a:lnTo>
                      <a:pt x="2207658" y="8557"/>
                    </a:lnTo>
                    <a:lnTo>
                      <a:pt x="2209372" y="348555"/>
                    </a:lnTo>
                    <a:lnTo>
                      <a:pt x="2206516" y="348555"/>
                    </a:lnTo>
                    <a:lnTo>
                      <a:pt x="2061078" y="8557"/>
                    </a:lnTo>
                    <a:lnTo>
                      <a:pt x="1988930" y="8557"/>
                    </a:lnTo>
                    <a:lnTo>
                      <a:pt x="1988930" y="388583"/>
                    </a:lnTo>
                    <a:lnTo>
                      <a:pt x="2030048" y="388583"/>
                    </a:lnTo>
                    <a:lnTo>
                      <a:pt x="2028906" y="51342"/>
                    </a:lnTo>
                    <a:lnTo>
                      <a:pt x="2031191" y="51342"/>
                    </a:lnTo>
                    <a:lnTo>
                      <a:pt x="2174916" y="388583"/>
                    </a:lnTo>
                    <a:lnTo>
                      <a:pt x="2250396" y="388583"/>
                    </a:lnTo>
                    <a:close/>
                    <a:moveTo>
                      <a:pt x="1680158" y="362151"/>
                    </a:moveTo>
                    <a:cubicBezTo>
                      <a:pt x="1625523" y="362151"/>
                      <a:pt x="1605726" y="317655"/>
                      <a:pt x="1605726" y="250150"/>
                    </a:cubicBezTo>
                    <a:cubicBezTo>
                      <a:pt x="1605726" y="182644"/>
                      <a:pt x="1628284" y="139194"/>
                      <a:pt x="1680158" y="139194"/>
                    </a:cubicBezTo>
                    <a:cubicBezTo>
                      <a:pt x="1732032" y="139194"/>
                      <a:pt x="1755162" y="178081"/>
                      <a:pt x="1755162" y="250150"/>
                    </a:cubicBezTo>
                    <a:cubicBezTo>
                      <a:pt x="1755162" y="322218"/>
                      <a:pt x="1733746" y="362151"/>
                      <a:pt x="1680158" y="362151"/>
                    </a:cubicBezTo>
                    <a:moveTo>
                      <a:pt x="1680158" y="107153"/>
                    </a:moveTo>
                    <a:cubicBezTo>
                      <a:pt x="1600681" y="107153"/>
                      <a:pt x="1562323" y="169048"/>
                      <a:pt x="1562323" y="250150"/>
                    </a:cubicBezTo>
                    <a:cubicBezTo>
                      <a:pt x="1562323" y="344182"/>
                      <a:pt x="1605155" y="394287"/>
                      <a:pt x="1680158" y="394287"/>
                    </a:cubicBezTo>
                    <a:cubicBezTo>
                      <a:pt x="1755162" y="394287"/>
                      <a:pt x="1799041" y="343040"/>
                      <a:pt x="1799041" y="250150"/>
                    </a:cubicBezTo>
                    <a:cubicBezTo>
                      <a:pt x="1799041" y="167907"/>
                      <a:pt x="1756780" y="107153"/>
                      <a:pt x="1680158" y="107153"/>
                    </a:cubicBezTo>
                    <a:moveTo>
                      <a:pt x="1451340" y="49155"/>
                    </a:moveTo>
                    <a:lnTo>
                      <a:pt x="1497027" y="49155"/>
                    </a:lnTo>
                    <a:lnTo>
                      <a:pt x="1497027" y="4088"/>
                    </a:lnTo>
                    <a:lnTo>
                      <a:pt x="1451340" y="4088"/>
                    </a:lnTo>
                    <a:lnTo>
                      <a:pt x="1451340" y="49155"/>
                    </a:lnTo>
                    <a:close/>
                    <a:moveTo>
                      <a:pt x="1497027" y="388678"/>
                    </a:moveTo>
                    <a:lnTo>
                      <a:pt x="1497027" y="112857"/>
                    </a:lnTo>
                    <a:lnTo>
                      <a:pt x="1424879" y="112857"/>
                    </a:lnTo>
                    <a:lnTo>
                      <a:pt x="1424879" y="141000"/>
                    </a:lnTo>
                    <a:lnTo>
                      <a:pt x="1455338" y="147180"/>
                    </a:lnTo>
                    <a:lnTo>
                      <a:pt x="1455338" y="388678"/>
                    </a:lnTo>
                    <a:lnTo>
                      <a:pt x="1497027" y="388678"/>
                    </a:lnTo>
                    <a:close/>
                    <a:moveTo>
                      <a:pt x="1366818" y="338001"/>
                    </a:moveTo>
                    <a:cubicBezTo>
                      <a:pt x="1347115" y="349791"/>
                      <a:pt x="1319512" y="361105"/>
                      <a:pt x="1287341" y="361105"/>
                    </a:cubicBezTo>
                    <a:cubicBezTo>
                      <a:pt x="1237751" y="361105"/>
                      <a:pt x="1207292" y="328494"/>
                      <a:pt x="1207292" y="250720"/>
                    </a:cubicBezTo>
                    <a:cubicBezTo>
                      <a:pt x="1207292" y="180933"/>
                      <a:pt x="1237751" y="141476"/>
                      <a:pt x="1287341" y="141476"/>
                    </a:cubicBezTo>
                    <a:cubicBezTo>
                      <a:pt x="1315515" y="141476"/>
                      <a:pt x="1341404" y="147085"/>
                      <a:pt x="1362820" y="159540"/>
                    </a:cubicBezTo>
                    <a:lnTo>
                      <a:pt x="1375194" y="129115"/>
                    </a:lnTo>
                    <a:cubicBezTo>
                      <a:pt x="1350352" y="113903"/>
                      <a:pt x="1316562" y="107153"/>
                      <a:pt x="1285056" y="107153"/>
                    </a:cubicBezTo>
                    <a:cubicBezTo>
                      <a:pt x="1215764" y="107153"/>
                      <a:pt x="1164460" y="157259"/>
                      <a:pt x="1164460" y="250720"/>
                    </a:cubicBezTo>
                    <a:cubicBezTo>
                      <a:pt x="1164460" y="353214"/>
                      <a:pt x="1215193" y="394287"/>
                      <a:pt x="1285056" y="394287"/>
                    </a:cubicBezTo>
                    <a:cubicBezTo>
                      <a:pt x="1325033" y="394287"/>
                      <a:pt x="1360060" y="379645"/>
                      <a:pt x="1376907" y="370043"/>
                    </a:cubicBezTo>
                    <a:lnTo>
                      <a:pt x="1366723" y="337906"/>
                    </a:lnTo>
                    <a:close/>
                    <a:moveTo>
                      <a:pt x="1052336" y="49155"/>
                    </a:moveTo>
                    <a:lnTo>
                      <a:pt x="1098023" y="49155"/>
                    </a:lnTo>
                    <a:lnTo>
                      <a:pt x="1098023" y="4088"/>
                    </a:lnTo>
                    <a:lnTo>
                      <a:pt x="1052336" y="4088"/>
                    </a:lnTo>
                    <a:lnTo>
                      <a:pt x="1052336" y="49155"/>
                    </a:lnTo>
                    <a:close/>
                    <a:moveTo>
                      <a:pt x="1098023" y="388678"/>
                    </a:moveTo>
                    <a:lnTo>
                      <a:pt x="1098023" y="112857"/>
                    </a:lnTo>
                    <a:lnTo>
                      <a:pt x="1025875" y="112857"/>
                    </a:lnTo>
                    <a:lnTo>
                      <a:pt x="1025875" y="141000"/>
                    </a:lnTo>
                    <a:lnTo>
                      <a:pt x="1056333" y="147180"/>
                    </a:lnTo>
                    <a:lnTo>
                      <a:pt x="1056333" y="388678"/>
                    </a:lnTo>
                    <a:lnTo>
                      <a:pt x="1098023" y="388678"/>
                    </a:lnTo>
                    <a:close/>
                    <a:moveTo>
                      <a:pt x="989801" y="112857"/>
                    </a:moveTo>
                    <a:lnTo>
                      <a:pt x="945827" y="112857"/>
                    </a:lnTo>
                    <a:lnTo>
                      <a:pt x="871394" y="362246"/>
                    </a:lnTo>
                    <a:lnTo>
                      <a:pt x="870252" y="362246"/>
                    </a:lnTo>
                    <a:lnTo>
                      <a:pt x="795248" y="112857"/>
                    </a:lnTo>
                    <a:lnTo>
                      <a:pt x="747943" y="112857"/>
                    </a:lnTo>
                    <a:lnTo>
                      <a:pt x="836462" y="388678"/>
                    </a:lnTo>
                    <a:lnTo>
                      <a:pt x="900139" y="388678"/>
                    </a:lnTo>
                    <a:lnTo>
                      <a:pt x="989706" y="112857"/>
                    </a:lnTo>
                    <a:close/>
                    <a:moveTo>
                      <a:pt x="730524" y="113428"/>
                    </a:moveTo>
                    <a:cubicBezTo>
                      <a:pt x="728240" y="112857"/>
                      <a:pt x="715866" y="108959"/>
                      <a:pt x="695592" y="108959"/>
                    </a:cubicBezTo>
                    <a:cubicBezTo>
                      <a:pt x="660089" y="108959"/>
                      <a:pt x="635818" y="132063"/>
                      <a:pt x="624015" y="147846"/>
                    </a:cubicBezTo>
                    <a:lnTo>
                      <a:pt x="616115" y="112952"/>
                    </a:lnTo>
                    <a:lnTo>
                      <a:pt x="587370" y="112952"/>
                    </a:lnTo>
                    <a:lnTo>
                      <a:pt x="587370" y="388773"/>
                    </a:lnTo>
                    <a:lnTo>
                      <a:pt x="630202" y="388773"/>
                    </a:lnTo>
                    <a:lnTo>
                      <a:pt x="630202" y="174848"/>
                    </a:lnTo>
                    <a:cubicBezTo>
                      <a:pt x="644289" y="160206"/>
                      <a:pt x="665705" y="144994"/>
                      <a:pt x="692166" y="144994"/>
                    </a:cubicBezTo>
                    <a:cubicBezTo>
                      <a:pt x="707395" y="144994"/>
                      <a:pt x="719769" y="147275"/>
                      <a:pt x="727669" y="150033"/>
                    </a:cubicBezTo>
                    <a:lnTo>
                      <a:pt x="730524" y="113428"/>
                    </a:lnTo>
                    <a:close/>
                    <a:moveTo>
                      <a:pt x="480290" y="233321"/>
                    </a:moveTo>
                    <a:lnTo>
                      <a:pt x="335994" y="233321"/>
                    </a:lnTo>
                    <a:cubicBezTo>
                      <a:pt x="335994" y="186067"/>
                      <a:pt x="357410" y="139859"/>
                      <a:pt x="409855" y="139859"/>
                    </a:cubicBezTo>
                    <a:cubicBezTo>
                      <a:pt x="462301" y="139859"/>
                      <a:pt x="480290" y="185497"/>
                      <a:pt x="480290" y="233321"/>
                    </a:cubicBezTo>
                    <a:moveTo>
                      <a:pt x="521980" y="263175"/>
                    </a:moveTo>
                    <a:lnTo>
                      <a:pt x="521980" y="238930"/>
                    </a:lnTo>
                    <a:cubicBezTo>
                      <a:pt x="521980" y="169714"/>
                      <a:pt x="489332" y="107153"/>
                      <a:pt x="411473" y="107153"/>
                    </a:cubicBezTo>
                    <a:cubicBezTo>
                      <a:pt x="333614" y="107153"/>
                      <a:pt x="293066" y="161727"/>
                      <a:pt x="293066" y="249009"/>
                    </a:cubicBezTo>
                    <a:cubicBezTo>
                      <a:pt x="293066" y="344182"/>
                      <a:pt x="343227" y="394287"/>
                      <a:pt x="418802" y="394287"/>
                    </a:cubicBezTo>
                    <a:cubicBezTo>
                      <a:pt x="460492" y="394287"/>
                      <a:pt x="496566" y="377934"/>
                      <a:pt x="519695" y="363862"/>
                    </a:cubicBezTo>
                    <a:lnTo>
                      <a:pt x="509035" y="333438"/>
                    </a:lnTo>
                    <a:cubicBezTo>
                      <a:pt x="490474" y="344657"/>
                      <a:pt x="458874" y="361010"/>
                      <a:pt x="423371" y="361010"/>
                    </a:cubicBezTo>
                    <a:cubicBezTo>
                      <a:pt x="370925" y="361010"/>
                      <a:pt x="335994" y="331156"/>
                      <a:pt x="335994" y="263080"/>
                    </a:cubicBezTo>
                    <a:lnTo>
                      <a:pt x="521980" y="263080"/>
                    </a:lnTo>
                    <a:close/>
                    <a:moveTo>
                      <a:pt x="241858" y="285138"/>
                    </a:moveTo>
                    <a:cubicBezTo>
                      <a:pt x="241858" y="156213"/>
                      <a:pt x="52446" y="187779"/>
                      <a:pt x="52446" y="99356"/>
                    </a:cubicBezTo>
                    <a:cubicBezTo>
                      <a:pt x="52446" y="68931"/>
                      <a:pt x="75575" y="41359"/>
                      <a:pt x="129067" y="41359"/>
                    </a:cubicBezTo>
                    <a:cubicBezTo>
                      <a:pt x="169044" y="41359"/>
                      <a:pt x="205118" y="55430"/>
                      <a:pt x="221489" y="65604"/>
                    </a:cubicBezTo>
                    <a:lnTo>
                      <a:pt x="236719" y="30710"/>
                    </a:lnTo>
                    <a:cubicBezTo>
                      <a:pt x="213018" y="16639"/>
                      <a:pt x="175802" y="3137"/>
                      <a:pt x="128496" y="3137"/>
                    </a:cubicBezTo>
                    <a:cubicBezTo>
                      <a:pt x="50732" y="3137"/>
                      <a:pt x="7900" y="47064"/>
                      <a:pt x="7900" y="98881"/>
                    </a:cubicBezTo>
                    <a:cubicBezTo>
                      <a:pt x="7900" y="226095"/>
                      <a:pt x="196742" y="187303"/>
                      <a:pt x="196742" y="286945"/>
                    </a:cubicBezTo>
                    <a:cubicBezTo>
                      <a:pt x="196742" y="330300"/>
                      <a:pt x="166284" y="357873"/>
                      <a:pt x="117836" y="357873"/>
                    </a:cubicBezTo>
                    <a:cubicBezTo>
                      <a:pt x="81762" y="357873"/>
                      <a:pt x="41214" y="340378"/>
                      <a:pt x="18085" y="321268"/>
                    </a:cubicBezTo>
                    <a:lnTo>
                      <a:pt x="0" y="355591"/>
                    </a:lnTo>
                    <a:cubicBezTo>
                      <a:pt x="30458" y="378124"/>
                      <a:pt x="71577" y="394478"/>
                      <a:pt x="115551" y="394478"/>
                    </a:cubicBezTo>
                    <a:cubicBezTo>
                      <a:pt x="194458" y="394478"/>
                      <a:pt x="241763" y="344942"/>
                      <a:pt x="241763" y="285233"/>
                    </a:cubicBezTo>
                  </a:path>
                </a:pathLst>
              </a:custGeom>
              <a:solidFill>
                <a:srgbClr val="2B3573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3624CEE7-452E-AB4D-9C1E-C7DBA5200D41}"/>
                </a:ext>
              </a:extLst>
            </p:cNvPr>
            <p:cNvGrpSpPr/>
            <p:nvPr/>
          </p:nvGrpSpPr>
          <p:grpSpPr>
            <a:xfrm>
              <a:off x="5115471" y="2980707"/>
              <a:ext cx="2532405" cy="1170655"/>
              <a:chOff x="8822067" y="1336184"/>
              <a:chExt cx="1502092" cy="694372"/>
            </a:xfrm>
          </p:grpSpPr>
          <p:grpSp>
            <p:nvGrpSpPr>
              <p:cNvPr id="25" name="Gráfico 4">
                <a:extLst>
                  <a:ext uri="{FF2B5EF4-FFF2-40B4-BE49-F238E27FC236}">
                    <a16:creationId xmlns:a16="http://schemas.microsoft.com/office/drawing/2014/main" id="{4302CDEC-EB4B-5842-8F5C-C5D1B933A79A}"/>
                  </a:ext>
                </a:extLst>
              </p:cNvPr>
              <p:cNvGrpSpPr/>
              <p:nvPr/>
            </p:nvGrpSpPr>
            <p:grpSpPr>
              <a:xfrm>
                <a:off x="9660267" y="1541924"/>
                <a:ext cx="663892" cy="324802"/>
                <a:chOff x="9660267" y="1541924"/>
                <a:chExt cx="663892" cy="324802"/>
              </a:xfrm>
              <a:solidFill>
                <a:srgbClr val="939393"/>
              </a:solidFill>
            </p:grpSpPr>
            <p:sp>
              <p:nvSpPr>
                <p:cNvPr id="95" name="Forma libre 94">
                  <a:extLst>
                    <a:ext uri="{FF2B5EF4-FFF2-40B4-BE49-F238E27FC236}">
                      <a16:creationId xmlns:a16="http://schemas.microsoft.com/office/drawing/2014/main" id="{3EE26E37-F371-2947-A1BA-11B2A8B00AE1}"/>
                    </a:ext>
                  </a:extLst>
                </p:cNvPr>
                <p:cNvSpPr/>
                <p:nvPr/>
              </p:nvSpPr>
              <p:spPr>
                <a:xfrm>
                  <a:off x="9660267" y="1787669"/>
                  <a:ext cx="420052" cy="79057"/>
                </a:xfrm>
                <a:custGeom>
                  <a:avLst/>
                  <a:gdLst>
                    <a:gd name="connsiteX0" fmla="*/ 420052 w 420052"/>
                    <a:gd name="connsiteY0" fmla="*/ 78105 h 79057"/>
                    <a:gd name="connsiteX1" fmla="*/ 420052 w 420052"/>
                    <a:gd name="connsiteY1" fmla="*/ 62865 h 79057"/>
                    <a:gd name="connsiteX2" fmla="*/ 388620 w 420052"/>
                    <a:gd name="connsiteY2" fmla="*/ 62865 h 79057"/>
                    <a:gd name="connsiteX3" fmla="*/ 388620 w 420052"/>
                    <a:gd name="connsiteY3" fmla="*/ 952 h 79057"/>
                    <a:gd name="connsiteX4" fmla="*/ 370523 w 420052"/>
                    <a:gd name="connsiteY4" fmla="*/ 952 h 79057"/>
                    <a:gd name="connsiteX5" fmla="*/ 370523 w 420052"/>
                    <a:gd name="connsiteY5" fmla="*/ 78105 h 79057"/>
                    <a:gd name="connsiteX6" fmla="*/ 420052 w 420052"/>
                    <a:gd name="connsiteY6" fmla="*/ 78105 h 79057"/>
                    <a:gd name="connsiteX7" fmla="*/ 355282 w 420052"/>
                    <a:gd name="connsiteY7" fmla="*/ 0 h 79057"/>
                    <a:gd name="connsiteX8" fmla="*/ 338138 w 420052"/>
                    <a:gd name="connsiteY8" fmla="*/ 0 h 79057"/>
                    <a:gd name="connsiteX9" fmla="*/ 338138 w 420052"/>
                    <a:gd name="connsiteY9" fmla="*/ 77152 h 79057"/>
                    <a:gd name="connsiteX10" fmla="*/ 356235 w 420052"/>
                    <a:gd name="connsiteY10" fmla="*/ 77152 h 79057"/>
                    <a:gd name="connsiteX11" fmla="*/ 356235 w 420052"/>
                    <a:gd name="connsiteY11" fmla="*/ 0 h 79057"/>
                    <a:gd name="connsiteX12" fmla="*/ 322898 w 420052"/>
                    <a:gd name="connsiteY12" fmla="*/ 78105 h 79057"/>
                    <a:gd name="connsiteX13" fmla="*/ 322898 w 420052"/>
                    <a:gd name="connsiteY13" fmla="*/ 952 h 79057"/>
                    <a:gd name="connsiteX14" fmla="*/ 306705 w 420052"/>
                    <a:gd name="connsiteY14" fmla="*/ 952 h 79057"/>
                    <a:gd name="connsiteX15" fmla="*/ 308610 w 420052"/>
                    <a:gd name="connsiteY15" fmla="*/ 62865 h 79057"/>
                    <a:gd name="connsiteX16" fmla="*/ 308610 w 420052"/>
                    <a:gd name="connsiteY16" fmla="*/ 62865 h 79057"/>
                    <a:gd name="connsiteX17" fmla="*/ 287655 w 420052"/>
                    <a:gd name="connsiteY17" fmla="*/ 952 h 79057"/>
                    <a:gd name="connsiteX18" fmla="*/ 260032 w 420052"/>
                    <a:gd name="connsiteY18" fmla="*/ 952 h 79057"/>
                    <a:gd name="connsiteX19" fmla="*/ 260032 w 420052"/>
                    <a:gd name="connsiteY19" fmla="*/ 78105 h 79057"/>
                    <a:gd name="connsiteX20" fmla="*/ 276225 w 420052"/>
                    <a:gd name="connsiteY20" fmla="*/ 78105 h 79057"/>
                    <a:gd name="connsiteX21" fmla="*/ 274320 w 420052"/>
                    <a:gd name="connsiteY21" fmla="*/ 18098 h 79057"/>
                    <a:gd name="connsiteX22" fmla="*/ 274320 w 420052"/>
                    <a:gd name="connsiteY22" fmla="*/ 18098 h 79057"/>
                    <a:gd name="connsiteX23" fmla="*/ 295275 w 420052"/>
                    <a:gd name="connsiteY23" fmla="*/ 78105 h 79057"/>
                    <a:gd name="connsiteX24" fmla="*/ 322898 w 420052"/>
                    <a:gd name="connsiteY24" fmla="*/ 78105 h 79057"/>
                    <a:gd name="connsiteX25" fmla="*/ 248602 w 420052"/>
                    <a:gd name="connsiteY25" fmla="*/ 78105 h 79057"/>
                    <a:gd name="connsiteX26" fmla="*/ 248602 w 420052"/>
                    <a:gd name="connsiteY26" fmla="*/ 62865 h 79057"/>
                    <a:gd name="connsiteX27" fmla="*/ 217170 w 420052"/>
                    <a:gd name="connsiteY27" fmla="*/ 62865 h 79057"/>
                    <a:gd name="connsiteX28" fmla="*/ 217170 w 420052"/>
                    <a:gd name="connsiteY28" fmla="*/ 46673 h 79057"/>
                    <a:gd name="connsiteX29" fmla="*/ 239077 w 420052"/>
                    <a:gd name="connsiteY29" fmla="*/ 46673 h 79057"/>
                    <a:gd name="connsiteX30" fmla="*/ 240030 w 420052"/>
                    <a:gd name="connsiteY30" fmla="*/ 30480 h 79057"/>
                    <a:gd name="connsiteX31" fmla="*/ 216218 w 420052"/>
                    <a:gd name="connsiteY31" fmla="*/ 30480 h 79057"/>
                    <a:gd name="connsiteX32" fmla="*/ 216218 w 420052"/>
                    <a:gd name="connsiteY32" fmla="*/ 15240 h 79057"/>
                    <a:gd name="connsiteX33" fmla="*/ 247650 w 420052"/>
                    <a:gd name="connsiteY33" fmla="*/ 15240 h 79057"/>
                    <a:gd name="connsiteX34" fmla="*/ 247650 w 420052"/>
                    <a:gd name="connsiteY34" fmla="*/ 0 h 79057"/>
                    <a:gd name="connsiteX35" fmla="*/ 198120 w 420052"/>
                    <a:gd name="connsiteY35" fmla="*/ 0 h 79057"/>
                    <a:gd name="connsiteX36" fmla="*/ 198120 w 420052"/>
                    <a:gd name="connsiteY36" fmla="*/ 77152 h 79057"/>
                    <a:gd name="connsiteX37" fmla="*/ 248602 w 420052"/>
                    <a:gd name="connsiteY37" fmla="*/ 77152 h 79057"/>
                    <a:gd name="connsiteX38" fmla="*/ 142875 w 420052"/>
                    <a:gd name="connsiteY38" fmla="*/ 0 h 79057"/>
                    <a:gd name="connsiteX39" fmla="*/ 121920 w 420052"/>
                    <a:gd name="connsiteY39" fmla="*/ 0 h 79057"/>
                    <a:gd name="connsiteX40" fmla="*/ 143827 w 420052"/>
                    <a:gd name="connsiteY40" fmla="*/ 77152 h 79057"/>
                    <a:gd name="connsiteX41" fmla="*/ 170498 w 420052"/>
                    <a:gd name="connsiteY41" fmla="*/ 77152 h 79057"/>
                    <a:gd name="connsiteX42" fmla="*/ 192405 w 420052"/>
                    <a:gd name="connsiteY42" fmla="*/ 0 h 79057"/>
                    <a:gd name="connsiteX43" fmla="*/ 172402 w 420052"/>
                    <a:gd name="connsiteY43" fmla="*/ 0 h 79057"/>
                    <a:gd name="connsiteX44" fmla="*/ 157163 w 420052"/>
                    <a:gd name="connsiteY44" fmla="*/ 61913 h 79057"/>
                    <a:gd name="connsiteX45" fmla="*/ 156210 w 420052"/>
                    <a:gd name="connsiteY45" fmla="*/ 61913 h 79057"/>
                    <a:gd name="connsiteX46" fmla="*/ 142875 w 420052"/>
                    <a:gd name="connsiteY46" fmla="*/ 0 h 79057"/>
                    <a:gd name="connsiteX47" fmla="*/ 115252 w 420052"/>
                    <a:gd name="connsiteY47" fmla="*/ 0 h 79057"/>
                    <a:gd name="connsiteX48" fmla="*/ 97155 w 420052"/>
                    <a:gd name="connsiteY48" fmla="*/ 0 h 79057"/>
                    <a:gd name="connsiteX49" fmla="*/ 97155 w 420052"/>
                    <a:gd name="connsiteY49" fmla="*/ 46673 h 79057"/>
                    <a:gd name="connsiteX50" fmla="*/ 84773 w 420052"/>
                    <a:gd name="connsiteY50" fmla="*/ 62865 h 79057"/>
                    <a:gd name="connsiteX51" fmla="*/ 72390 w 420052"/>
                    <a:gd name="connsiteY51" fmla="*/ 46673 h 79057"/>
                    <a:gd name="connsiteX52" fmla="*/ 72390 w 420052"/>
                    <a:gd name="connsiteY52" fmla="*/ 0 h 79057"/>
                    <a:gd name="connsiteX53" fmla="*/ 54293 w 420052"/>
                    <a:gd name="connsiteY53" fmla="*/ 0 h 79057"/>
                    <a:gd name="connsiteX54" fmla="*/ 54293 w 420052"/>
                    <a:gd name="connsiteY54" fmla="*/ 47625 h 79057"/>
                    <a:gd name="connsiteX55" fmla="*/ 84773 w 420052"/>
                    <a:gd name="connsiteY55" fmla="*/ 78105 h 79057"/>
                    <a:gd name="connsiteX56" fmla="*/ 115252 w 420052"/>
                    <a:gd name="connsiteY56" fmla="*/ 47625 h 79057"/>
                    <a:gd name="connsiteX57" fmla="*/ 115252 w 420052"/>
                    <a:gd name="connsiteY57" fmla="*/ 0 h 79057"/>
                    <a:gd name="connsiteX58" fmla="*/ 40005 w 420052"/>
                    <a:gd name="connsiteY58" fmla="*/ 0 h 79057"/>
                    <a:gd name="connsiteX59" fmla="*/ 21907 w 420052"/>
                    <a:gd name="connsiteY59" fmla="*/ 0 h 79057"/>
                    <a:gd name="connsiteX60" fmla="*/ 21907 w 420052"/>
                    <a:gd name="connsiteY60" fmla="*/ 54292 h 79057"/>
                    <a:gd name="connsiteX61" fmla="*/ 15240 w 420052"/>
                    <a:gd name="connsiteY61" fmla="*/ 62865 h 79057"/>
                    <a:gd name="connsiteX62" fmla="*/ 2857 w 420052"/>
                    <a:gd name="connsiteY62" fmla="*/ 60008 h 79057"/>
                    <a:gd name="connsiteX63" fmla="*/ 0 w 420052"/>
                    <a:gd name="connsiteY63" fmla="*/ 76200 h 79057"/>
                    <a:gd name="connsiteX64" fmla="*/ 19050 w 420052"/>
                    <a:gd name="connsiteY64" fmla="*/ 79058 h 79057"/>
                    <a:gd name="connsiteX65" fmla="*/ 40005 w 420052"/>
                    <a:gd name="connsiteY65" fmla="*/ 52388 h 79057"/>
                    <a:gd name="connsiteX66" fmla="*/ 40005 w 420052"/>
                    <a:gd name="connsiteY66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420052" h="79057">
                      <a:moveTo>
                        <a:pt x="420052" y="78105"/>
                      </a:moveTo>
                      <a:lnTo>
                        <a:pt x="420052" y="62865"/>
                      </a:lnTo>
                      <a:lnTo>
                        <a:pt x="388620" y="62865"/>
                      </a:lnTo>
                      <a:lnTo>
                        <a:pt x="388620" y="952"/>
                      </a:lnTo>
                      <a:lnTo>
                        <a:pt x="370523" y="952"/>
                      </a:lnTo>
                      <a:lnTo>
                        <a:pt x="370523" y="78105"/>
                      </a:lnTo>
                      <a:lnTo>
                        <a:pt x="420052" y="78105"/>
                      </a:lnTo>
                      <a:close/>
                      <a:moveTo>
                        <a:pt x="355282" y="0"/>
                      </a:moveTo>
                      <a:lnTo>
                        <a:pt x="338138" y="0"/>
                      </a:lnTo>
                      <a:lnTo>
                        <a:pt x="338138" y="77152"/>
                      </a:lnTo>
                      <a:lnTo>
                        <a:pt x="356235" y="77152"/>
                      </a:lnTo>
                      <a:lnTo>
                        <a:pt x="356235" y="0"/>
                      </a:lnTo>
                      <a:close/>
                      <a:moveTo>
                        <a:pt x="322898" y="78105"/>
                      </a:moveTo>
                      <a:lnTo>
                        <a:pt x="322898" y="952"/>
                      </a:lnTo>
                      <a:lnTo>
                        <a:pt x="306705" y="952"/>
                      </a:lnTo>
                      <a:lnTo>
                        <a:pt x="308610" y="62865"/>
                      </a:lnTo>
                      <a:lnTo>
                        <a:pt x="308610" y="62865"/>
                      </a:lnTo>
                      <a:lnTo>
                        <a:pt x="287655" y="952"/>
                      </a:lnTo>
                      <a:lnTo>
                        <a:pt x="260032" y="952"/>
                      </a:lnTo>
                      <a:lnTo>
                        <a:pt x="260032" y="78105"/>
                      </a:lnTo>
                      <a:lnTo>
                        <a:pt x="276225" y="78105"/>
                      </a:lnTo>
                      <a:lnTo>
                        <a:pt x="274320" y="18098"/>
                      </a:lnTo>
                      <a:lnTo>
                        <a:pt x="274320" y="18098"/>
                      </a:lnTo>
                      <a:lnTo>
                        <a:pt x="295275" y="78105"/>
                      </a:lnTo>
                      <a:lnTo>
                        <a:pt x="322898" y="78105"/>
                      </a:lnTo>
                      <a:close/>
                      <a:moveTo>
                        <a:pt x="248602" y="78105"/>
                      </a:moveTo>
                      <a:lnTo>
                        <a:pt x="248602" y="62865"/>
                      </a:lnTo>
                      <a:lnTo>
                        <a:pt x="217170" y="62865"/>
                      </a:lnTo>
                      <a:lnTo>
                        <a:pt x="217170" y="46673"/>
                      </a:lnTo>
                      <a:lnTo>
                        <a:pt x="239077" y="46673"/>
                      </a:lnTo>
                      <a:lnTo>
                        <a:pt x="240030" y="30480"/>
                      </a:lnTo>
                      <a:lnTo>
                        <a:pt x="216218" y="30480"/>
                      </a:lnTo>
                      <a:lnTo>
                        <a:pt x="216218" y="15240"/>
                      </a:lnTo>
                      <a:lnTo>
                        <a:pt x="247650" y="15240"/>
                      </a:lnTo>
                      <a:lnTo>
                        <a:pt x="247650" y="0"/>
                      </a:lnTo>
                      <a:lnTo>
                        <a:pt x="198120" y="0"/>
                      </a:lnTo>
                      <a:lnTo>
                        <a:pt x="198120" y="77152"/>
                      </a:lnTo>
                      <a:lnTo>
                        <a:pt x="248602" y="77152"/>
                      </a:lnTo>
                      <a:close/>
                      <a:moveTo>
                        <a:pt x="142875" y="0"/>
                      </a:moveTo>
                      <a:lnTo>
                        <a:pt x="121920" y="0"/>
                      </a:lnTo>
                      <a:lnTo>
                        <a:pt x="143827" y="77152"/>
                      </a:lnTo>
                      <a:lnTo>
                        <a:pt x="170498" y="77152"/>
                      </a:lnTo>
                      <a:lnTo>
                        <a:pt x="192405" y="0"/>
                      </a:lnTo>
                      <a:lnTo>
                        <a:pt x="172402" y="0"/>
                      </a:lnTo>
                      <a:lnTo>
                        <a:pt x="157163" y="61913"/>
                      </a:lnTo>
                      <a:lnTo>
                        <a:pt x="156210" y="61913"/>
                      </a:lnTo>
                      <a:lnTo>
                        <a:pt x="142875" y="0"/>
                      </a:lnTo>
                      <a:close/>
                      <a:moveTo>
                        <a:pt x="115252" y="0"/>
                      </a:moveTo>
                      <a:lnTo>
                        <a:pt x="97155" y="0"/>
                      </a:lnTo>
                      <a:lnTo>
                        <a:pt x="97155" y="46673"/>
                      </a:lnTo>
                      <a:cubicBezTo>
                        <a:pt x="97155" y="56198"/>
                        <a:pt x="92393" y="62865"/>
                        <a:pt x="84773" y="62865"/>
                      </a:cubicBezTo>
                      <a:cubicBezTo>
                        <a:pt x="77152" y="62865"/>
                        <a:pt x="72390" y="56198"/>
                        <a:pt x="72390" y="46673"/>
                      </a:cubicBezTo>
                      <a:lnTo>
                        <a:pt x="72390" y="0"/>
                      </a:lnTo>
                      <a:lnTo>
                        <a:pt x="54293" y="0"/>
                      </a:lnTo>
                      <a:lnTo>
                        <a:pt x="54293" y="47625"/>
                      </a:lnTo>
                      <a:cubicBezTo>
                        <a:pt x="54293" y="64770"/>
                        <a:pt x="63818" y="78105"/>
                        <a:pt x="84773" y="78105"/>
                      </a:cubicBezTo>
                      <a:cubicBezTo>
                        <a:pt x="105727" y="78105"/>
                        <a:pt x="115252" y="63817"/>
                        <a:pt x="115252" y="47625"/>
                      </a:cubicBezTo>
                      <a:lnTo>
                        <a:pt x="115252" y="0"/>
                      </a:lnTo>
                      <a:close/>
                      <a:moveTo>
                        <a:pt x="40005" y="0"/>
                      </a:moveTo>
                      <a:lnTo>
                        <a:pt x="21907" y="0"/>
                      </a:lnTo>
                      <a:lnTo>
                        <a:pt x="21907" y="54292"/>
                      </a:lnTo>
                      <a:cubicBezTo>
                        <a:pt x="21907" y="60008"/>
                        <a:pt x="19050" y="62865"/>
                        <a:pt x="15240" y="62865"/>
                      </a:cubicBezTo>
                      <a:cubicBezTo>
                        <a:pt x="10477" y="62865"/>
                        <a:pt x="6668" y="61913"/>
                        <a:pt x="2857" y="60008"/>
                      </a:cubicBezTo>
                      <a:lnTo>
                        <a:pt x="0" y="76200"/>
                      </a:lnTo>
                      <a:cubicBezTo>
                        <a:pt x="4763" y="78105"/>
                        <a:pt x="12382" y="79058"/>
                        <a:pt x="19050" y="79058"/>
                      </a:cubicBezTo>
                      <a:cubicBezTo>
                        <a:pt x="33338" y="79058"/>
                        <a:pt x="40005" y="68580"/>
                        <a:pt x="40005" y="52388"/>
                      </a:cubicBezTo>
                      <a:lnTo>
                        <a:pt x="40005" y="0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6" name="Forma libre 95">
                  <a:extLst>
                    <a:ext uri="{FF2B5EF4-FFF2-40B4-BE49-F238E27FC236}">
                      <a16:creationId xmlns:a16="http://schemas.microsoft.com/office/drawing/2014/main" id="{D0520A08-257E-2044-9043-C7D615ED5DAD}"/>
                    </a:ext>
                  </a:extLst>
                </p:cNvPr>
                <p:cNvSpPr/>
                <p:nvPr/>
              </p:nvSpPr>
              <p:spPr>
                <a:xfrm>
                  <a:off x="9665030" y="1646699"/>
                  <a:ext cx="659130" cy="98107"/>
                </a:xfrm>
                <a:custGeom>
                  <a:avLst/>
                  <a:gdLst>
                    <a:gd name="connsiteX0" fmla="*/ 659130 w 659130"/>
                    <a:gd name="connsiteY0" fmla="*/ 96203 h 98107"/>
                    <a:gd name="connsiteX1" fmla="*/ 659130 w 659130"/>
                    <a:gd name="connsiteY1" fmla="*/ 19050 h 98107"/>
                    <a:gd name="connsiteX2" fmla="*/ 642938 w 659130"/>
                    <a:gd name="connsiteY2" fmla="*/ 19050 h 98107"/>
                    <a:gd name="connsiteX3" fmla="*/ 644843 w 659130"/>
                    <a:gd name="connsiteY3" fmla="*/ 80962 h 98107"/>
                    <a:gd name="connsiteX4" fmla="*/ 644843 w 659130"/>
                    <a:gd name="connsiteY4" fmla="*/ 80962 h 98107"/>
                    <a:gd name="connsiteX5" fmla="*/ 623888 w 659130"/>
                    <a:gd name="connsiteY5" fmla="*/ 19050 h 98107"/>
                    <a:gd name="connsiteX6" fmla="*/ 596265 w 659130"/>
                    <a:gd name="connsiteY6" fmla="*/ 19050 h 98107"/>
                    <a:gd name="connsiteX7" fmla="*/ 596265 w 659130"/>
                    <a:gd name="connsiteY7" fmla="*/ 96203 h 98107"/>
                    <a:gd name="connsiteX8" fmla="*/ 612457 w 659130"/>
                    <a:gd name="connsiteY8" fmla="*/ 96203 h 98107"/>
                    <a:gd name="connsiteX9" fmla="*/ 610552 w 659130"/>
                    <a:gd name="connsiteY9" fmla="*/ 36195 h 98107"/>
                    <a:gd name="connsiteX10" fmla="*/ 610552 w 659130"/>
                    <a:gd name="connsiteY10" fmla="*/ 36195 h 98107"/>
                    <a:gd name="connsiteX11" fmla="*/ 631507 w 659130"/>
                    <a:gd name="connsiteY11" fmla="*/ 96203 h 98107"/>
                    <a:gd name="connsiteX12" fmla="*/ 659130 w 659130"/>
                    <a:gd name="connsiteY12" fmla="*/ 96203 h 98107"/>
                    <a:gd name="connsiteX13" fmla="*/ 567690 w 659130"/>
                    <a:gd name="connsiteY13" fmla="*/ 13335 h 98107"/>
                    <a:gd name="connsiteX14" fmla="*/ 567690 w 659130"/>
                    <a:gd name="connsiteY14" fmla="*/ 0 h 98107"/>
                    <a:gd name="connsiteX15" fmla="*/ 534352 w 659130"/>
                    <a:gd name="connsiteY15" fmla="*/ 4763 h 98107"/>
                    <a:gd name="connsiteX16" fmla="*/ 536257 w 659130"/>
                    <a:gd name="connsiteY16" fmla="*/ 15240 h 98107"/>
                    <a:gd name="connsiteX17" fmla="*/ 567690 w 659130"/>
                    <a:gd name="connsiteY17" fmla="*/ 13335 h 98107"/>
                    <a:gd name="connsiteX18" fmla="*/ 565785 w 659130"/>
                    <a:gd name="connsiteY18" fmla="*/ 57150 h 98107"/>
                    <a:gd name="connsiteX19" fmla="*/ 550545 w 659130"/>
                    <a:gd name="connsiteY19" fmla="*/ 82868 h 98107"/>
                    <a:gd name="connsiteX20" fmla="*/ 536257 w 659130"/>
                    <a:gd name="connsiteY20" fmla="*/ 57150 h 98107"/>
                    <a:gd name="connsiteX21" fmla="*/ 550545 w 659130"/>
                    <a:gd name="connsiteY21" fmla="*/ 33338 h 98107"/>
                    <a:gd name="connsiteX22" fmla="*/ 565785 w 659130"/>
                    <a:gd name="connsiteY22" fmla="*/ 57150 h 98107"/>
                    <a:gd name="connsiteX23" fmla="*/ 584835 w 659130"/>
                    <a:gd name="connsiteY23" fmla="*/ 57150 h 98107"/>
                    <a:gd name="connsiteX24" fmla="*/ 550545 w 659130"/>
                    <a:gd name="connsiteY24" fmla="*/ 18097 h 98107"/>
                    <a:gd name="connsiteX25" fmla="*/ 517207 w 659130"/>
                    <a:gd name="connsiteY25" fmla="*/ 57150 h 98107"/>
                    <a:gd name="connsiteX26" fmla="*/ 550545 w 659130"/>
                    <a:gd name="connsiteY26" fmla="*/ 98107 h 98107"/>
                    <a:gd name="connsiteX27" fmla="*/ 584835 w 659130"/>
                    <a:gd name="connsiteY27" fmla="*/ 57150 h 98107"/>
                    <a:gd name="connsiteX28" fmla="*/ 505777 w 659130"/>
                    <a:gd name="connsiteY28" fmla="*/ 19050 h 98107"/>
                    <a:gd name="connsiteX29" fmla="*/ 487680 w 659130"/>
                    <a:gd name="connsiteY29" fmla="*/ 19050 h 98107"/>
                    <a:gd name="connsiteX30" fmla="*/ 487680 w 659130"/>
                    <a:gd name="connsiteY30" fmla="*/ 96203 h 98107"/>
                    <a:gd name="connsiteX31" fmla="*/ 505777 w 659130"/>
                    <a:gd name="connsiteY31" fmla="*/ 96203 h 98107"/>
                    <a:gd name="connsiteX32" fmla="*/ 505777 w 659130"/>
                    <a:gd name="connsiteY32" fmla="*/ 19050 h 98107"/>
                    <a:gd name="connsiteX33" fmla="*/ 477202 w 659130"/>
                    <a:gd name="connsiteY33" fmla="*/ 89535 h 98107"/>
                    <a:gd name="connsiteX34" fmla="*/ 471488 w 659130"/>
                    <a:gd name="connsiteY34" fmla="*/ 74295 h 98107"/>
                    <a:gd name="connsiteX35" fmla="*/ 451485 w 659130"/>
                    <a:gd name="connsiteY35" fmla="*/ 80962 h 98107"/>
                    <a:gd name="connsiteX36" fmla="*/ 434340 w 659130"/>
                    <a:gd name="connsiteY36" fmla="*/ 57150 h 98107"/>
                    <a:gd name="connsiteX37" fmla="*/ 451485 w 659130"/>
                    <a:gd name="connsiteY37" fmla="*/ 34290 h 98107"/>
                    <a:gd name="connsiteX38" fmla="*/ 469582 w 659130"/>
                    <a:gd name="connsiteY38" fmla="*/ 39052 h 98107"/>
                    <a:gd name="connsiteX39" fmla="*/ 476250 w 659130"/>
                    <a:gd name="connsiteY39" fmla="*/ 24765 h 98107"/>
                    <a:gd name="connsiteX40" fmla="*/ 449580 w 659130"/>
                    <a:gd name="connsiteY40" fmla="*/ 18097 h 98107"/>
                    <a:gd name="connsiteX41" fmla="*/ 416243 w 659130"/>
                    <a:gd name="connsiteY41" fmla="*/ 57150 h 98107"/>
                    <a:gd name="connsiteX42" fmla="*/ 449580 w 659130"/>
                    <a:gd name="connsiteY42" fmla="*/ 97155 h 98107"/>
                    <a:gd name="connsiteX43" fmla="*/ 477202 w 659130"/>
                    <a:gd name="connsiteY43" fmla="*/ 89535 h 98107"/>
                    <a:gd name="connsiteX44" fmla="*/ 392430 w 659130"/>
                    <a:gd name="connsiteY44" fmla="*/ 42863 h 98107"/>
                    <a:gd name="connsiteX45" fmla="*/ 381000 w 659130"/>
                    <a:gd name="connsiteY45" fmla="*/ 54293 h 98107"/>
                    <a:gd name="connsiteX46" fmla="*/ 375285 w 659130"/>
                    <a:gd name="connsiteY46" fmla="*/ 54293 h 98107"/>
                    <a:gd name="connsiteX47" fmla="*/ 375285 w 659130"/>
                    <a:gd name="connsiteY47" fmla="*/ 33338 h 98107"/>
                    <a:gd name="connsiteX48" fmla="*/ 381000 w 659130"/>
                    <a:gd name="connsiteY48" fmla="*/ 33338 h 98107"/>
                    <a:gd name="connsiteX49" fmla="*/ 392430 w 659130"/>
                    <a:gd name="connsiteY49" fmla="*/ 42863 h 98107"/>
                    <a:gd name="connsiteX50" fmla="*/ 392430 w 659130"/>
                    <a:gd name="connsiteY50" fmla="*/ 96203 h 98107"/>
                    <a:gd name="connsiteX51" fmla="*/ 413385 w 659130"/>
                    <a:gd name="connsiteY51" fmla="*/ 96203 h 98107"/>
                    <a:gd name="connsiteX52" fmla="*/ 398145 w 659130"/>
                    <a:gd name="connsiteY52" fmla="*/ 64770 h 98107"/>
                    <a:gd name="connsiteX53" fmla="*/ 412432 w 659130"/>
                    <a:gd name="connsiteY53" fmla="*/ 41910 h 98107"/>
                    <a:gd name="connsiteX54" fmla="*/ 384810 w 659130"/>
                    <a:gd name="connsiteY54" fmla="*/ 18097 h 98107"/>
                    <a:gd name="connsiteX55" fmla="*/ 358140 w 659130"/>
                    <a:gd name="connsiteY55" fmla="*/ 18097 h 98107"/>
                    <a:gd name="connsiteX56" fmla="*/ 358140 w 659130"/>
                    <a:gd name="connsiteY56" fmla="*/ 95250 h 98107"/>
                    <a:gd name="connsiteX57" fmla="*/ 376238 w 659130"/>
                    <a:gd name="connsiteY57" fmla="*/ 95250 h 98107"/>
                    <a:gd name="connsiteX58" fmla="*/ 376238 w 659130"/>
                    <a:gd name="connsiteY58" fmla="*/ 66675 h 98107"/>
                    <a:gd name="connsiteX59" fmla="*/ 381952 w 659130"/>
                    <a:gd name="connsiteY59" fmla="*/ 66675 h 98107"/>
                    <a:gd name="connsiteX60" fmla="*/ 392430 w 659130"/>
                    <a:gd name="connsiteY60" fmla="*/ 96203 h 98107"/>
                    <a:gd name="connsiteX61" fmla="*/ 346710 w 659130"/>
                    <a:gd name="connsiteY61" fmla="*/ 96203 h 98107"/>
                    <a:gd name="connsiteX62" fmla="*/ 346710 w 659130"/>
                    <a:gd name="connsiteY62" fmla="*/ 80962 h 98107"/>
                    <a:gd name="connsiteX63" fmla="*/ 315277 w 659130"/>
                    <a:gd name="connsiteY63" fmla="*/ 80962 h 98107"/>
                    <a:gd name="connsiteX64" fmla="*/ 315277 w 659130"/>
                    <a:gd name="connsiteY64" fmla="*/ 64770 h 98107"/>
                    <a:gd name="connsiteX65" fmla="*/ 337185 w 659130"/>
                    <a:gd name="connsiteY65" fmla="*/ 64770 h 98107"/>
                    <a:gd name="connsiteX66" fmla="*/ 338138 w 659130"/>
                    <a:gd name="connsiteY66" fmla="*/ 48577 h 98107"/>
                    <a:gd name="connsiteX67" fmla="*/ 314325 w 659130"/>
                    <a:gd name="connsiteY67" fmla="*/ 48577 h 98107"/>
                    <a:gd name="connsiteX68" fmla="*/ 314325 w 659130"/>
                    <a:gd name="connsiteY68" fmla="*/ 33338 h 98107"/>
                    <a:gd name="connsiteX69" fmla="*/ 345757 w 659130"/>
                    <a:gd name="connsiteY69" fmla="*/ 33338 h 98107"/>
                    <a:gd name="connsiteX70" fmla="*/ 345757 w 659130"/>
                    <a:gd name="connsiteY70" fmla="*/ 18097 h 98107"/>
                    <a:gd name="connsiteX71" fmla="*/ 296227 w 659130"/>
                    <a:gd name="connsiteY71" fmla="*/ 18097 h 98107"/>
                    <a:gd name="connsiteX72" fmla="*/ 296227 w 659130"/>
                    <a:gd name="connsiteY72" fmla="*/ 95250 h 98107"/>
                    <a:gd name="connsiteX73" fmla="*/ 346710 w 659130"/>
                    <a:gd name="connsiteY73" fmla="*/ 95250 h 98107"/>
                    <a:gd name="connsiteX74" fmla="*/ 285750 w 659130"/>
                    <a:gd name="connsiteY74" fmla="*/ 22860 h 98107"/>
                    <a:gd name="connsiteX75" fmla="*/ 262890 w 659130"/>
                    <a:gd name="connsiteY75" fmla="*/ 18097 h 98107"/>
                    <a:gd name="connsiteX76" fmla="*/ 234315 w 659130"/>
                    <a:gd name="connsiteY76" fmla="*/ 40005 h 98107"/>
                    <a:gd name="connsiteX77" fmla="*/ 268605 w 659130"/>
                    <a:gd name="connsiteY77" fmla="*/ 74295 h 98107"/>
                    <a:gd name="connsiteX78" fmla="*/ 258127 w 659130"/>
                    <a:gd name="connsiteY78" fmla="*/ 81915 h 98107"/>
                    <a:gd name="connsiteX79" fmla="*/ 239077 w 659130"/>
                    <a:gd name="connsiteY79" fmla="*/ 75247 h 98107"/>
                    <a:gd name="connsiteX80" fmla="*/ 232410 w 659130"/>
                    <a:gd name="connsiteY80" fmla="*/ 88582 h 98107"/>
                    <a:gd name="connsiteX81" fmla="*/ 258127 w 659130"/>
                    <a:gd name="connsiteY81" fmla="*/ 97155 h 98107"/>
                    <a:gd name="connsiteX82" fmla="*/ 286702 w 659130"/>
                    <a:gd name="connsiteY82" fmla="*/ 72390 h 98107"/>
                    <a:gd name="connsiteX83" fmla="*/ 252413 w 659130"/>
                    <a:gd name="connsiteY83" fmla="*/ 39052 h 98107"/>
                    <a:gd name="connsiteX84" fmla="*/ 261938 w 659130"/>
                    <a:gd name="connsiteY84" fmla="*/ 33338 h 98107"/>
                    <a:gd name="connsiteX85" fmla="*/ 279082 w 659130"/>
                    <a:gd name="connsiteY85" fmla="*/ 37147 h 98107"/>
                    <a:gd name="connsiteX86" fmla="*/ 285750 w 659130"/>
                    <a:gd name="connsiteY86" fmla="*/ 22860 h 98107"/>
                    <a:gd name="connsiteX87" fmla="*/ 221932 w 659130"/>
                    <a:gd name="connsiteY87" fmla="*/ 96203 h 98107"/>
                    <a:gd name="connsiteX88" fmla="*/ 221932 w 659130"/>
                    <a:gd name="connsiteY88" fmla="*/ 19050 h 98107"/>
                    <a:gd name="connsiteX89" fmla="*/ 205740 w 659130"/>
                    <a:gd name="connsiteY89" fmla="*/ 19050 h 98107"/>
                    <a:gd name="connsiteX90" fmla="*/ 207645 w 659130"/>
                    <a:gd name="connsiteY90" fmla="*/ 80962 h 98107"/>
                    <a:gd name="connsiteX91" fmla="*/ 207645 w 659130"/>
                    <a:gd name="connsiteY91" fmla="*/ 80962 h 98107"/>
                    <a:gd name="connsiteX92" fmla="*/ 186690 w 659130"/>
                    <a:gd name="connsiteY92" fmla="*/ 19050 h 98107"/>
                    <a:gd name="connsiteX93" fmla="*/ 159068 w 659130"/>
                    <a:gd name="connsiteY93" fmla="*/ 19050 h 98107"/>
                    <a:gd name="connsiteX94" fmla="*/ 159068 w 659130"/>
                    <a:gd name="connsiteY94" fmla="*/ 96203 h 98107"/>
                    <a:gd name="connsiteX95" fmla="*/ 175260 w 659130"/>
                    <a:gd name="connsiteY95" fmla="*/ 96203 h 98107"/>
                    <a:gd name="connsiteX96" fmla="*/ 173355 w 659130"/>
                    <a:gd name="connsiteY96" fmla="*/ 36195 h 98107"/>
                    <a:gd name="connsiteX97" fmla="*/ 173355 w 659130"/>
                    <a:gd name="connsiteY97" fmla="*/ 36195 h 98107"/>
                    <a:gd name="connsiteX98" fmla="*/ 194310 w 659130"/>
                    <a:gd name="connsiteY98" fmla="*/ 96203 h 98107"/>
                    <a:gd name="connsiteX99" fmla="*/ 221932 w 659130"/>
                    <a:gd name="connsiteY99" fmla="*/ 96203 h 98107"/>
                    <a:gd name="connsiteX100" fmla="*/ 143827 w 659130"/>
                    <a:gd name="connsiteY100" fmla="*/ 19050 h 98107"/>
                    <a:gd name="connsiteX101" fmla="*/ 125730 w 659130"/>
                    <a:gd name="connsiteY101" fmla="*/ 19050 h 98107"/>
                    <a:gd name="connsiteX102" fmla="*/ 125730 w 659130"/>
                    <a:gd name="connsiteY102" fmla="*/ 96203 h 98107"/>
                    <a:gd name="connsiteX103" fmla="*/ 143827 w 659130"/>
                    <a:gd name="connsiteY103" fmla="*/ 96203 h 98107"/>
                    <a:gd name="connsiteX104" fmla="*/ 143827 w 659130"/>
                    <a:gd name="connsiteY104" fmla="*/ 19050 h 98107"/>
                    <a:gd name="connsiteX105" fmla="*/ 113348 w 659130"/>
                    <a:gd name="connsiteY105" fmla="*/ 96203 h 98107"/>
                    <a:gd name="connsiteX106" fmla="*/ 113348 w 659130"/>
                    <a:gd name="connsiteY106" fmla="*/ 80962 h 98107"/>
                    <a:gd name="connsiteX107" fmla="*/ 81915 w 659130"/>
                    <a:gd name="connsiteY107" fmla="*/ 80962 h 98107"/>
                    <a:gd name="connsiteX108" fmla="*/ 81915 w 659130"/>
                    <a:gd name="connsiteY108" fmla="*/ 64770 h 98107"/>
                    <a:gd name="connsiteX109" fmla="*/ 103823 w 659130"/>
                    <a:gd name="connsiteY109" fmla="*/ 64770 h 98107"/>
                    <a:gd name="connsiteX110" fmla="*/ 104775 w 659130"/>
                    <a:gd name="connsiteY110" fmla="*/ 48577 h 98107"/>
                    <a:gd name="connsiteX111" fmla="*/ 80963 w 659130"/>
                    <a:gd name="connsiteY111" fmla="*/ 48577 h 98107"/>
                    <a:gd name="connsiteX112" fmla="*/ 80963 w 659130"/>
                    <a:gd name="connsiteY112" fmla="*/ 33338 h 98107"/>
                    <a:gd name="connsiteX113" fmla="*/ 112395 w 659130"/>
                    <a:gd name="connsiteY113" fmla="*/ 33338 h 98107"/>
                    <a:gd name="connsiteX114" fmla="*/ 112395 w 659130"/>
                    <a:gd name="connsiteY114" fmla="*/ 18097 h 98107"/>
                    <a:gd name="connsiteX115" fmla="*/ 62865 w 659130"/>
                    <a:gd name="connsiteY115" fmla="*/ 18097 h 98107"/>
                    <a:gd name="connsiteX116" fmla="*/ 62865 w 659130"/>
                    <a:gd name="connsiteY116" fmla="*/ 95250 h 98107"/>
                    <a:gd name="connsiteX117" fmla="*/ 113348 w 659130"/>
                    <a:gd name="connsiteY117" fmla="*/ 95250 h 98107"/>
                    <a:gd name="connsiteX118" fmla="*/ 35243 w 659130"/>
                    <a:gd name="connsiteY118" fmla="*/ 42863 h 98107"/>
                    <a:gd name="connsiteX119" fmla="*/ 23813 w 659130"/>
                    <a:gd name="connsiteY119" fmla="*/ 54293 h 98107"/>
                    <a:gd name="connsiteX120" fmla="*/ 18098 w 659130"/>
                    <a:gd name="connsiteY120" fmla="*/ 54293 h 98107"/>
                    <a:gd name="connsiteX121" fmla="*/ 18098 w 659130"/>
                    <a:gd name="connsiteY121" fmla="*/ 33338 h 98107"/>
                    <a:gd name="connsiteX122" fmla="*/ 23813 w 659130"/>
                    <a:gd name="connsiteY122" fmla="*/ 33338 h 98107"/>
                    <a:gd name="connsiteX123" fmla="*/ 35243 w 659130"/>
                    <a:gd name="connsiteY123" fmla="*/ 42863 h 98107"/>
                    <a:gd name="connsiteX124" fmla="*/ 34290 w 659130"/>
                    <a:gd name="connsiteY124" fmla="*/ 96203 h 98107"/>
                    <a:gd name="connsiteX125" fmla="*/ 55245 w 659130"/>
                    <a:gd name="connsiteY125" fmla="*/ 96203 h 98107"/>
                    <a:gd name="connsiteX126" fmla="*/ 40005 w 659130"/>
                    <a:gd name="connsiteY126" fmla="*/ 64770 h 98107"/>
                    <a:gd name="connsiteX127" fmla="*/ 54293 w 659130"/>
                    <a:gd name="connsiteY127" fmla="*/ 41910 h 98107"/>
                    <a:gd name="connsiteX128" fmla="*/ 26670 w 659130"/>
                    <a:gd name="connsiteY128" fmla="*/ 18097 h 98107"/>
                    <a:gd name="connsiteX129" fmla="*/ 0 w 659130"/>
                    <a:gd name="connsiteY129" fmla="*/ 18097 h 98107"/>
                    <a:gd name="connsiteX130" fmla="*/ 0 w 659130"/>
                    <a:gd name="connsiteY130" fmla="*/ 95250 h 98107"/>
                    <a:gd name="connsiteX131" fmla="*/ 18098 w 659130"/>
                    <a:gd name="connsiteY131" fmla="*/ 95250 h 98107"/>
                    <a:gd name="connsiteX132" fmla="*/ 18098 w 659130"/>
                    <a:gd name="connsiteY132" fmla="*/ 66675 h 98107"/>
                    <a:gd name="connsiteX133" fmla="*/ 23813 w 659130"/>
                    <a:gd name="connsiteY133" fmla="*/ 66675 h 98107"/>
                    <a:gd name="connsiteX134" fmla="*/ 34290 w 659130"/>
                    <a:gd name="connsiteY134" fmla="*/ 96203 h 9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659130" h="98107">
                      <a:moveTo>
                        <a:pt x="659130" y="96203"/>
                      </a:moveTo>
                      <a:lnTo>
                        <a:pt x="659130" y="19050"/>
                      </a:lnTo>
                      <a:lnTo>
                        <a:pt x="642938" y="19050"/>
                      </a:lnTo>
                      <a:lnTo>
                        <a:pt x="644843" y="80962"/>
                      </a:lnTo>
                      <a:lnTo>
                        <a:pt x="644843" y="80962"/>
                      </a:lnTo>
                      <a:lnTo>
                        <a:pt x="623888" y="19050"/>
                      </a:lnTo>
                      <a:lnTo>
                        <a:pt x="596265" y="19050"/>
                      </a:lnTo>
                      <a:lnTo>
                        <a:pt x="596265" y="96203"/>
                      </a:lnTo>
                      <a:lnTo>
                        <a:pt x="612457" y="96203"/>
                      </a:lnTo>
                      <a:lnTo>
                        <a:pt x="610552" y="36195"/>
                      </a:lnTo>
                      <a:lnTo>
                        <a:pt x="610552" y="36195"/>
                      </a:lnTo>
                      <a:lnTo>
                        <a:pt x="631507" y="96203"/>
                      </a:lnTo>
                      <a:lnTo>
                        <a:pt x="659130" y="96203"/>
                      </a:lnTo>
                      <a:close/>
                      <a:moveTo>
                        <a:pt x="567690" y="13335"/>
                      </a:moveTo>
                      <a:lnTo>
                        <a:pt x="567690" y="0"/>
                      </a:lnTo>
                      <a:lnTo>
                        <a:pt x="534352" y="4763"/>
                      </a:lnTo>
                      <a:lnTo>
                        <a:pt x="536257" y="15240"/>
                      </a:lnTo>
                      <a:lnTo>
                        <a:pt x="567690" y="13335"/>
                      </a:lnTo>
                      <a:close/>
                      <a:moveTo>
                        <a:pt x="565785" y="57150"/>
                      </a:moveTo>
                      <a:cubicBezTo>
                        <a:pt x="565785" y="72390"/>
                        <a:pt x="561975" y="82868"/>
                        <a:pt x="550545" y="82868"/>
                      </a:cubicBezTo>
                      <a:cubicBezTo>
                        <a:pt x="539115" y="82868"/>
                        <a:pt x="536257" y="72390"/>
                        <a:pt x="536257" y="57150"/>
                      </a:cubicBezTo>
                      <a:cubicBezTo>
                        <a:pt x="536257" y="43815"/>
                        <a:pt x="539115" y="33338"/>
                        <a:pt x="550545" y="33338"/>
                      </a:cubicBezTo>
                      <a:cubicBezTo>
                        <a:pt x="562927" y="33338"/>
                        <a:pt x="565785" y="43815"/>
                        <a:pt x="565785" y="57150"/>
                      </a:cubicBezTo>
                      <a:moveTo>
                        <a:pt x="584835" y="57150"/>
                      </a:moveTo>
                      <a:cubicBezTo>
                        <a:pt x="584835" y="37147"/>
                        <a:pt x="578168" y="18097"/>
                        <a:pt x="550545" y="18097"/>
                      </a:cubicBezTo>
                      <a:cubicBezTo>
                        <a:pt x="523875" y="18097"/>
                        <a:pt x="517207" y="37147"/>
                        <a:pt x="517207" y="57150"/>
                      </a:cubicBezTo>
                      <a:cubicBezTo>
                        <a:pt x="517207" y="78105"/>
                        <a:pt x="523875" y="98107"/>
                        <a:pt x="550545" y="98107"/>
                      </a:cubicBezTo>
                      <a:cubicBezTo>
                        <a:pt x="578168" y="97155"/>
                        <a:pt x="584835" y="78105"/>
                        <a:pt x="584835" y="57150"/>
                      </a:cubicBezTo>
                      <a:moveTo>
                        <a:pt x="505777" y="19050"/>
                      </a:moveTo>
                      <a:lnTo>
                        <a:pt x="487680" y="19050"/>
                      </a:lnTo>
                      <a:lnTo>
                        <a:pt x="487680" y="96203"/>
                      </a:lnTo>
                      <a:lnTo>
                        <a:pt x="505777" y="96203"/>
                      </a:lnTo>
                      <a:lnTo>
                        <a:pt x="505777" y="19050"/>
                      </a:lnTo>
                      <a:close/>
                      <a:moveTo>
                        <a:pt x="477202" y="89535"/>
                      </a:moveTo>
                      <a:lnTo>
                        <a:pt x="471488" y="74295"/>
                      </a:lnTo>
                      <a:cubicBezTo>
                        <a:pt x="466725" y="78105"/>
                        <a:pt x="459105" y="80962"/>
                        <a:pt x="451485" y="80962"/>
                      </a:cubicBezTo>
                      <a:cubicBezTo>
                        <a:pt x="440055" y="80962"/>
                        <a:pt x="434340" y="73343"/>
                        <a:pt x="434340" y="57150"/>
                      </a:cubicBezTo>
                      <a:cubicBezTo>
                        <a:pt x="434340" y="40957"/>
                        <a:pt x="440055" y="34290"/>
                        <a:pt x="451485" y="34290"/>
                      </a:cubicBezTo>
                      <a:cubicBezTo>
                        <a:pt x="459105" y="34290"/>
                        <a:pt x="465773" y="36195"/>
                        <a:pt x="469582" y="39052"/>
                      </a:cubicBezTo>
                      <a:lnTo>
                        <a:pt x="476250" y="24765"/>
                      </a:lnTo>
                      <a:cubicBezTo>
                        <a:pt x="469582" y="20002"/>
                        <a:pt x="460057" y="18097"/>
                        <a:pt x="449580" y="18097"/>
                      </a:cubicBezTo>
                      <a:cubicBezTo>
                        <a:pt x="426720" y="18097"/>
                        <a:pt x="416243" y="34290"/>
                        <a:pt x="416243" y="57150"/>
                      </a:cubicBezTo>
                      <a:cubicBezTo>
                        <a:pt x="416243" y="83820"/>
                        <a:pt x="428625" y="97155"/>
                        <a:pt x="449580" y="97155"/>
                      </a:cubicBezTo>
                      <a:cubicBezTo>
                        <a:pt x="460057" y="97155"/>
                        <a:pt x="469582" y="95250"/>
                        <a:pt x="477202" y="89535"/>
                      </a:cubicBezTo>
                      <a:moveTo>
                        <a:pt x="392430" y="42863"/>
                      </a:moveTo>
                      <a:cubicBezTo>
                        <a:pt x="392430" y="50482"/>
                        <a:pt x="389573" y="54293"/>
                        <a:pt x="381000" y="54293"/>
                      </a:cubicBezTo>
                      <a:lnTo>
                        <a:pt x="375285" y="54293"/>
                      </a:lnTo>
                      <a:lnTo>
                        <a:pt x="375285" y="33338"/>
                      </a:lnTo>
                      <a:lnTo>
                        <a:pt x="381000" y="33338"/>
                      </a:lnTo>
                      <a:cubicBezTo>
                        <a:pt x="388620" y="33338"/>
                        <a:pt x="392430" y="36195"/>
                        <a:pt x="392430" y="42863"/>
                      </a:cubicBezTo>
                      <a:moveTo>
                        <a:pt x="392430" y="96203"/>
                      </a:moveTo>
                      <a:lnTo>
                        <a:pt x="413385" y="96203"/>
                      </a:lnTo>
                      <a:lnTo>
                        <a:pt x="398145" y="64770"/>
                      </a:lnTo>
                      <a:cubicBezTo>
                        <a:pt x="406718" y="60960"/>
                        <a:pt x="412432" y="52388"/>
                        <a:pt x="412432" y="41910"/>
                      </a:cubicBezTo>
                      <a:cubicBezTo>
                        <a:pt x="412432" y="25718"/>
                        <a:pt x="400050" y="18097"/>
                        <a:pt x="384810" y="18097"/>
                      </a:cubicBezTo>
                      <a:lnTo>
                        <a:pt x="358140" y="18097"/>
                      </a:lnTo>
                      <a:lnTo>
                        <a:pt x="358140" y="95250"/>
                      </a:lnTo>
                      <a:lnTo>
                        <a:pt x="376238" y="95250"/>
                      </a:lnTo>
                      <a:lnTo>
                        <a:pt x="376238" y="66675"/>
                      </a:lnTo>
                      <a:lnTo>
                        <a:pt x="381952" y="66675"/>
                      </a:lnTo>
                      <a:lnTo>
                        <a:pt x="392430" y="96203"/>
                      </a:lnTo>
                      <a:close/>
                      <a:moveTo>
                        <a:pt x="346710" y="96203"/>
                      </a:moveTo>
                      <a:lnTo>
                        <a:pt x="346710" y="80962"/>
                      </a:lnTo>
                      <a:lnTo>
                        <a:pt x="315277" y="80962"/>
                      </a:lnTo>
                      <a:lnTo>
                        <a:pt x="315277" y="64770"/>
                      </a:lnTo>
                      <a:lnTo>
                        <a:pt x="337185" y="64770"/>
                      </a:lnTo>
                      <a:lnTo>
                        <a:pt x="338138" y="48577"/>
                      </a:lnTo>
                      <a:lnTo>
                        <a:pt x="314325" y="48577"/>
                      </a:lnTo>
                      <a:lnTo>
                        <a:pt x="314325" y="33338"/>
                      </a:lnTo>
                      <a:lnTo>
                        <a:pt x="345757" y="33338"/>
                      </a:lnTo>
                      <a:lnTo>
                        <a:pt x="345757" y="18097"/>
                      </a:lnTo>
                      <a:lnTo>
                        <a:pt x="296227" y="18097"/>
                      </a:lnTo>
                      <a:lnTo>
                        <a:pt x="296227" y="95250"/>
                      </a:lnTo>
                      <a:lnTo>
                        <a:pt x="346710" y="95250"/>
                      </a:lnTo>
                      <a:close/>
                      <a:moveTo>
                        <a:pt x="285750" y="22860"/>
                      </a:moveTo>
                      <a:cubicBezTo>
                        <a:pt x="279082" y="19050"/>
                        <a:pt x="271463" y="18097"/>
                        <a:pt x="262890" y="18097"/>
                      </a:cubicBezTo>
                      <a:cubicBezTo>
                        <a:pt x="243840" y="18097"/>
                        <a:pt x="234315" y="27622"/>
                        <a:pt x="234315" y="40005"/>
                      </a:cubicBezTo>
                      <a:cubicBezTo>
                        <a:pt x="234315" y="68580"/>
                        <a:pt x="268605" y="60007"/>
                        <a:pt x="268605" y="74295"/>
                      </a:cubicBezTo>
                      <a:cubicBezTo>
                        <a:pt x="268605" y="79057"/>
                        <a:pt x="264795" y="81915"/>
                        <a:pt x="258127" y="81915"/>
                      </a:cubicBezTo>
                      <a:cubicBezTo>
                        <a:pt x="251460" y="81915"/>
                        <a:pt x="243840" y="79057"/>
                        <a:pt x="239077" y="75247"/>
                      </a:cubicBezTo>
                      <a:lnTo>
                        <a:pt x="232410" y="88582"/>
                      </a:lnTo>
                      <a:cubicBezTo>
                        <a:pt x="238125" y="93345"/>
                        <a:pt x="246698" y="97155"/>
                        <a:pt x="258127" y="97155"/>
                      </a:cubicBezTo>
                      <a:cubicBezTo>
                        <a:pt x="276225" y="97155"/>
                        <a:pt x="286702" y="84772"/>
                        <a:pt x="286702" y="72390"/>
                      </a:cubicBezTo>
                      <a:cubicBezTo>
                        <a:pt x="286702" y="45720"/>
                        <a:pt x="252413" y="50482"/>
                        <a:pt x="252413" y="39052"/>
                      </a:cubicBezTo>
                      <a:cubicBezTo>
                        <a:pt x="252413" y="35243"/>
                        <a:pt x="255270" y="33338"/>
                        <a:pt x="261938" y="33338"/>
                      </a:cubicBezTo>
                      <a:cubicBezTo>
                        <a:pt x="268605" y="33338"/>
                        <a:pt x="275273" y="35243"/>
                        <a:pt x="279082" y="37147"/>
                      </a:cubicBezTo>
                      <a:lnTo>
                        <a:pt x="285750" y="22860"/>
                      </a:lnTo>
                      <a:close/>
                      <a:moveTo>
                        <a:pt x="221932" y="96203"/>
                      </a:moveTo>
                      <a:lnTo>
                        <a:pt x="221932" y="19050"/>
                      </a:lnTo>
                      <a:lnTo>
                        <a:pt x="205740" y="19050"/>
                      </a:lnTo>
                      <a:lnTo>
                        <a:pt x="207645" y="80962"/>
                      </a:lnTo>
                      <a:lnTo>
                        <a:pt x="207645" y="80962"/>
                      </a:lnTo>
                      <a:lnTo>
                        <a:pt x="186690" y="19050"/>
                      </a:lnTo>
                      <a:lnTo>
                        <a:pt x="159068" y="19050"/>
                      </a:lnTo>
                      <a:lnTo>
                        <a:pt x="159068" y="96203"/>
                      </a:lnTo>
                      <a:lnTo>
                        <a:pt x="175260" y="96203"/>
                      </a:lnTo>
                      <a:lnTo>
                        <a:pt x="173355" y="36195"/>
                      </a:lnTo>
                      <a:lnTo>
                        <a:pt x="173355" y="36195"/>
                      </a:lnTo>
                      <a:lnTo>
                        <a:pt x="194310" y="96203"/>
                      </a:lnTo>
                      <a:lnTo>
                        <a:pt x="221932" y="96203"/>
                      </a:lnTo>
                      <a:close/>
                      <a:moveTo>
                        <a:pt x="143827" y="19050"/>
                      </a:moveTo>
                      <a:lnTo>
                        <a:pt x="125730" y="19050"/>
                      </a:lnTo>
                      <a:lnTo>
                        <a:pt x="125730" y="96203"/>
                      </a:lnTo>
                      <a:lnTo>
                        <a:pt x="143827" y="96203"/>
                      </a:lnTo>
                      <a:lnTo>
                        <a:pt x="143827" y="19050"/>
                      </a:lnTo>
                      <a:close/>
                      <a:moveTo>
                        <a:pt x="113348" y="96203"/>
                      </a:moveTo>
                      <a:lnTo>
                        <a:pt x="113348" y="80962"/>
                      </a:lnTo>
                      <a:lnTo>
                        <a:pt x="81915" y="80962"/>
                      </a:lnTo>
                      <a:lnTo>
                        <a:pt x="81915" y="64770"/>
                      </a:lnTo>
                      <a:lnTo>
                        <a:pt x="103823" y="64770"/>
                      </a:lnTo>
                      <a:lnTo>
                        <a:pt x="104775" y="48577"/>
                      </a:lnTo>
                      <a:lnTo>
                        <a:pt x="80963" y="48577"/>
                      </a:lnTo>
                      <a:lnTo>
                        <a:pt x="80963" y="33338"/>
                      </a:lnTo>
                      <a:lnTo>
                        <a:pt x="112395" y="33338"/>
                      </a:lnTo>
                      <a:lnTo>
                        <a:pt x="112395" y="18097"/>
                      </a:lnTo>
                      <a:lnTo>
                        <a:pt x="62865" y="18097"/>
                      </a:lnTo>
                      <a:lnTo>
                        <a:pt x="62865" y="95250"/>
                      </a:lnTo>
                      <a:lnTo>
                        <a:pt x="113348" y="95250"/>
                      </a:lnTo>
                      <a:close/>
                      <a:moveTo>
                        <a:pt x="35243" y="42863"/>
                      </a:moveTo>
                      <a:cubicBezTo>
                        <a:pt x="35243" y="50482"/>
                        <a:pt x="32385" y="54293"/>
                        <a:pt x="23813" y="54293"/>
                      </a:cubicBezTo>
                      <a:lnTo>
                        <a:pt x="18098" y="54293"/>
                      </a:lnTo>
                      <a:lnTo>
                        <a:pt x="18098" y="33338"/>
                      </a:lnTo>
                      <a:lnTo>
                        <a:pt x="23813" y="33338"/>
                      </a:lnTo>
                      <a:cubicBezTo>
                        <a:pt x="31432" y="33338"/>
                        <a:pt x="35243" y="36195"/>
                        <a:pt x="35243" y="42863"/>
                      </a:cubicBezTo>
                      <a:moveTo>
                        <a:pt x="34290" y="96203"/>
                      </a:moveTo>
                      <a:lnTo>
                        <a:pt x="55245" y="96203"/>
                      </a:lnTo>
                      <a:lnTo>
                        <a:pt x="40005" y="64770"/>
                      </a:lnTo>
                      <a:cubicBezTo>
                        <a:pt x="48577" y="60960"/>
                        <a:pt x="54293" y="52388"/>
                        <a:pt x="54293" y="41910"/>
                      </a:cubicBezTo>
                      <a:cubicBezTo>
                        <a:pt x="54293" y="25718"/>
                        <a:pt x="41910" y="18097"/>
                        <a:pt x="26670" y="18097"/>
                      </a:cubicBezTo>
                      <a:lnTo>
                        <a:pt x="0" y="18097"/>
                      </a:lnTo>
                      <a:lnTo>
                        <a:pt x="0" y="95250"/>
                      </a:lnTo>
                      <a:lnTo>
                        <a:pt x="18098" y="95250"/>
                      </a:lnTo>
                      <a:lnTo>
                        <a:pt x="18098" y="66675"/>
                      </a:lnTo>
                      <a:lnTo>
                        <a:pt x="23813" y="66675"/>
                      </a:lnTo>
                      <a:lnTo>
                        <a:pt x="34290" y="96203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7" name="Forma libre 96">
                  <a:extLst>
                    <a:ext uri="{FF2B5EF4-FFF2-40B4-BE49-F238E27FC236}">
                      <a16:creationId xmlns:a16="http://schemas.microsoft.com/office/drawing/2014/main" id="{D46A96C9-6EF1-6042-A8EC-CE72BDEBD299}"/>
                    </a:ext>
                  </a:extLst>
                </p:cNvPr>
                <p:cNvSpPr/>
                <p:nvPr/>
              </p:nvSpPr>
              <p:spPr>
                <a:xfrm>
                  <a:off x="9660267" y="1541924"/>
                  <a:ext cx="549592" cy="80962"/>
                </a:xfrm>
                <a:custGeom>
                  <a:avLst/>
                  <a:gdLst>
                    <a:gd name="connsiteX0" fmla="*/ 549593 w 549592"/>
                    <a:gd name="connsiteY0" fmla="*/ 1905 h 80962"/>
                    <a:gd name="connsiteX1" fmla="*/ 529590 w 549592"/>
                    <a:gd name="connsiteY1" fmla="*/ 1905 h 80962"/>
                    <a:gd name="connsiteX2" fmla="*/ 516255 w 549592"/>
                    <a:gd name="connsiteY2" fmla="*/ 35243 h 80962"/>
                    <a:gd name="connsiteX3" fmla="*/ 515302 w 549592"/>
                    <a:gd name="connsiteY3" fmla="*/ 35243 h 80962"/>
                    <a:gd name="connsiteX4" fmla="*/ 502920 w 549592"/>
                    <a:gd name="connsiteY4" fmla="*/ 1905 h 80962"/>
                    <a:gd name="connsiteX5" fmla="*/ 481013 w 549592"/>
                    <a:gd name="connsiteY5" fmla="*/ 1905 h 80962"/>
                    <a:gd name="connsiteX6" fmla="*/ 504825 w 549592"/>
                    <a:gd name="connsiteY6" fmla="*/ 53340 h 80962"/>
                    <a:gd name="connsiteX7" fmla="*/ 504825 w 549592"/>
                    <a:gd name="connsiteY7" fmla="*/ 79057 h 80962"/>
                    <a:gd name="connsiteX8" fmla="*/ 522923 w 549592"/>
                    <a:gd name="connsiteY8" fmla="*/ 79057 h 80962"/>
                    <a:gd name="connsiteX9" fmla="*/ 522923 w 549592"/>
                    <a:gd name="connsiteY9" fmla="*/ 53340 h 80962"/>
                    <a:gd name="connsiteX10" fmla="*/ 549593 w 549592"/>
                    <a:gd name="connsiteY10" fmla="*/ 1905 h 80962"/>
                    <a:gd name="connsiteX11" fmla="*/ 416243 w 549592"/>
                    <a:gd name="connsiteY11" fmla="*/ 17145 h 80962"/>
                    <a:gd name="connsiteX12" fmla="*/ 420052 w 549592"/>
                    <a:gd name="connsiteY12" fmla="*/ 17145 h 80962"/>
                    <a:gd name="connsiteX13" fmla="*/ 426720 w 549592"/>
                    <a:gd name="connsiteY13" fmla="*/ 47625 h 80962"/>
                    <a:gd name="connsiteX14" fmla="*/ 409575 w 549592"/>
                    <a:gd name="connsiteY14" fmla="*/ 47625 h 80962"/>
                    <a:gd name="connsiteX15" fmla="*/ 416243 w 549592"/>
                    <a:gd name="connsiteY15" fmla="*/ 17145 h 80962"/>
                    <a:gd name="connsiteX16" fmla="*/ 433388 w 549592"/>
                    <a:gd name="connsiteY16" fmla="*/ 79057 h 80962"/>
                    <a:gd name="connsiteX17" fmla="*/ 454343 w 549592"/>
                    <a:gd name="connsiteY17" fmla="*/ 79057 h 80962"/>
                    <a:gd name="connsiteX18" fmla="*/ 433388 w 549592"/>
                    <a:gd name="connsiteY18" fmla="*/ 1905 h 80962"/>
                    <a:gd name="connsiteX19" fmla="*/ 405765 w 549592"/>
                    <a:gd name="connsiteY19" fmla="*/ 1905 h 80962"/>
                    <a:gd name="connsiteX20" fmla="*/ 384810 w 549592"/>
                    <a:gd name="connsiteY20" fmla="*/ 79057 h 80962"/>
                    <a:gd name="connsiteX21" fmla="*/ 402907 w 549592"/>
                    <a:gd name="connsiteY21" fmla="*/ 79057 h 80962"/>
                    <a:gd name="connsiteX22" fmla="*/ 406718 w 549592"/>
                    <a:gd name="connsiteY22" fmla="*/ 62865 h 80962"/>
                    <a:gd name="connsiteX23" fmla="*/ 430530 w 549592"/>
                    <a:gd name="connsiteY23" fmla="*/ 62865 h 80962"/>
                    <a:gd name="connsiteX24" fmla="*/ 433388 w 549592"/>
                    <a:gd name="connsiteY24" fmla="*/ 79057 h 80962"/>
                    <a:gd name="connsiteX25" fmla="*/ 375285 w 549592"/>
                    <a:gd name="connsiteY25" fmla="*/ 1905 h 80962"/>
                    <a:gd name="connsiteX26" fmla="*/ 357188 w 549592"/>
                    <a:gd name="connsiteY26" fmla="*/ 1905 h 80962"/>
                    <a:gd name="connsiteX27" fmla="*/ 357188 w 549592"/>
                    <a:gd name="connsiteY27" fmla="*/ 79057 h 80962"/>
                    <a:gd name="connsiteX28" fmla="*/ 375285 w 549592"/>
                    <a:gd name="connsiteY28" fmla="*/ 79057 h 80962"/>
                    <a:gd name="connsiteX29" fmla="*/ 375285 w 549592"/>
                    <a:gd name="connsiteY29" fmla="*/ 1905 h 80962"/>
                    <a:gd name="connsiteX30" fmla="*/ 344805 w 549592"/>
                    <a:gd name="connsiteY30" fmla="*/ 71438 h 80962"/>
                    <a:gd name="connsiteX31" fmla="*/ 339090 w 549592"/>
                    <a:gd name="connsiteY31" fmla="*/ 56197 h 80962"/>
                    <a:gd name="connsiteX32" fmla="*/ 319088 w 549592"/>
                    <a:gd name="connsiteY32" fmla="*/ 62865 h 80962"/>
                    <a:gd name="connsiteX33" fmla="*/ 301943 w 549592"/>
                    <a:gd name="connsiteY33" fmla="*/ 39052 h 80962"/>
                    <a:gd name="connsiteX34" fmla="*/ 319088 w 549592"/>
                    <a:gd name="connsiteY34" fmla="*/ 16193 h 80962"/>
                    <a:gd name="connsiteX35" fmla="*/ 337185 w 549592"/>
                    <a:gd name="connsiteY35" fmla="*/ 20955 h 80962"/>
                    <a:gd name="connsiteX36" fmla="*/ 343852 w 549592"/>
                    <a:gd name="connsiteY36" fmla="*/ 6668 h 80962"/>
                    <a:gd name="connsiteX37" fmla="*/ 317182 w 549592"/>
                    <a:gd name="connsiteY37" fmla="*/ 0 h 80962"/>
                    <a:gd name="connsiteX38" fmla="*/ 283845 w 549592"/>
                    <a:gd name="connsiteY38" fmla="*/ 39052 h 80962"/>
                    <a:gd name="connsiteX39" fmla="*/ 317182 w 549592"/>
                    <a:gd name="connsiteY39" fmla="*/ 79057 h 80962"/>
                    <a:gd name="connsiteX40" fmla="*/ 344805 w 549592"/>
                    <a:gd name="connsiteY40" fmla="*/ 71438 h 80962"/>
                    <a:gd name="connsiteX41" fmla="*/ 270510 w 549592"/>
                    <a:gd name="connsiteY41" fmla="*/ 1905 h 80962"/>
                    <a:gd name="connsiteX42" fmla="*/ 252413 w 549592"/>
                    <a:gd name="connsiteY42" fmla="*/ 1905 h 80962"/>
                    <a:gd name="connsiteX43" fmla="*/ 252413 w 549592"/>
                    <a:gd name="connsiteY43" fmla="*/ 79057 h 80962"/>
                    <a:gd name="connsiteX44" fmla="*/ 270510 w 549592"/>
                    <a:gd name="connsiteY44" fmla="*/ 79057 h 80962"/>
                    <a:gd name="connsiteX45" fmla="*/ 270510 w 549592"/>
                    <a:gd name="connsiteY45" fmla="*/ 1905 h 80962"/>
                    <a:gd name="connsiteX46" fmla="*/ 242888 w 549592"/>
                    <a:gd name="connsiteY46" fmla="*/ 17145 h 80962"/>
                    <a:gd name="connsiteX47" fmla="*/ 242888 w 549592"/>
                    <a:gd name="connsiteY47" fmla="*/ 1905 h 80962"/>
                    <a:gd name="connsiteX48" fmla="*/ 188595 w 549592"/>
                    <a:gd name="connsiteY48" fmla="*/ 1905 h 80962"/>
                    <a:gd name="connsiteX49" fmla="*/ 188595 w 549592"/>
                    <a:gd name="connsiteY49" fmla="*/ 17145 h 80962"/>
                    <a:gd name="connsiteX50" fmla="*/ 206693 w 549592"/>
                    <a:gd name="connsiteY50" fmla="*/ 17145 h 80962"/>
                    <a:gd name="connsiteX51" fmla="*/ 206693 w 549592"/>
                    <a:gd name="connsiteY51" fmla="*/ 79057 h 80962"/>
                    <a:gd name="connsiteX52" fmla="*/ 224790 w 549592"/>
                    <a:gd name="connsiteY52" fmla="*/ 79057 h 80962"/>
                    <a:gd name="connsiteX53" fmla="*/ 224790 w 549592"/>
                    <a:gd name="connsiteY53" fmla="*/ 17145 h 80962"/>
                    <a:gd name="connsiteX54" fmla="*/ 242888 w 549592"/>
                    <a:gd name="connsiteY54" fmla="*/ 17145 h 80962"/>
                    <a:gd name="connsiteX55" fmla="*/ 182880 w 549592"/>
                    <a:gd name="connsiteY55" fmla="*/ 5715 h 80962"/>
                    <a:gd name="connsiteX56" fmla="*/ 160020 w 549592"/>
                    <a:gd name="connsiteY56" fmla="*/ 952 h 80962"/>
                    <a:gd name="connsiteX57" fmla="*/ 131445 w 549592"/>
                    <a:gd name="connsiteY57" fmla="*/ 22860 h 80962"/>
                    <a:gd name="connsiteX58" fmla="*/ 165735 w 549592"/>
                    <a:gd name="connsiteY58" fmla="*/ 57150 h 80962"/>
                    <a:gd name="connsiteX59" fmla="*/ 155257 w 549592"/>
                    <a:gd name="connsiteY59" fmla="*/ 64770 h 80962"/>
                    <a:gd name="connsiteX60" fmla="*/ 136207 w 549592"/>
                    <a:gd name="connsiteY60" fmla="*/ 58102 h 80962"/>
                    <a:gd name="connsiteX61" fmla="*/ 129540 w 549592"/>
                    <a:gd name="connsiteY61" fmla="*/ 71438 h 80962"/>
                    <a:gd name="connsiteX62" fmla="*/ 155257 w 549592"/>
                    <a:gd name="connsiteY62" fmla="*/ 80010 h 80962"/>
                    <a:gd name="connsiteX63" fmla="*/ 183832 w 549592"/>
                    <a:gd name="connsiteY63" fmla="*/ 55245 h 80962"/>
                    <a:gd name="connsiteX64" fmla="*/ 149543 w 549592"/>
                    <a:gd name="connsiteY64" fmla="*/ 21907 h 80962"/>
                    <a:gd name="connsiteX65" fmla="*/ 159068 w 549592"/>
                    <a:gd name="connsiteY65" fmla="*/ 16193 h 80962"/>
                    <a:gd name="connsiteX66" fmla="*/ 176213 w 549592"/>
                    <a:gd name="connsiteY66" fmla="*/ 20002 h 80962"/>
                    <a:gd name="connsiteX67" fmla="*/ 182880 w 549592"/>
                    <a:gd name="connsiteY67" fmla="*/ 5715 h 80962"/>
                    <a:gd name="connsiteX68" fmla="*/ 117157 w 549592"/>
                    <a:gd name="connsiteY68" fmla="*/ 1905 h 80962"/>
                    <a:gd name="connsiteX69" fmla="*/ 99060 w 549592"/>
                    <a:gd name="connsiteY69" fmla="*/ 1905 h 80962"/>
                    <a:gd name="connsiteX70" fmla="*/ 99060 w 549592"/>
                    <a:gd name="connsiteY70" fmla="*/ 48577 h 80962"/>
                    <a:gd name="connsiteX71" fmla="*/ 86677 w 549592"/>
                    <a:gd name="connsiteY71" fmla="*/ 64770 h 80962"/>
                    <a:gd name="connsiteX72" fmla="*/ 74295 w 549592"/>
                    <a:gd name="connsiteY72" fmla="*/ 48577 h 80962"/>
                    <a:gd name="connsiteX73" fmla="*/ 74295 w 549592"/>
                    <a:gd name="connsiteY73" fmla="*/ 1905 h 80962"/>
                    <a:gd name="connsiteX74" fmla="*/ 56198 w 549592"/>
                    <a:gd name="connsiteY74" fmla="*/ 1905 h 80962"/>
                    <a:gd name="connsiteX75" fmla="*/ 56198 w 549592"/>
                    <a:gd name="connsiteY75" fmla="*/ 49530 h 80962"/>
                    <a:gd name="connsiteX76" fmla="*/ 86677 w 549592"/>
                    <a:gd name="connsiteY76" fmla="*/ 80010 h 80962"/>
                    <a:gd name="connsiteX77" fmla="*/ 117157 w 549592"/>
                    <a:gd name="connsiteY77" fmla="*/ 49530 h 80962"/>
                    <a:gd name="connsiteX78" fmla="*/ 117157 w 549592"/>
                    <a:gd name="connsiteY78" fmla="*/ 1905 h 80962"/>
                    <a:gd name="connsiteX79" fmla="*/ 40005 w 549592"/>
                    <a:gd name="connsiteY79" fmla="*/ 1905 h 80962"/>
                    <a:gd name="connsiteX80" fmla="*/ 21907 w 549592"/>
                    <a:gd name="connsiteY80" fmla="*/ 1905 h 80962"/>
                    <a:gd name="connsiteX81" fmla="*/ 21907 w 549592"/>
                    <a:gd name="connsiteY81" fmla="*/ 56197 h 80962"/>
                    <a:gd name="connsiteX82" fmla="*/ 15240 w 549592"/>
                    <a:gd name="connsiteY82" fmla="*/ 64770 h 80962"/>
                    <a:gd name="connsiteX83" fmla="*/ 2857 w 549592"/>
                    <a:gd name="connsiteY83" fmla="*/ 61913 h 80962"/>
                    <a:gd name="connsiteX84" fmla="*/ 0 w 549592"/>
                    <a:gd name="connsiteY84" fmla="*/ 78105 h 80962"/>
                    <a:gd name="connsiteX85" fmla="*/ 19050 w 549592"/>
                    <a:gd name="connsiteY85" fmla="*/ 80963 h 80962"/>
                    <a:gd name="connsiteX86" fmla="*/ 40005 w 549592"/>
                    <a:gd name="connsiteY86" fmla="*/ 54293 h 80962"/>
                    <a:gd name="connsiteX87" fmla="*/ 40005 w 549592"/>
                    <a:gd name="connsiteY87" fmla="*/ 1905 h 8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549592" h="80962">
                      <a:moveTo>
                        <a:pt x="549593" y="1905"/>
                      </a:moveTo>
                      <a:lnTo>
                        <a:pt x="529590" y="1905"/>
                      </a:lnTo>
                      <a:lnTo>
                        <a:pt x="516255" y="35243"/>
                      </a:lnTo>
                      <a:lnTo>
                        <a:pt x="515302" y="35243"/>
                      </a:lnTo>
                      <a:lnTo>
                        <a:pt x="502920" y="1905"/>
                      </a:lnTo>
                      <a:lnTo>
                        <a:pt x="481013" y="1905"/>
                      </a:lnTo>
                      <a:lnTo>
                        <a:pt x="504825" y="53340"/>
                      </a:lnTo>
                      <a:lnTo>
                        <a:pt x="504825" y="79057"/>
                      </a:lnTo>
                      <a:lnTo>
                        <a:pt x="522923" y="79057"/>
                      </a:lnTo>
                      <a:lnTo>
                        <a:pt x="522923" y="53340"/>
                      </a:lnTo>
                      <a:lnTo>
                        <a:pt x="549593" y="1905"/>
                      </a:lnTo>
                      <a:close/>
                      <a:moveTo>
                        <a:pt x="416243" y="17145"/>
                      </a:moveTo>
                      <a:lnTo>
                        <a:pt x="420052" y="17145"/>
                      </a:lnTo>
                      <a:lnTo>
                        <a:pt x="426720" y="47625"/>
                      </a:lnTo>
                      <a:lnTo>
                        <a:pt x="409575" y="47625"/>
                      </a:lnTo>
                      <a:lnTo>
                        <a:pt x="416243" y="17145"/>
                      </a:lnTo>
                      <a:close/>
                      <a:moveTo>
                        <a:pt x="433388" y="79057"/>
                      </a:moveTo>
                      <a:lnTo>
                        <a:pt x="454343" y="79057"/>
                      </a:lnTo>
                      <a:lnTo>
                        <a:pt x="433388" y="1905"/>
                      </a:lnTo>
                      <a:lnTo>
                        <a:pt x="405765" y="1905"/>
                      </a:lnTo>
                      <a:lnTo>
                        <a:pt x="384810" y="79057"/>
                      </a:lnTo>
                      <a:lnTo>
                        <a:pt x="402907" y="79057"/>
                      </a:lnTo>
                      <a:lnTo>
                        <a:pt x="406718" y="62865"/>
                      </a:lnTo>
                      <a:lnTo>
                        <a:pt x="430530" y="62865"/>
                      </a:lnTo>
                      <a:lnTo>
                        <a:pt x="433388" y="79057"/>
                      </a:lnTo>
                      <a:close/>
                      <a:moveTo>
                        <a:pt x="375285" y="1905"/>
                      </a:moveTo>
                      <a:lnTo>
                        <a:pt x="357188" y="1905"/>
                      </a:lnTo>
                      <a:lnTo>
                        <a:pt x="357188" y="79057"/>
                      </a:lnTo>
                      <a:lnTo>
                        <a:pt x="375285" y="79057"/>
                      </a:lnTo>
                      <a:lnTo>
                        <a:pt x="375285" y="1905"/>
                      </a:lnTo>
                      <a:close/>
                      <a:moveTo>
                        <a:pt x="344805" y="71438"/>
                      </a:moveTo>
                      <a:lnTo>
                        <a:pt x="339090" y="56197"/>
                      </a:lnTo>
                      <a:cubicBezTo>
                        <a:pt x="334327" y="60007"/>
                        <a:pt x="326707" y="62865"/>
                        <a:pt x="319088" y="62865"/>
                      </a:cubicBezTo>
                      <a:cubicBezTo>
                        <a:pt x="307657" y="62865"/>
                        <a:pt x="301943" y="55245"/>
                        <a:pt x="301943" y="39052"/>
                      </a:cubicBezTo>
                      <a:cubicBezTo>
                        <a:pt x="301943" y="22860"/>
                        <a:pt x="307657" y="16193"/>
                        <a:pt x="319088" y="16193"/>
                      </a:cubicBezTo>
                      <a:cubicBezTo>
                        <a:pt x="326707" y="16193"/>
                        <a:pt x="333375" y="18097"/>
                        <a:pt x="337185" y="20955"/>
                      </a:cubicBezTo>
                      <a:lnTo>
                        <a:pt x="343852" y="6668"/>
                      </a:lnTo>
                      <a:cubicBezTo>
                        <a:pt x="337185" y="1905"/>
                        <a:pt x="327660" y="0"/>
                        <a:pt x="317182" y="0"/>
                      </a:cubicBezTo>
                      <a:cubicBezTo>
                        <a:pt x="294323" y="0"/>
                        <a:pt x="283845" y="16193"/>
                        <a:pt x="283845" y="39052"/>
                      </a:cubicBezTo>
                      <a:cubicBezTo>
                        <a:pt x="283845" y="65722"/>
                        <a:pt x="296227" y="79057"/>
                        <a:pt x="317182" y="79057"/>
                      </a:cubicBezTo>
                      <a:cubicBezTo>
                        <a:pt x="327660" y="80010"/>
                        <a:pt x="336232" y="77152"/>
                        <a:pt x="344805" y="71438"/>
                      </a:cubicBezTo>
                      <a:moveTo>
                        <a:pt x="270510" y="1905"/>
                      </a:moveTo>
                      <a:lnTo>
                        <a:pt x="252413" y="1905"/>
                      </a:lnTo>
                      <a:lnTo>
                        <a:pt x="252413" y="79057"/>
                      </a:lnTo>
                      <a:lnTo>
                        <a:pt x="270510" y="79057"/>
                      </a:lnTo>
                      <a:lnTo>
                        <a:pt x="270510" y="1905"/>
                      </a:lnTo>
                      <a:close/>
                      <a:moveTo>
                        <a:pt x="242888" y="17145"/>
                      </a:moveTo>
                      <a:lnTo>
                        <a:pt x="242888" y="1905"/>
                      </a:lnTo>
                      <a:lnTo>
                        <a:pt x="188595" y="1905"/>
                      </a:lnTo>
                      <a:lnTo>
                        <a:pt x="188595" y="17145"/>
                      </a:lnTo>
                      <a:lnTo>
                        <a:pt x="206693" y="17145"/>
                      </a:lnTo>
                      <a:lnTo>
                        <a:pt x="206693" y="79057"/>
                      </a:lnTo>
                      <a:lnTo>
                        <a:pt x="224790" y="79057"/>
                      </a:lnTo>
                      <a:lnTo>
                        <a:pt x="224790" y="17145"/>
                      </a:lnTo>
                      <a:lnTo>
                        <a:pt x="242888" y="17145"/>
                      </a:lnTo>
                      <a:close/>
                      <a:moveTo>
                        <a:pt x="182880" y="5715"/>
                      </a:moveTo>
                      <a:cubicBezTo>
                        <a:pt x="176213" y="1905"/>
                        <a:pt x="168593" y="952"/>
                        <a:pt x="160020" y="952"/>
                      </a:cubicBezTo>
                      <a:cubicBezTo>
                        <a:pt x="140970" y="952"/>
                        <a:pt x="131445" y="10477"/>
                        <a:pt x="131445" y="22860"/>
                      </a:cubicBezTo>
                      <a:cubicBezTo>
                        <a:pt x="131445" y="51435"/>
                        <a:pt x="165735" y="42863"/>
                        <a:pt x="165735" y="57150"/>
                      </a:cubicBezTo>
                      <a:cubicBezTo>
                        <a:pt x="165735" y="61913"/>
                        <a:pt x="161925" y="64770"/>
                        <a:pt x="155257" y="64770"/>
                      </a:cubicBezTo>
                      <a:cubicBezTo>
                        <a:pt x="148590" y="64770"/>
                        <a:pt x="140970" y="61913"/>
                        <a:pt x="136207" y="58102"/>
                      </a:cubicBezTo>
                      <a:lnTo>
                        <a:pt x="129540" y="71438"/>
                      </a:lnTo>
                      <a:cubicBezTo>
                        <a:pt x="135255" y="76200"/>
                        <a:pt x="143827" y="80010"/>
                        <a:pt x="155257" y="80010"/>
                      </a:cubicBezTo>
                      <a:cubicBezTo>
                        <a:pt x="173355" y="80010"/>
                        <a:pt x="183832" y="67627"/>
                        <a:pt x="183832" y="55245"/>
                      </a:cubicBezTo>
                      <a:cubicBezTo>
                        <a:pt x="183832" y="28575"/>
                        <a:pt x="149543" y="33338"/>
                        <a:pt x="149543" y="21907"/>
                      </a:cubicBezTo>
                      <a:cubicBezTo>
                        <a:pt x="149543" y="18097"/>
                        <a:pt x="152400" y="16193"/>
                        <a:pt x="159068" y="16193"/>
                      </a:cubicBezTo>
                      <a:cubicBezTo>
                        <a:pt x="165735" y="16193"/>
                        <a:pt x="172402" y="18097"/>
                        <a:pt x="176213" y="20002"/>
                      </a:cubicBezTo>
                      <a:lnTo>
                        <a:pt x="182880" y="5715"/>
                      </a:lnTo>
                      <a:close/>
                      <a:moveTo>
                        <a:pt x="117157" y="1905"/>
                      </a:moveTo>
                      <a:lnTo>
                        <a:pt x="99060" y="1905"/>
                      </a:lnTo>
                      <a:lnTo>
                        <a:pt x="99060" y="48577"/>
                      </a:lnTo>
                      <a:cubicBezTo>
                        <a:pt x="99060" y="58102"/>
                        <a:pt x="94298" y="64770"/>
                        <a:pt x="86677" y="64770"/>
                      </a:cubicBezTo>
                      <a:cubicBezTo>
                        <a:pt x="79057" y="64770"/>
                        <a:pt x="74295" y="58102"/>
                        <a:pt x="74295" y="48577"/>
                      </a:cubicBezTo>
                      <a:lnTo>
                        <a:pt x="74295" y="1905"/>
                      </a:lnTo>
                      <a:lnTo>
                        <a:pt x="56198" y="1905"/>
                      </a:lnTo>
                      <a:lnTo>
                        <a:pt x="56198" y="49530"/>
                      </a:lnTo>
                      <a:cubicBezTo>
                        <a:pt x="56198" y="66675"/>
                        <a:pt x="65723" y="80010"/>
                        <a:pt x="86677" y="80010"/>
                      </a:cubicBezTo>
                      <a:cubicBezTo>
                        <a:pt x="107632" y="80010"/>
                        <a:pt x="117157" y="65722"/>
                        <a:pt x="117157" y="49530"/>
                      </a:cubicBezTo>
                      <a:lnTo>
                        <a:pt x="117157" y="1905"/>
                      </a:lnTo>
                      <a:close/>
                      <a:moveTo>
                        <a:pt x="40005" y="1905"/>
                      </a:moveTo>
                      <a:lnTo>
                        <a:pt x="21907" y="1905"/>
                      </a:lnTo>
                      <a:lnTo>
                        <a:pt x="21907" y="56197"/>
                      </a:lnTo>
                      <a:cubicBezTo>
                        <a:pt x="21907" y="61913"/>
                        <a:pt x="19050" y="64770"/>
                        <a:pt x="15240" y="64770"/>
                      </a:cubicBezTo>
                      <a:cubicBezTo>
                        <a:pt x="10477" y="64770"/>
                        <a:pt x="6668" y="63818"/>
                        <a:pt x="2857" y="61913"/>
                      </a:cubicBezTo>
                      <a:lnTo>
                        <a:pt x="0" y="78105"/>
                      </a:lnTo>
                      <a:cubicBezTo>
                        <a:pt x="4763" y="80010"/>
                        <a:pt x="12382" y="80963"/>
                        <a:pt x="19050" y="80963"/>
                      </a:cubicBezTo>
                      <a:cubicBezTo>
                        <a:pt x="33338" y="80963"/>
                        <a:pt x="40005" y="70485"/>
                        <a:pt x="40005" y="54293"/>
                      </a:cubicBezTo>
                      <a:lnTo>
                        <a:pt x="40005" y="1905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26" name="Forma libre 25">
                <a:extLst>
                  <a:ext uri="{FF2B5EF4-FFF2-40B4-BE49-F238E27FC236}">
                    <a16:creationId xmlns:a16="http://schemas.microsoft.com/office/drawing/2014/main" id="{66309CB8-B123-814F-B684-AB35D1B6F739}"/>
                  </a:ext>
                </a:extLst>
              </p:cNvPr>
              <p:cNvSpPr/>
              <p:nvPr/>
            </p:nvSpPr>
            <p:spPr>
              <a:xfrm>
                <a:off x="8822067" y="1336184"/>
                <a:ext cx="312419" cy="694372"/>
              </a:xfrm>
              <a:custGeom>
                <a:avLst/>
                <a:gdLst>
                  <a:gd name="connsiteX0" fmla="*/ 0 w 312419"/>
                  <a:gd name="connsiteY0" fmla="*/ 0 h 694372"/>
                  <a:gd name="connsiteX1" fmla="*/ 312420 w 312419"/>
                  <a:gd name="connsiteY1" fmla="*/ 0 h 694372"/>
                  <a:gd name="connsiteX2" fmla="*/ 312420 w 312419"/>
                  <a:gd name="connsiteY2" fmla="*/ 694373 h 694372"/>
                  <a:gd name="connsiteX3" fmla="*/ 0 w 312419"/>
                  <a:gd name="connsiteY3" fmla="*/ 694373 h 694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419" h="694372">
                    <a:moveTo>
                      <a:pt x="0" y="0"/>
                    </a:moveTo>
                    <a:lnTo>
                      <a:pt x="312420" y="0"/>
                    </a:lnTo>
                    <a:lnTo>
                      <a:pt x="312420" y="694373"/>
                    </a:lnTo>
                    <a:lnTo>
                      <a:pt x="0" y="694373"/>
                    </a:lnTo>
                    <a:close/>
                  </a:path>
                </a:pathLst>
              </a:custGeom>
              <a:solidFill>
                <a:srgbClr val="0F69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48B7DFE5-9971-CF44-995F-FC838525C3D7}"/>
                  </a:ext>
                </a:extLst>
              </p:cNvPr>
              <p:cNvSpPr/>
              <p:nvPr/>
            </p:nvSpPr>
            <p:spPr>
              <a:xfrm>
                <a:off x="9134487" y="1336184"/>
                <a:ext cx="449580" cy="694372"/>
              </a:xfrm>
              <a:custGeom>
                <a:avLst/>
                <a:gdLst>
                  <a:gd name="connsiteX0" fmla="*/ 0 w 449580"/>
                  <a:gd name="connsiteY0" fmla="*/ 0 h 694372"/>
                  <a:gd name="connsiteX1" fmla="*/ 449580 w 449580"/>
                  <a:gd name="connsiteY1" fmla="*/ 0 h 694372"/>
                  <a:gd name="connsiteX2" fmla="*/ 449580 w 449580"/>
                  <a:gd name="connsiteY2" fmla="*/ 694373 h 694372"/>
                  <a:gd name="connsiteX3" fmla="*/ 0 w 449580"/>
                  <a:gd name="connsiteY3" fmla="*/ 694373 h 694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694372">
                    <a:moveTo>
                      <a:pt x="0" y="0"/>
                    </a:moveTo>
                    <a:lnTo>
                      <a:pt x="449580" y="0"/>
                    </a:lnTo>
                    <a:lnTo>
                      <a:pt x="449580" y="694373"/>
                    </a:lnTo>
                    <a:lnTo>
                      <a:pt x="0" y="694373"/>
                    </a:lnTo>
                    <a:close/>
                  </a:path>
                </a:pathLst>
              </a:custGeom>
              <a:solidFill>
                <a:srgbClr val="EB3D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28" name="Gráfico 4">
                <a:extLst>
                  <a:ext uri="{FF2B5EF4-FFF2-40B4-BE49-F238E27FC236}">
                    <a16:creationId xmlns:a16="http://schemas.microsoft.com/office/drawing/2014/main" id="{D20662C8-4B40-554D-ADC0-66AFE9F36DF1}"/>
                  </a:ext>
                </a:extLst>
              </p:cNvPr>
              <p:cNvGrpSpPr/>
              <p:nvPr/>
            </p:nvGrpSpPr>
            <p:grpSpPr>
              <a:xfrm>
                <a:off x="9166872" y="1961024"/>
                <a:ext cx="81914" cy="36195"/>
                <a:chOff x="9166872" y="1961024"/>
                <a:chExt cx="81914" cy="36195"/>
              </a:xfrm>
              <a:solidFill>
                <a:srgbClr val="FFFFFF"/>
              </a:solidFill>
            </p:grpSpPr>
            <p:sp>
              <p:nvSpPr>
                <p:cNvPr id="92" name="Forma libre 91">
                  <a:extLst>
                    <a:ext uri="{FF2B5EF4-FFF2-40B4-BE49-F238E27FC236}">
                      <a16:creationId xmlns:a16="http://schemas.microsoft.com/office/drawing/2014/main" id="{3C337DB4-FAF4-954C-B06A-E77D9B9A39CE}"/>
                    </a:ext>
                  </a:extLst>
                </p:cNvPr>
                <p:cNvSpPr/>
                <p:nvPr/>
              </p:nvSpPr>
              <p:spPr>
                <a:xfrm>
                  <a:off x="9166872" y="1961024"/>
                  <a:ext cx="27622" cy="35242"/>
                </a:xfrm>
                <a:custGeom>
                  <a:avLst/>
                  <a:gdLst>
                    <a:gd name="connsiteX0" fmla="*/ 27622 w 27622"/>
                    <a:gd name="connsiteY0" fmla="*/ 32385 h 35242"/>
                    <a:gd name="connsiteX1" fmla="*/ 15240 w 27622"/>
                    <a:gd name="connsiteY1" fmla="*/ 35243 h 35242"/>
                    <a:gd name="connsiteX2" fmla="*/ 0 w 27622"/>
                    <a:gd name="connsiteY2" fmla="*/ 17145 h 35242"/>
                    <a:gd name="connsiteX3" fmla="*/ 15240 w 27622"/>
                    <a:gd name="connsiteY3" fmla="*/ 0 h 35242"/>
                    <a:gd name="connsiteX4" fmla="*/ 26670 w 27622"/>
                    <a:gd name="connsiteY4" fmla="*/ 2858 h 35242"/>
                    <a:gd name="connsiteX5" fmla="*/ 23813 w 27622"/>
                    <a:gd name="connsiteY5" fmla="*/ 7620 h 35242"/>
                    <a:gd name="connsiteX6" fmla="*/ 15240 w 27622"/>
                    <a:gd name="connsiteY6" fmla="*/ 5715 h 35242"/>
                    <a:gd name="connsiteX7" fmla="*/ 6668 w 27622"/>
                    <a:gd name="connsiteY7" fmla="*/ 17145 h 35242"/>
                    <a:gd name="connsiteX8" fmla="*/ 15240 w 27622"/>
                    <a:gd name="connsiteY8" fmla="*/ 29528 h 35242"/>
                    <a:gd name="connsiteX9" fmla="*/ 20955 w 27622"/>
                    <a:gd name="connsiteY9" fmla="*/ 28575 h 35242"/>
                    <a:gd name="connsiteX10" fmla="*/ 20955 w 27622"/>
                    <a:gd name="connsiteY10" fmla="*/ 21908 h 35242"/>
                    <a:gd name="connsiteX11" fmla="*/ 16193 w 27622"/>
                    <a:gd name="connsiteY11" fmla="*/ 21908 h 35242"/>
                    <a:gd name="connsiteX12" fmla="*/ 16193 w 27622"/>
                    <a:gd name="connsiteY12" fmla="*/ 17145 h 35242"/>
                    <a:gd name="connsiteX13" fmla="*/ 27622 w 27622"/>
                    <a:gd name="connsiteY13" fmla="*/ 17145 h 35242"/>
                    <a:gd name="connsiteX14" fmla="*/ 27622 w 27622"/>
                    <a:gd name="connsiteY14" fmla="*/ 32385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622" h="35242">
                      <a:moveTo>
                        <a:pt x="27622" y="32385"/>
                      </a:moveTo>
                      <a:cubicBezTo>
                        <a:pt x="22860" y="34290"/>
                        <a:pt x="19050" y="35243"/>
                        <a:pt x="15240" y="35243"/>
                      </a:cubicBezTo>
                      <a:cubicBezTo>
                        <a:pt x="4763" y="35243"/>
                        <a:pt x="0" y="27623"/>
                        <a:pt x="0" y="17145"/>
                      </a:cubicBezTo>
                      <a:cubicBezTo>
                        <a:pt x="0" y="6668"/>
                        <a:pt x="4763" y="0"/>
                        <a:pt x="15240" y="0"/>
                      </a:cubicBezTo>
                      <a:cubicBezTo>
                        <a:pt x="20002" y="0"/>
                        <a:pt x="23813" y="953"/>
                        <a:pt x="26670" y="2858"/>
                      </a:cubicBezTo>
                      <a:lnTo>
                        <a:pt x="23813" y="7620"/>
                      </a:lnTo>
                      <a:cubicBezTo>
                        <a:pt x="21907" y="6668"/>
                        <a:pt x="19050" y="5715"/>
                        <a:pt x="15240" y="5715"/>
                      </a:cubicBezTo>
                      <a:cubicBezTo>
                        <a:pt x="9525" y="5715"/>
                        <a:pt x="6668" y="10478"/>
                        <a:pt x="6668" y="17145"/>
                      </a:cubicBezTo>
                      <a:cubicBezTo>
                        <a:pt x="6668" y="24765"/>
                        <a:pt x="9525" y="29528"/>
                        <a:pt x="15240" y="29528"/>
                      </a:cubicBezTo>
                      <a:cubicBezTo>
                        <a:pt x="17145" y="29528"/>
                        <a:pt x="20002" y="29528"/>
                        <a:pt x="20955" y="28575"/>
                      </a:cubicBezTo>
                      <a:lnTo>
                        <a:pt x="20955" y="21908"/>
                      </a:lnTo>
                      <a:lnTo>
                        <a:pt x="16193" y="21908"/>
                      </a:lnTo>
                      <a:lnTo>
                        <a:pt x="16193" y="17145"/>
                      </a:lnTo>
                      <a:lnTo>
                        <a:pt x="27622" y="17145"/>
                      </a:lnTo>
                      <a:lnTo>
                        <a:pt x="27622" y="32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3" name="Forma libre 92">
                  <a:extLst>
                    <a:ext uri="{FF2B5EF4-FFF2-40B4-BE49-F238E27FC236}">
                      <a16:creationId xmlns:a16="http://schemas.microsoft.com/office/drawing/2014/main" id="{AB4F6B4B-9B45-4E4B-897F-F71E7D14BB82}"/>
                    </a:ext>
                  </a:extLst>
                </p:cNvPr>
                <p:cNvSpPr/>
                <p:nvPr/>
              </p:nvSpPr>
              <p:spPr>
                <a:xfrm>
                  <a:off x="9199257" y="1971398"/>
                  <a:ext cx="22860" cy="25821"/>
                </a:xfrm>
                <a:custGeom>
                  <a:avLst/>
                  <a:gdLst>
                    <a:gd name="connsiteX0" fmla="*/ 16193 w 22860"/>
                    <a:gd name="connsiteY0" fmla="*/ 12486 h 25821"/>
                    <a:gd name="connsiteX1" fmla="*/ 11430 w 22860"/>
                    <a:gd name="connsiteY1" fmla="*/ 4866 h 25821"/>
                    <a:gd name="connsiteX2" fmla="*/ 6668 w 22860"/>
                    <a:gd name="connsiteY2" fmla="*/ 12486 h 25821"/>
                    <a:gd name="connsiteX3" fmla="*/ 11430 w 22860"/>
                    <a:gd name="connsiteY3" fmla="*/ 20106 h 25821"/>
                    <a:gd name="connsiteX4" fmla="*/ 16193 w 22860"/>
                    <a:gd name="connsiteY4" fmla="*/ 12486 h 25821"/>
                    <a:gd name="connsiteX5" fmla="*/ 22860 w 22860"/>
                    <a:gd name="connsiteY5" fmla="*/ 12486 h 25821"/>
                    <a:gd name="connsiteX6" fmla="*/ 11430 w 22860"/>
                    <a:gd name="connsiteY6" fmla="*/ 25821 h 25821"/>
                    <a:gd name="connsiteX7" fmla="*/ 0 w 22860"/>
                    <a:gd name="connsiteY7" fmla="*/ 12486 h 25821"/>
                    <a:gd name="connsiteX8" fmla="*/ 11430 w 22860"/>
                    <a:gd name="connsiteY8" fmla="*/ 104 h 25821"/>
                    <a:gd name="connsiteX9" fmla="*/ 22860 w 22860"/>
                    <a:gd name="connsiteY9" fmla="*/ 12486 h 2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" h="25821">
                      <a:moveTo>
                        <a:pt x="16193" y="12486"/>
                      </a:moveTo>
                      <a:cubicBezTo>
                        <a:pt x="16193" y="6771"/>
                        <a:pt x="14288" y="4866"/>
                        <a:pt x="11430" y="4866"/>
                      </a:cubicBezTo>
                      <a:cubicBezTo>
                        <a:pt x="8573" y="4866"/>
                        <a:pt x="6668" y="6771"/>
                        <a:pt x="6668" y="12486"/>
                      </a:cubicBezTo>
                      <a:cubicBezTo>
                        <a:pt x="6668" y="18201"/>
                        <a:pt x="8573" y="20106"/>
                        <a:pt x="11430" y="20106"/>
                      </a:cubicBezTo>
                      <a:cubicBezTo>
                        <a:pt x="14288" y="20106"/>
                        <a:pt x="16193" y="18201"/>
                        <a:pt x="16193" y="12486"/>
                      </a:cubicBezTo>
                      <a:moveTo>
                        <a:pt x="22860" y="12486"/>
                      </a:moveTo>
                      <a:cubicBezTo>
                        <a:pt x="22860" y="21059"/>
                        <a:pt x="19050" y="25821"/>
                        <a:pt x="11430" y="25821"/>
                      </a:cubicBezTo>
                      <a:cubicBezTo>
                        <a:pt x="3810" y="25821"/>
                        <a:pt x="0" y="21059"/>
                        <a:pt x="0" y="12486"/>
                      </a:cubicBezTo>
                      <a:cubicBezTo>
                        <a:pt x="0" y="4866"/>
                        <a:pt x="3810" y="104"/>
                        <a:pt x="11430" y="104"/>
                      </a:cubicBezTo>
                      <a:cubicBezTo>
                        <a:pt x="19050" y="-849"/>
                        <a:pt x="22860" y="4866"/>
                        <a:pt x="22860" y="1248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4" name="Forma libre 93">
                  <a:extLst>
                    <a:ext uri="{FF2B5EF4-FFF2-40B4-BE49-F238E27FC236}">
                      <a16:creationId xmlns:a16="http://schemas.microsoft.com/office/drawing/2014/main" id="{1DEDB118-F584-E645-8ADB-B609A9D941DF}"/>
                    </a:ext>
                  </a:extLst>
                </p:cNvPr>
                <p:cNvSpPr/>
                <p:nvPr/>
              </p:nvSpPr>
              <p:spPr>
                <a:xfrm>
                  <a:off x="9226880" y="1961977"/>
                  <a:ext cx="21907" cy="35242"/>
                </a:xfrm>
                <a:custGeom>
                  <a:avLst/>
                  <a:gdLst>
                    <a:gd name="connsiteX0" fmla="*/ 6668 w 21907"/>
                    <a:gd name="connsiteY0" fmla="*/ 27622 h 35242"/>
                    <a:gd name="connsiteX1" fmla="*/ 11430 w 21907"/>
                    <a:gd name="connsiteY1" fmla="*/ 30480 h 35242"/>
                    <a:gd name="connsiteX2" fmla="*/ 16193 w 21907"/>
                    <a:gd name="connsiteY2" fmla="*/ 22860 h 35242"/>
                    <a:gd name="connsiteX3" fmla="*/ 11430 w 21907"/>
                    <a:gd name="connsiteY3" fmla="*/ 15240 h 35242"/>
                    <a:gd name="connsiteX4" fmla="*/ 6668 w 21907"/>
                    <a:gd name="connsiteY4" fmla="*/ 17145 h 35242"/>
                    <a:gd name="connsiteX5" fmla="*/ 6668 w 21907"/>
                    <a:gd name="connsiteY5" fmla="*/ 27622 h 35242"/>
                    <a:gd name="connsiteX6" fmla="*/ 5715 w 21907"/>
                    <a:gd name="connsiteY6" fmla="*/ 12382 h 35242"/>
                    <a:gd name="connsiteX7" fmla="*/ 12382 w 21907"/>
                    <a:gd name="connsiteY7" fmla="*/ 9525 h 35242"/>
                    <a:gd name="connsiteX8" fmla="*/ 21907 w 21907"/>
                    <a:gd name="connsiteY8" fmla="*/ 21907 h 35242"/>
                    <a:gd name="connsiteX9" fmla="*/ 11430 w 21907"/>
                    <a:gd name="connsiteY9" fmla="*/ 35242 h 35242"/>
                    <a:gd name="connsiteX10" fmla="*/ 4763 w 21907"/>
                    <a:gd name="connsiteY10" fmla="*/ 31432 h 35242"/>
                    <a:gd name="connsiteX11" fmla="*/ 3810 w 21907"/>
                    <a:gd name="connsiteY11" fmla="*/ 34290 h 35242"/>
                    <a:gd name="connsiteX12" fmla="*/ 0 w 21907"/>
                    <a:gd name="connsiteY12" fmla="*/ 34290 h 35242"/>
                    <a:gd name="connsiteX13" fmla="*/ 0 w 21907"/>
                    <a:gd name="connsiteY13" fmla="*/ 0 h 35242"/>
                    <a:gd name="connsiteX14" fmla="*/ 6668 w 21907"/>
                    <a:gd name="connsiteY14" fmla="*/ 0 h 35242"/>
                    <a:gd name="connsiteX15" fmla="*/ 6668 w 21907"/>
                    <a:gd name="connsiteY15" fmla="*/ 8572 h 35242"/>
                    <a:gd name="connsiteX16" fmla="*/ 5715 w 21907"/>
                    <a:gd name="connsiteY16" fmla="*/ 12382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907" h="35242">
                      <a:moveTo>
                        <a:pt x="6668" y="27622"/>
                      </a:moveTo>
                      <a:cubicBezTo>
                        <a:pt x="7620" y="28575"/>
                        <a:pt x="9525" y="30480"/>
                        <a:pt x="11430" y="30480"/>
                      </a:cubicBezTo>
                      <a:cubicBezTo>
                        <a:pt x="14288" y="30480"/>
                        <a:pt x="16193" y="28575"/>
                        <a:pt x="16193" y="22860"/>
                      </a:cubicBezTo>
                      <a:cubicBezTo>
                        <a:pt x="16193" y="17145"/>
                        <a:pt x="14288" y="15240"/>
                        <a:pt x="11430" y="15240"/>
                      </a:cubicBezTo>
                      <a:cubicBezTo>
                        <a:pt x="9525" y="15240"/>
                        <a:pt x="7620" y="16192"/>
                        <a:pt x="6668" y="17145"/>
                      </a:cubicBezTo>
                      <a:lnTo>
                        <a:pt x="6668" y="27622"/>
                      </a:lnTo>
                      <a:close/>
                      <a:moveTo>
                        <a:pt x="5715" y="12382"/>
                      </a:moveTo>
                      <a:cubicBezTo>
                        <a:pt x="6668" y="10477"/>
                        <a:pt x="9525" y="9525"/>
                        <a:pt x="12382" y="9525"/>
                      </a:cubicBezTo>
                      <a:cubicBezTo>
                        <a:pt x="18098" y="9525"/>
                        <a:pt x="21907" y="13335"/>
                        <a:pt x="21907" y="21907"/>
                      </a:cubicBezTo>
                      <a:cubicBezTo>
                        <a:pt x="21907" y="30480"/>
                        <a:pt x="17145" y="35242"/>
                        <a:pt x="11430" y="35242"/>
                      </a:cubicBezTo>
                      <a:cubicBezTo>
                        <a:pt x="7620" y="35242"/>
                        <a:pt x="5715" y="34290"/>
                        <a:pt x="4763" y="31432"/>
                      </a:cubicBezTo>
                      <a:lnTo>
                        <a:pt x="3810" y="34290"/>
                      </a:lnTo>
                      <a:lnTo>
                        <a:pt x="0" y="34290"/>
                      </a:ln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857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29" name="Forma libre 28">
                <a:extLst>
                  <a:ext uri="{FF2B5EF4-FFF2-40B4-BE49-F238E27FC236}">
                    <a16:creationId xmlns:a16="http://schemas.microsoft.com/office/drawing/2014/main" id="{99479DF4-A359-454C-970E-6B34E0C28835}"/>
                  </a:ext>
                </a:extLst>
              </p:cNvPr>
              <p:cNvSpPr/>
              <p:nvPr/>
            </p:nvSpPr>
            <p:spPr>
              <a:xfrm>
                <a:off x="9253549" y="1961024"/>
                <a:ext cx="9525" cy="35242"/>
              </a:xfrm>
              <a:custGeom>
                <a:avLst/>
                <a:gdLst>
                  <a:gd name="connsiteX0" fmla="*/ 2857 w 9525"/>
                  <a:gd name="connsiteY0" fmla="*/ 0 h 35242"/>
                  <a:gd name="connsiteX1" fmla="*/ 9525 w 9525"/>
                  <a:gd name="connsiteY1" fmla="*/ 0 h 35242"/>
                  <a:gd name="connsiteX2" fmla="*/ 9525 w 9525"/>
                  <a:gd name="connsiteY2" fmla="*/ 5715 h 35242"/>
                  <a:gd name="connsiteX3" fmla="*/ 2857 w 9525"/>
                  <a:gd name="connsiteY3" fmla="*/ 5715 h 35242"/>
                  <a:gd name="connsiteX4" fmla="*/ 2857 w 9525"/>
                  <a:gd name="connsiteY4" fmla="*/ 0 h 35242"/>
                  <a:gd name="connsiteX5" fmla="*/ 2857 w 9525"/>
                  <a:gd name="connsiteY5" fmla="*/ 35243 h 35242"/>
                  <a:gd name="connsiteX6" fmla="*/ 2857 w 9525"/>
                  <a:gd name="connsiteY6" fmla="*/ 15240 h 35242"/>
                  <a:gd name="connsiteX7" fmla="*/ 0 w 9525"/>
                  <a:gd name="connsiteY7" fmla="*/ 14288 h 35242"/>
                  <a:gd name="connsiteX8" fmla="*/ 0 w 9525"/>
                  <a:gd name="connsiteY8" fmla="*/ 10478 h 35242"/>
                  <a:gd name="connsiteX9" fmla="*/ 9525 w 9525"/>
                  <a:gd name="connsiteY9" fmla="*/ 10478 h 35242"/>
                  <a:gd name="connsiteX10" fmla="*/ 9525 w 9525"/>
                  <a:gd name="connsiteY10" fmla="*/ 35243 h 35242"/>
                  <a:gd name="connsiteX11" fmla="*/ 2857 w 9525"/>
                  <a:gd name="connsiteY11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35242">
                    <a:moveTo>
                      <a:pt x="2857" y="0"/>
                    </a:moveTo>
                    <a:lnTo>
                      <a:pt x="9525" y="0"/>
                    </a:lnTo>
                    <a:lnTo>
                      <a:pt x="9525" y="5715"/>
                    </a:lnTo>
                    <a:lnTo>
                      <a:pt x="2857" y="5715"/>
                    </a:lnTo>
                    <a:lnTo>
                      <a:pt x="2857" y="0"/>
                    </a:lnTo>
                    <a:close/>
                    <a:moveTo>
                      <a:pt x="2857" y="35243"/>
                    </a:moveTo>
                    <a:lnTo>
                      <a:pt x="2857" y="15240"/>
                    </a:lnTo>
                    <a:lnTo>
                      <a:pt x="0" y="14288"/>
                    </a:lnTo>
                    <a:lnTo>
                      <a:pt x="0" y="10478"/>
                    </a:lnTo>
                    <a:lnTo>
                      <a:pt x="9525" y="10478"/>
                    </a:lnTo>
                    <a:lnTo>
                      <a:pt x="9525" y="35243"/>
                    </a:lnTo>
                    <a:lnTo>
                      <a:pt x="2857" y="35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30" name="Gráfico 4">
                <a:extLst>
                  <a:ext uri="{FF2B5EF4-FFF2-40B4-BE49-F238E27FC236}">
                    <a16:creationId xmlns:a16="http://schemas.microsoft.com/office/drawing/2014/main" id="{135C1219-82AC-0C48-B981-5BFD38109C36}"/>
                  </a:ext>
                </a:extLst>
              </p:cNvPr>
              <p:cNvGrpSpPr/>
              <p:nvPr/>
            </p:nvGrpSpPr>
            <p:grpSpPr>
              <a:xfrm>
                <a:off x="9267837" y="1961024"/>
                <a:ext cx="226694" cy="36195"/>
                <a:chOff x="9267837" y="1961024"/>
                <a:chExt cx="226694" cy="36195"/>
              </a:xfrm>
              <a:solidFill>
                <a:srgbClr val="FFFFFF"/>
              </a:solidFill>
            </p:grpSpPr>
            <p:sp>
              <p:nvSpPr>
                <p:cNvPr id="84" name="Forma libre 83">
                  <a:extLst>
                    <a:ext uri="{FF2B5EF4-FFF2-40B4-BE49-F238E27FC236}">
                      <a16:creationId xmlns:a16="http://schemas.microsoft.com/office/drawing/2014/main" id="{240C4EFB-908A-1041-8338-738CE0C4A582}"/>
                    </a:ext>
                  </a:extLst>
                </p:cNvPr>
                <p:cNvSpPr/>
                <p:nvPr/>
              </p:nvSpPr>
              <p:spPr>
                <a:xfrm>
                  <a:off x="9267837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7 w 21907"/>
                    <a:gd name="connsiteY7" fmla="*/ 22860 h 25717"/>
                    <a:gd name="connsiteX8" fmla="*/ 12382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7 w 21907"/>
                    <a:gd name="connsiteY11" fmla="*/ 11430 h 25717"/>
                    <a:gd name="connsiteX12" fmla="*/ 21907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3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6193" y="6667"/>
                        <a:pt x="14288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3" y="20002"/>
                        <a:pt x="13335" y="20002"/>
                      </a:cubicBezTo>
                      <a:cubicBezTo>
                        <a:pt x="16193" y="20002"/>
                        <a:pt x="18098" y="19050"/>
                        <a:pt x="20955" y="18097"/>
                      </a:cubicBezTo>
                      <a:lnTo>
                        <a:pt x="21907" y="22860"/>
                      </a:lnTo>
                      <a:cubicBezTo>
                        <a:pt x="20003" y="23813"/>
                        <a:pt x="16193" y="25717"/>
                        <a:pt x="12382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7" y="5715"/>
                        <a:pt x="21907" y="11430"/>
                      </a:cubicBezTo>
                      <a:lnTo>
                        <a:pt x="21907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5" name="Forma libre 84">
                  <a:extLst>
                    <a:ext uri="{FF2B5EF4-FFF2-40B4-BE49-F238E27FC236}">
                      <a16:creationId xmlns:a16="http://schemas.microsoft.com/office/drawing/2014/main" id="{833DB9C8-6EC0-FE43-B8CC-7AEE3BF0029B}"/>
                    </a:ext>
                  </a:extLst>
                </p:cNvPr>
                <p:cNvSpPr/>
                <p:nvPr/>
              </p:nvSpPr>
              <p:spPr>
                <a:xfrm>
                  <a:off x="9294507" y="1971502"/>
                  <a:ext cx="14287" cy="25717"/>
                </a:xfrm>
                <a:custGeom>
                  <a:avLst/>
                  <a:gdLst>
                    <a:gd name="connsiteX0" fmla="*/ 14288 w 14287"/>
                    <a:gd name="connsiteY0" fmla="*/ 5715 h 25717"/>
                    <a:gd name="connsiteX1" fmla="*/ 11430 w 14287"/>
                    <a:gd name="connsiteY1" fmla="*/ 5715 h 25717"/>
                    <a:gd name="connsiteX2" fmla="*/ 6668 w 14287"/>
                    <a:gd name="connsiteY2" fmla="*/ 7620 h 25717"/>
                    <a:gd name="connsiteX3" fmla="*/ 6668 w 14287"/>
                    <a:gd name="connsiteY3" fmla="*/ 25717 h 25717"/>
                    <a:gd name="connsiteX4" fmla="*/ 0 w 14287"/>
                    <a:gd name="connsiteY4" fmla="*/ 25717 h 25717"/>
                    <a:gd name="connsiteX5" fmla="*/ 0 w 14287"/>
                    <a:gd name="connsiteY5" fmla="*/ 952 h 25717"/>
                    <a:gd name="connsiteX6" fmla="*/ 4763 w 14287"/>
                    <a:gd name="connsiteY6" fmla="*/ 952 h 25717"/>
                    <a:gd name="connsiteX7" fmla="*/ 5715 w 14287"/>
                    <a:gd name="connsiteY7" fmla="*/ 3810 h 25717"/>
                    <a:gd name="connsiteX8" fmla="*/ 5715 w 14287"/>
                    <a:gd name="connsiteY8" fmla="*/ 3810 h 25717"/>
                    <a:gd name="connsiteX9" fmla="*/ 11430 w 14287"/>
                    <a:gd name="connsiteY9" fmla="*/ 0 h 25717"/>
                    <a:gd name="connsiteX10" fmla="*/ 14288 w 14287"/>
                    <a:gd name="connsiteY10" fmla="*/ 0 h 25717"/>
                    <a:gd name="connsiteX11" fmla="*/ 14288 w 14287"/>
                    <a:gd name="connsiteY11" fmla="*/ 5715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287" h="25717">
                      <a:moveTo>
                        <a:pt x="14288" y="5715"/>
                      </a:moveTo>
                      <a:cubicBezTo>
                        <a:pt x="13335" y="5715"/>
                        <a:pt x="12383" y="5715"/>
                        <a:pt x="11430" y="5715"/>
                      </a:cubicBezTo>
                      <a:cubicBezTo>
                        <a:pt x="9525" y="5715"/>
                        <a:pt x="8573" y="6667"/>
                        <a:pt x="6668" y="7620"/>
                      </a:cubicBezTo>
                      <a:lnTo>
                        <a:pt x="6668" y="25717"/>
                      </a:lnTo>
                      <a:lnTo>
                        <a:pt x="0" y="25717"/>
                      </a:lnTo>
                      <a:lnTo>
                        <a:pt x="0" y="952"/>
                      </a:lnTo>
                      <a:lnTo>
                        <a:pt x="4763" y="952"/>
                      </a:lnTo>
                      <a:cubicBezTo>
                        <a:pt x="4763" y="1905"/>
                        <a:pt x="5715" y="2857"/>
                        <a:pt x="5715" y="3810"/>
                      </a:cubicBezTo>
                      <a:lnTo>
                        <a:pt x="5715" y="3810"/>
                      </a:lnTo>
                      <a:cubicBezTo>
                        <a:pt x="6668" y="1905"/>
                        <a:pt x="8573" y="0"/>
                        <a:pt x="11430" y="0"/>
                      </a:cubicBezTo>
                      <a:cubicBezTo>
                        <a:pt x="12383" y="0"/>
                        <a:pt x="13335" y="0"/>
                        <a:pt x="14288" y="0"/>
                      </a:cubicBezTo>
                      <a:cubicBezTo>
                        <a:pt x="14288" y="1905"/>
                        <a:pt x="14288" y="3810"/>
                        <a:pt x="14288" y="57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6" name="Forma libre 85">
                  <a:extLst>
                    <a:ext uri="{FF2B5EF4-FFF2-40B4-BE49-F238E27FC236}">
                      <a16:creationId xmlns:a16="http://schemas.microsoft.com/office/drawing/2014/main" id="{C96C9E1E-23E6-3D46-A300-D27E236EB417}"/>
                    </a:ext>
                  </a:extLst>
                </p:cNvPr>
                <p:cNvSpPr/>
                <p:nvPr/>
              </p:nvSpPr>
              <p:spPr>
                <a:xfrm>
                  <a:off x="9312605" y="1972454"/>
                  <a:ext cx="21907" cy="24764"/>
                </a:xfrm>
                <a:custGeom>
                  <a:avLst/>
                  <a:gdLst>
                    <a:gd name="connsiteX0" fmla="*/ 15240 w 21907"/>
                    <a:gd name="connsiteY0" fmla="*/ 23813 h 24764"/>
                    <a:gd name="connsiteX1" fmla="*/ 15240 w 21907"/>
                    <a:gd name="connsiteY1" fmla="*/ 9525 h 24764"/>
                    <a:gd name="connsiteX2" fmla="*/ 10477 w 21907"/>
                    <a:gd name="connsiteY2" fmla="*/ 3810 h 24764"/>
                    <a:gd name="connsiteX3" fmla="*/ 5715 w 21907"/>
                    <a:gd name="connsiteY3" fmla="*/ 5715 h 24764"/>
                    <a:gd name="connsiteX4" fmla="*/ 5715 w 21907"/>
                    <a:gd name="connsiteY4" fmla="*/ 24765 h 24764"/>
                    <a:gd name="connsiteX5" fmla="*/ 0 w 21907"/>
                    <a:gd name="connsiteY5" fmla="*/ 24765 h 24764"/>
                    <a:gd name="connsiteX6" fmla="*/ 0 w 21907"/>
                    <a:gd name="connsiteY6" fmla="*/ 0 h 24764"/>
                    <a:gd name="connsiteX7" fmla="*/ 4763 w 21907"/>
                    <a:gd name="connsiteY7" fmla="*/ 0 h 24764"/>
                    <a:gd name="connsiteX8" fmla="*/ 5715 w 21907"/>
                    <a:gd name="connsiteY8" fmla="*/ 2857 h 24764"/>
                    <a:gd name="connsiteX9" fmla="*/ 13335 w 21907"/>
                    <a:gd name="connsiteY9" fmla="*/ 0 h 24764"/>
                    <a:gd name="connsiteX10" fmla="*/ 21907 w 21907"/>
                    <a:gd name="connsiteY10" fmla="*/ 9525 h 24764"/>
                    <a:gd name="connsiteX11" fmla="*/ 21907 w 21907"/>
                    <a:gd name="connsiteY11" fmla="*/ 24765 h 24764"/>
                    <a:gd name="connsiteX12" fmla="*/ 15240 w 21907"/>
                    <a:gd name="connsiteY12" fmla="*/ 24765 h 2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24764">
                      <a:moveTo>
                        <a:pt x="15240" y="23813"/>
                      </a:moveTo>
                      <a:lnTo>
                        <a:pt x="15240" y="9525"/>
                      </a:lnTo>
                      <a:cubicBezTo>
                        <a:pt x="15240" y="5715"/>
                        <a:pt x="14288" y="3810"/>
                        <a:pt x="10477" y="3810"/>
                      </a:cubicBezTo>
                      <a:cubicBezTo>
                        <a:pt x="8573" y="3810"/>
                        <a:pt x="7620" y="4763"/>
                        <a:pt x="5715" y="5715"/>
                      </a:cubicBezTo>
                      <a:lnTo>
                        <a:pt x="5715" y="24765"/>
                      </a:lnTo>
                      <a:lnTo>
                        <a:pt x="0" y="24765"/>
                      </a:lnTo>
                      <a:lnTo>
                        <a:pt x="0" y="0"/>
                      </a:lnTo>
                      <a:lnTo>
                        <a:pt x="4763" y="0"/>
                      </a:lnTo>
                      <a:lnTo>
                        <a:pt x="5715" y="2857"/>
                      </a:lnTo>
                      <a:cubicBezTo>
                        <a:pt x="6668" y="952"/>
                        <a:pt x="9525" y="0"/>
                        <a:pt x="13335" y="0"/>
                      </a:cubicBezTo>
                      <a:cubicBezTo>
                        <a:pt x="20002" y="0"/>
                        <a:pt x="21907" y="3810"/>
                        <a:pt x="21907" y="9525"/>
                      </a:cubicBezTo>
                      <a:lnTo>
                        <a:pt x="21907" y="24765"/>
                      </a:lnTo>
                      <a:lnTo>
                        <a:pt x="15240" y="24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7" name="Forma libre 86">
                  <a:extLst>
                    <a:ext uri="{FF2B5EF4-FFF2-40B4-BE49-F238E27FC236}">
                      <a16:creationId xmlns:a16="http://schemas.microsoft.com/office/drawing/2014/main" id="{FBABA5E4-1444-5A43-A6E2-1270E21A634C}"/>
                    </a:ext>
                  </a:extLst>
                </p:cNvPr>
                <p:cNvSpPr/>
                <p:nvPr/>
              </p:nvSpPr>
              <p:spPr>
                <a:xfrm>
                  <a:off x="9339274" y="1971398"/>
                  <a:ext cx="22860" cy="25821"/>
                </a:xfrm>
                <a:custGeom>
                  <a:avLst/>
                  <a:gdLst>
                    <a:gd name="connsiteX0" fmla="*/ 16193 w 22860"/>
                    <a:gd name="connsiteY0" fmla="*/ 12486 h 25821"/>
                    <a:gd name="connsiteX1" fmla="*/ 11430 w 22860"/>
                    <a:gd name="connsiteY1" fmla="*/ 4866 h 25821"/>
                    <a:gd name="connsiteX2" fmla="*/ 6668 w 22860"/>
                    <a:gd name="connsiteY2" fmla="*/ 12486 h 25821"/>
                    <a:gd name="connsiteX3" fmla="*/ 11430 w 22860"/>
                    <a:gd name="connsiteY3" fmla="*/ 20106 h 25821"/>
                    <a:gd name="connsiteX4" fmla="*/ 16193 w 22860"/>
                    <a:gd name="connsiteY4" fmla="*/ 12486 h 25821"/>
                    <a:gd name="connsiteX5" fmla="*/ 22860 w 22860"/>
                    <a:gd name="connsiteY5" fmla="*/ 12486 h 25821"/>
                    <a:gd name="connsiteX6" fmla="*/ 11430 w 22860"/>
                    <a:gd name="connsiteY6" fmla="*/ 25821 h 25821"/>
                    <a:gd name="connsiteX7" fmla="*/ 0 w 22860"/>
                    <a:gd name="connsiteY7" fmla="*/ 12486 h 25821"/>
                    <a:gd name="connsiteX8" fmla="*/ 11430 w 22860"/>
                    <a:gd name="connsiteY8" fmla="*/ 104 h 25821"/>
                    <a:gd name="connsiteX9" fmla="*/ 22860 w 22860"/>
                    <a:gd name="connsiteY9" fmla="*/ 12486 h 2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" h="25821">
                      <a:moveTo>
                        <a:pt x="16193" y="12486"/>
                      </a:moveTo>
                      <a:cubicBezTo>
                        <a:pt x="16193" y="6771"/>
                        <a:pt x="14288" y="4866"/>
                        <a:pt x="11430" y="4866"/>
                      </a:cubicBezTo>
                      <a:cubicBezTo>
                        <a:pt x="8573" y="4866"/>
                        <a:pt x="6668" y="6771"/>
                        <a:pt x="6668" y="12486"/>
                      </a:cubicBezTo>
                      <a:cubicBezTo>
                        <a:pt x="6668" y="18201"/>
                        <a:pt x="8573" y="20106"/>
                        <a:pt x="11430" y="20106"/>
                      </a:cubicBezTo>
                      <a:cubicBezTo>
                        <a:pt x="14288" y="20106"/>
                        <a:pt x="16193" y="18201"/>
                        <a:pt x="16193" y="12486"/>
                      </a:cubicBezTo>
                      <a:moveTo>
                        <a:pt x="22860" y="12486"/>
                      </a:moveTo>
                      <a:cubicBezTo>
                        <a:pt x="22860" y="21059"/>
                        <a:pt x="19050" y="25821"/>
                        <a:pt x="11430" y="25821"/>
                      </a:cubicBezTo>
                      <a:cubicBezTo>
                        <a:pt x="3810" y="25821"/>
                        <a:pt x="0" y="21059"/>
                        <a:pt x="0" y="12486"/>
                      </a:cubicBezTo>
                      <a:cubicBezTo>
                        <a:pt x="0" y="4866"/>
                        <a:pt x="3810" y="104"/>
                        <a:pt x="11430" y="104"/>
                      </a:cubicBezTo>
                      <a:cubicBezTo>
                        <a:pt x="19050" y="-849"/>
                        <a:pt x="22860" y="4866"/>
                        <a:pt x="22860" y="1248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8" name="Forma libre 87">
                  <a:extLst>
                    <a:ext uri="{FF2B5EF4-FFF2-40B4-BE49-F238E27FC236}">
                      <a16:creationId xmlns:a16="http://schemas.microsoft.com/office/drawing/2014/main" id="{E039A1DA-DEC2-1F49-B45D-C8206E205DC5}"/>
                    </a:ext>
                  </a:extLst>
                </p:cNvPr>
                <p:cNvSpPr/>
                <p:nvPr/>
              </p:nvSpPr>
              <p:spPr>
                <a:xfrm>
                  <a:off x="9375469" y="1961024"/>
                  <a:ext cx="23812" cy="34290"/>
                </a:xfrm>
                <a:custGeom>
                  <a:avLst/>
                  <a:gdLst>
                    <a:gd name="connsiteX0" fmla="*/ 18098 w 23812"/>
                    <a:gd name="connsiteY0" fmla="*/ 16193 h 34290"/>
                    <a:gd name="connsiteX1" fmla="*/ 13335 w 23812"/>
                    <a:gd name="connsiteY1" fmla="*/ 15240 h 34290"/>
                    <a:gd name="connsiteX2" fmla="*/ 8573 w 23812"/>
                    <a:gd name="connsiteY2" fmla="*/ 22860 h 34290"/>
                    <a:gd name="connsiteX3" fmla="*/ 13335 w 23812"/>
                    <a:gd name="connsiteY3" fmla="*/ 31433 h 34290"/>
                    <a:gd name="connsiteX4" fmla="*/ 18098 w 23812"/>
                    <a:gd name="connsiteY4" fmla="*/ 29528 h 34290"/>
                    <a:gd name="connsiteX5" fmla="*/ 18098 w 23812"/>
                    <a:gd name="connsiteY5" fmla="*/ 16193 h 34290"/>
                    <a:gd name="connsiteX6" fmla="*/ 18098 w 23812"/>
                    <a:gd name="connsiteY6" fmla="*/ 12383 h 34290"/>
                    <a:gd name="connsiteX7" fmla="*/ 17145 w 23812"/>
                    <a:gd name="connsiteY7" fmla="*/ 7620 h 34290"/>
                    <a:gd name="connsiteX8" fmla="*/ 17145 w 23812"/>
                    <a:gd name="connsiteY8" fmla="*/ 0 h 34290"/>
                    <a:gd name="connsiteX9" fmla="*/ 23813 w 23812"/>
                    <a:gd name="connsiteY9" fmla="*/ 0 h 34290"/>
                    <a:gd name="connsiteX10" fmla="*/ 23813 w 23812"/>
                    <a:gd name="connsiteY10" fmla="*/ 34290 h 34290"/>
                    <a:gd name="connsiteX11" fmla="*/ 18098 w 23812"/>
                    <a:gd name="connsiteY11" fmla="*/ 34290 h 34290"/>
                    <a:gd name="connsiteX12" fmla="*/ 17145 w 23812"/>
                    <a:gd name="connsiteY12" fmla="*/ 31433 h 34290"/>
                    <a:gd name="connsiteX13" fmla="*/ 10478 w 23812"/>
                    <a:gd name="connsiteY13" fmla="*/ 34290 h 34290"/>
                    <a:gd name="connsiteX14" fmla="*/ 0 w 23812"/>
                    <a:gd name="connsiteY14" fmla="*/ 21908 h 34290"/>
                    <a:gd name="connsiteX15" fmla="*/ 10478 w 23812"/>
                    <a:gd name="connsiteY15" fmla="*/ 9525 h 34290"/>
                    <a:gd name="connsiteX16" fmla="*/ 18098 w 23812"/>
                    <a:gd name="connsiteY16" fmla="*/ 12383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812" h="34290">
                      <a:moveTo>
                        <a:pt x="18098" y="16193"/>
                      </a:moveTo>
                      <a:cubicBezTo>
                        <a:pt x="17145" y="15240"/>
                        <a:pt x="15240" y="15240"/>
                        <a:pt x="13335" y="15240"/>
                      </a:cubicBezTo>
                      <a:cubicBezTo>
                        <a:pt x="10478" y="15240"/>
                        <a:pt x="8573" y="17145"/>
                        <a:pt x="8573" y="22860"/>
                      </a:cubicBezTo>
                      <a:cubicBezTo>
                        <a:pt x="8573" y="28575"/>
                        <a:pt x="10478" y="31433"/>
                        <a:pt x="13335" y="31433"/>
                      </a:cubicBezTo>
                      <a:cubicBezTo>
                        <a:pt x="15240" y="31433"/>
                        <a:pt x="16193" y="30480"/>
                        <a:pt x="18098" y="29528"/>
                      </a:cubicBezTo>
                      <a:lnTo>
                        <a:pt x="18098" y="16193"/>
                      </a:lnTo>
                      <a:close/>
                      <a:moveTo>
                        <a:pt x="18098" y="12383"/>
                      </a:moveTo>
                      <a:cubicBezTo>
                        <a:pt x="18098" y="11430"/>
                        <a:pt x="17145" y="9525"/>
                        <a:pt x="17145" y="7620"/>
                      </a:cubicBezTo>
                      <a:lnTo>
                        <a:pt x="17145" y="0"/>
                      </a:lnTo>
                      <a:lnTo>
                        <a:pt x="23813" y="0"/>
                      </a:lnTo>
                      <a:lnTo>
                        <a:pt x="23813" y="34290"/>
                      </a:lnTo>
                      <a:lnTo>
                        <a:pt x="18098" y="34290"/>
                      </a:lnTo>
                      <a:lnTo>
                        <a:pt x="17145" y="31433"/>
                      </a:lnTo>
                      <a:cubicBezTo>
                        <a:pt x="16193" y="33338"/>
                        <a:pt x="13335" y="34290"/>
                        <a:pt x="10478" y="34290"/>
                      </a:cubicBezTo>
                      <a:cubicBezTo>
                        <a:pt x="4763" y="34290"/>
                        <a:pt x="0" y="30480"/>
                        <a:pt x="0" y="21908"/>
                      </a:cubicBezTo>
                      <a:cubicBezTo>
                        <a:pt x="0" y="13335"/>
                        <a:pt x="4763" y="9525"/>
                        <a:pt x="10478" y="9525"/>
                      </a:cubicBezTo>
                      <a:cubicBezTo>
                        <a:pt x="15240" y="9525"/>
                        <a:pt x="17145" y="10478"/>
                        <a:pt x="18098" y="1238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9" name="Forma libre 88">
                  <a:extLst>
                    <a:ext uri="{FF2B5EF4-FFF2-40B4-BE49-F238E27FC236}">
                      <a16:creationId xmlns:a16="http://schemas.microsoft.com/office/drawing/2014/main" id="{1D3AAEF9-6E71-4F45-B42B-968AC4B9FBCC}"/>
                    </a:ext>
                  </a:extLst>
                </p:cNvPr>
                <p:cNvSpPr/>
                <p:nvPr/>
              </p:nvSpPr>
              <p:spPr>
                <a:xfrm>
                  <a:off x="9404997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7 w 21907"/>
                    <a:gd name="connsiteY7" fmla="*/ 22860 h 25717"/>
                    <a:gd name="connsiteX8" fmla="*/ 12382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7 w 21907"/>
                    <a:gd name="connsiteY11" fmla="*/ 11430 h 25717"/>
                    <a:gd name="connsiteX12" fmla="*/ 21907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2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5240" y="6667"/>
                        <a:pt x="14288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2" y="20002"/>
                        <a:pt x="13335" y="20002"/>
                      </a:cubicBezTo>
                      <a:cubicBezTo>
                        <a:pt x="16193" y="20002"/>
                        <a:pt x="18097" y="19050"/>
                        <a:pt x="20955" y="18097"/>
                      </a:cubicBezTo>
                      <a:lnTo>
                        <a:pt x="21907" y="22860"/>
                      </a:lnTo>
                      <a:cubicBezTo>
                        <a:pt x="20002" y="23813"/>
                        <a:pt x="16193" y="25717"/>
                        <a:pt x="12382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7" y="5715"/>
                        <a:pt x="21907" y="11430"/>
                      </a:cubicBezTo>
                      <a:lnTo>
                        <a:pt x="21907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0" name="Forma libre 89">
                  <a:extLst>
                    <a:ext uri="{FF2B5EF4-FFF2-40B4-BE49-F238E27FC236}">
                      <a16:creationId xmlns:a16="http://schemas.microsoft.com/office/drawing/2014/main" id="{CD0A43E6-3767-6C4E-9DD5-A9D730330EF4}"/>
                    </a:ext>
                  </a:extLst>
                </p:cNvPr>
                <p:cNvSpPr/>
                <p:nvPr/>
              </p:nvSpPr>
              <p:spPr>
                <a:xfrm>
                  <a:off x="9442144" y="1961024"/>
                  <a:ext cx="25717" cy="35242"/>
                </a:xfrm>
                <a:custGeom>
                  <a:avLst/>
                  <a:gdLst>
                    <a:gd name="connsiteX0" fmla="*/ 14288 w 25717"/>
                    <a:gd name="connsiteY0" fmla="*/ 35243 h 35242"/>
                    <a:gd name="connsiteX1" fmla="*/ 0 w 25717"/>
                    <a:gd name="connsiteY1" fmla="*/ 17145 h 35242"/>
                    <a:gd name="connsiteX2" fmla="*/ 14288 w 25717"/>
                    <a:gd name="connsiteY2" fmla="*/ 0 h 35242"/>
                    <a:gd name="connsiteX3" fmla="*/ 25718 w 25717"/>
                    <a:gd name="connsiteY3" fmla="*/ 2858 h 35242"/>
                    <a:gd name="connsiteX4" fmla="*/ 22860 w 25717"/>
                    <a:gd name="connsiteY4" fmla="*/ 7620 h 35242"/>
                    <a:gd name="connsiteX5" fmla="*/ 14288 w 25717"/>
                    <a:gd name="connsiteY5" fmla="*/ 5715 h 35242"/>
                    <a:gd name="connsiteX6" fmla="*/ 5715 w 25717"/>
                    <a:gd name="connsiteY6" fmla="*/ 17145 h 35242"/>
                    <a:gd name="connsiteX7" fmla="*/ 14288 w 25717"/>
                    <a:gd name="connsiteY7" fmla="*/ 29528 h 35242"/>
                    <a:gd name="connsiteX8" fmla="*/ 22860 w 25717"/>
                    <a:gd name="connsiteY8" fmla="*/ 26670 h 35242"/>
                    <a:gd name="connsiteX9" fmla="*/ 24765 w 25717"/>
                    <a:gd name="connsiteY9" fmla="*/ 32385 h 35242"/>
                    <a:gd name="connsiteX10" fmla="*/ 14288 w 25717"/>
                    <a:gd name="connsiteY10" fmla="*/ 35243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717" h="35242">
                      <a:moveTo>
                        <a:pt x="14288" y="35243"/>
                      </a:moveTo>
                      <a:cubicBezTo>
                        <a:pt x="4763" y="35243"/>
                        <a:pt x="0" y="28575"/>
                        <a:pt x="0" y="17145"/>
                      </a:cubicBezTo>
                      <a:cubicBezTo>
                        <a:pt x="0" y="6668"/>
                        <a:pt x="4763" y="0"/>
                        <a:pt x="14288" y="0"/>
                      </a:cubicBezTo>
                      <a:cubicBezTo>
                        <a:pt x="19050" y="0"/>
                        <a:pt x="22860" y="953"/>
                        <a:pt x="25718" y="2858"/>
                      </a:cubicBezTo>
                      <a:lnTo>
                        <a:pt x="22860" y="7620"/>
                      </a:lnTo>
                      <a:cubicBezTo>
                        <a:pt x="20955" y="6668"/>
                        <a:pt x="18098" y="5715"/>
                        <a:pt x="14288" y="5715"/>
                      </a:cubicBezTo>
                      <a:cubicBezTo>
                        <a:pt x="8573" y="5715"/>
                        <a:pt x="5715" y="9525"/>
                        <a:pt x="5715" y="17145"/>
                      </a:cubicBezTo>
                      <a:cubicBezTo>
                        <a:pt x="5715" y="24765"/>
                        <a:pt x="8573" y="29528"/>
                        <a:pt x="14288" y="29528"/>
                      </a:cubicBezTo>
                      <a:cubicBezTo>
                        <a:pt x="17145" y="29528"/>
                        <a:pt x="20955" y="28575"/>
                        <a:pt x="22860" y="26670"/>
                      </a:cubicBezTo>
                      <a:lnTo>
                        <a:pt x="24765" y="32385"/>
                      </a:lnTo>
                      <a:cubicBezTo>
                        <a:pt x="22860" y="34290"/>
                        <a:pt x="19050" y="35243"/>
                        <a:pt x="14288" y="3524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91" name="Forma libre 90">
                  <a:extLst>
                    <a:ext uri="{FF2B5EF4-FFF2-40B4-BE49-F238E27FC236}">
                      <a16:creationId xmlns:a16="http://schemas.microsoft.com/office/drawing/2014/main" id="{54164F66-4ABE-3249-B81C-493BFF3E77A6}"/>
                    </a:ext>
                  </a:extLst>
                </p:cNvPr>
                <p:cNvSpPr/>
                <p:nvPr/>
              </p:nvSpPr>
              <p:spPr>
                <a:xfrm>
                  <a:off x="9472624" y="1961977"/>
                  <a:ext cx="21907" cy="35242"/>
                </a:xfrm>
                <a:custGeom>
                  <a:avLst/>
                  <a:gdLst>
                    <a:gd name="connsiteX0" fmla="*/ 0 w 21907"/>
                    <a:gd name="connsiteY0" fmla="*/ 34290 h 35242"/>
                    <a:gd name="connsiteX1" fmla="*/ 0 w 21907"/>
                    <a:gd name="connsiteY1" fmla="*/ 0 h 35242"/>
                    <a:gd name="connsiteX2" fmla="*/ 6668 w 21907"/>
                    <a:gd name="connsiteY2" fmla="*/ 0 h 35242"/>
                    <a:gd name="connsiteX3" fmla="*/ 6668 w 21907"/>
                    <a:gd name="connsiteY3" fmla="*/ 9525 h 35242"/>
                    <a:gd name="connsiteX4" fmla="*/ 5715 w 21907"/>
                    <a:gd name="connsiteY4" fmla="*/ 13335 h 35242"/>
                    <a:gd name="connsiteX5" fmla="*/ 12382 w 21907"/>
                    <a:gd name="connsiteY5" fmla="*/ 9525 h 35242"/>
                    <a:gd name="connsiteX6" fmla="*/ 21907 w 21907"/>
                    <a:gd name="connsiteY6" fmla="*/ 19050 h 35242"/>
                    <a:gd name="connsiteX7" fmla="*/ 21907 w 21907"/>
                    <a:gd name="connsiteY7" fmla="*/ 34290 h 35242"/>
                    <a:gd name="connsiteX8" fmla="*/ 15240 w 21907"/>
                    <a:gd name="connsiteY8" fmla="*/ 34290 h 35242"/>
                    <a:gd name="connsiteX9" fmla="*/ 15240 w 21907"/>
                    <a:gd name="connsiteY9" fmla="*/ 20002 h 35242"/>
                    <a:gd name="connsiteX10" fmla="*/ 15240 w 21907"/>
                    <a:gd name="connsiteY10" fmla="*/ 18097 h 35242"/>
                    <a:gd name="connsiteX11" fmla="*/ 11430 w 21907"/>
                    <a:gd name="connsiteY11" fmla="*/ 14288 h 35242"/>
                    <a:gd name="connsiteX12" fmla="*/ 6668 w 21907"/>
                    <a:gd name="connsiteY12" fmla="*/ 16192 h 35242"/>
                    <a:gd name="connsiteX13" fmla="*/ 6668 w 21907"/>
                    <a:gd name="connsiteY13" fmla="*/ 35242 h 35242"/>
                    <a:gd name="connsiteX14" fmla="*/ 0 w 21907"/>
                    <a:gd name="connsiteY14" fmla="*/ 35242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07" h="35242">
                      <a:moveTo>
                        <a:pt x="0" y="34290"/>
                      </a:move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9525"/>
                      </a:lnTo>
                      <a:cubicBezTo>
                        <a:pt x="6668" y="11430"/>
                        <a:pt x="5715" y="13335"/>
                        <a:pt x="5715" y="13335"/>
                      </a:cubicBezTo>
                      <a:cubicBezTo>
                        <a:pt x="6668" y="11430"/>
                        <a:pt x="9525" y="9525"/>
                        <a:pt x="12382" y="9525"/>
                      </a:cubicBezTo>
                      <a:cubicBezTo>
                        <a:pt x="19050" y="9525"/>
                        <a:pt x="21907" y="13335"/>
                        <a:pt x="21907" y="19050"/>
                      </a:cubicBezTo>
                      <a:lnTo>
                        <a:pt x="21907" y="34290"/>
                      </a:lnTo>
                      <a:lnTo>
                        <a:pt x="15240" y="34290"/>
                      </a:lnTo>
                      <a:lnTo>
                        <a:pt x="15240" y="20002"/>
                      </a:lnTo>
                      <a:cubicBezTo>
                        <a:pt x="15240" y="19050"/>
                        <a:pt x="15240" y="19050"/>
                        <a:pt x="15240" y="18097"/>
                      </a:cubicBezTo>
                      <a:cubicBezTo>
                        <a:pt x="15240" y="15240"/>
                        <a:pt x="13335" y="14288"/>
                        <a:pt x="11430" y="14288"/>
                      </a:cubicBezTo>
                      <a:cubicBezTo>
                        <a:pt x="9525" y="14288"/>
                        <a:pt x="8573" y="15240"/>
                        <a:pt x="6668" y="16192"/>
                      </a:cubicBezTo>
                      <a:lnTo>
                        <a:pt x="6668" y="35242"/>
                      </a:lnTo>
                      <a:lnTo>
                        <a:pt x="0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31" name="Forma libre 30">
                <a:extLst>
                  <a:ext uri="{FF2B5EF4-FFF2-40B4-BE49-F238E27FC236}">
                    <a16:creationId xmlns:a16="http://schemas.microsoft.com/office/drawing/2014/main" id="{B5B3D646-107B-4B42-A32E-5B91E8ECF9E2}"/>
                  </a:ext>
                </a:extLst>
              </p:cNvPr>
              <p:cNvSpPr/>
              <p:nvPr/>
            </p:nvSpPr>
            <p:spPr>
              <a:xfrm>
                <a:off x="9499294" y="1961024"/>
                <a:ext cx="9525" cy="35242"/>
              </a:xfrm>
              <a:custGeom>
                <a:avLst/>
                <a:gdLst>
                  <a:gd name="connsiteX0" fmla="*/ 2858 w 9525"/>
                  <a:gd name="connsiteY0" fmla="*/ 0 h 35242"/>
                  <a:gd name="connsiteX1" fmla="*/ 9525 w 9525"/>
                  <a:gd name="connsiteY1" fmla="*/ 0 h 35242"/>
                  <a:gd name="connsiteX2" fmla="*/ 9525 w 9525"/>
                  <a:gd name="connsiteY2" fmla="*/ 5715 h 35242"/>
                  <a:gd name="connsiteX3" fmla="*/ 2858 w 9525"/>
                  <a:gd name="connsiteY3" fmla="*/ 5715 h 35242"/>
                  <a:gd name="connsiteX4" fmla="*/ 2858 w 9525"/>
                  <a:gd name="connsiteY4" fmla="*/ 0 h 35242"/>
                  <a:gd name="connsiteX5" fmla="*/ 2858 w 9525"/>
                  <a:gd name="connsiteY5" fmla="*/ 35243 h 35242"/>
                  <a:gd name="connsiteX6" fmla="*/ 2858 w 9525"/>
                  <a:gd name="connsiteY6" fmla="*/ 15240 h 35242"/>
                  <a:gd name="connsiteX7" fmla="*/ 0 w 9525"/>
                  <a:gd name="connsiteY7" fmla="*/ 14288 h 35242"/>
                  <a:gd name="connsiteX8" fmla="*/ 0 w 9525"/>
                  <a:gd name="connsiteY8" fmla="*/ 10478 h 35242"/>
                  <a:gd name="connsiteX9" fmla="*/ 9525 w 9525"/>
                  <a:gd name="connsiteY9" fmla="*/ 10478 h 35242"/>
                  <a:gd name="connsiteX10" fmla="*/ 9525 w 9525"/>
                  <a:gd name="connsiteY10" fmla="*/ 35243 h 35242"/>
                  <a:gd name="connsiteX11" fmla="*/ 2858 w 9525"/>
                  <a:gd name="connsiteY11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35242">
                    <a:moveTo>
                      <a:pt x="2858" y="0"/>
                    </a:moveTo>
                    <a:lnTo>
                      <a:pt x="9525" y="0"/>
                    </a:lnTo>
                    <a:lnTo>
                      <a:pt x="9525" y="5715"/>
                    </a:lnTo>
                    <a:lnTo>
                      <a:pt x="2858" y="5715"/>
                    </a:lnTo>
                    <a:lnTo>
                      <a:pt x="2858" y="0"/>
                    </a:lnTo>
                    <a:close/>
                    <a:moveTo>
                      <a:pt x="2858" y="35243"/>
                    </a:moveTo>
                    <a:lnTo>
                      <a:pt x="2858" y="15240"/>
                    </a:lnTo>
                    <a:lnTo>
                      <a:pt x="0" y="14288"/>
                    </a:lnTo>
                    <a:lnTo>
                      <a:pt x="0" y="10478"/>
                    </a:lnTo>
                    <a:lnTo>
                      <a:pt x="9525" y="10478"/>
                    </a:lnTo>
                    <a:lnTo>
                      <a:pt x="9525" y="35243"/>
                    </a:lnTo>
                    <a:lnTo>
                      <a:pt x="2858" y="35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32" name="Gráfico 4">
                <a:extLst>
                  <a:ext uri="{FF2B5EF4-FFF2-40B4-BE49-F238E27FC236}">
                    <a16:creationId xmlns:a16="http://schemas.microsoft.com/office/drawing/2014/main" id="{3733B5CB-9879-AD4C-9665-703E3EABE2EC}"/>
                  </a:ext>
                </a:extLst>
              </p:cNvPr>
              <p:cNvGrpSpPr/>
              <p:nvPr/>
            </p:nvGrpSpPr>
            <p:grpSpPr>
              <a:xfrm>
                <a:off x="8855405" y="1365712"/>
                <a:ext cx="694372" cy="631507"/>
                <a:chOff x="8855405" y="1365712"/>
                <a:chExt cx="694372" cy="631507"/>
              </a:xfrm>
              <a:solidFill>
                <a:srgbClr val="FFFFFF"/>
              </a:solidFill>
            </p:grpSpPr>
            <p:sp>
              <p:nvSpPr>
                <p:cNvPr id="78" name="Forma libre 77">
                  <a:extLst>
                    <a:ext uri="{FF2B5EF4-FFF2-40B4-BE49-F238E27FC236}">
                      <a16:creationId xmlns:a16="http://schemas.microsoft.com/office/drawing/2014/main" id="{D1E888FC-F472-1A4C-8219-0D2D13B711B0}"/>
                    </a:ext>
                  </a:extLst>
                </p:cNvPr>
                <p:cNvSpPr/>
                <p:nvPr/>
              </p:nvSpPr>
              <p:spPr>
                <a:xfrm>
                  <a:off x="9514535" y="1961024"/>
                  <a:ext cx="10477" cy="34528"/>
                </a:xfrm>
                <a:custGeom>
                  <a:avLst/>
                  <a:gdLst>
                    <a:gd name="connsiteX0" fmla="*/ 0 w 10477"/>
                    <a:gd name="connsiteY0" fmla="*/ 28575 h 34528"/>
                    <a:gd name="connsiteX1" fmla="*/ 0 w 10477"/>
                    <a:gd name="connsiteY1" fmla="*/ 0 h 34528"/>
                    <a:gd name="connsiteX2" fmla="*/ 6668 w 10477"/>
                    <a:gd name="connsiteY2" fmla="*/ 0 h 34528"/>
                    <a:gd name="connsiteX3" fmla="*/ 6668 w 10477"/>
                    <a:gd name="connsiteY3" fmla="*/ 27623 h 34528"/>
                    <a:gd name="connsiteX4" fmla="*/ 10477 w 10477"/>
                    <a:gd name="connsiteY4" fmla="*/ 29528 h 34528"/>
                    <a:gd name="connsiteX5" fmla="*/ 10477 w 10477"/>
                    <a:gd name="connsiteY5" fmla="*/ 34290 h 34528"/>
                    <a:gd name="connsiteX6" fmla="*/ 6668 w 10477"/>
                    <a:gd name="connsiteY6" fmla="*/ 34290 h 34528"/>
                    <a:gd name="connsiteX7" fmla="*/ 0 w 10477"/>
                    <a:gd name="connsiteY7" fmla="*/ 28575 h 34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7" h="34528">
                      <a:moveTo>
                        <a:pt x="0" y="28575"/>
                      </a:move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27623"/>
                      </a:lnTo>
                      <a:cubicBezTo>
                        <a:pt x="6668" y="29528"/>
                        <a:pt x="7620" y="29528"/>
                        <a:pt x="10477" y="29528"/>
                      </a:cubicBezTo>
                      <a:lnTo>
                        <a:pt x="10477" y="34290"/>
                      </a:lnTo>
                      <a:cubicBezTo>
                        <a:pt x="10477" y="34290"/>
                        <a:pt x="8572" y="34290"/>
                        <a:pt x="6668" y="34290"/>
                      </a:cubicBezTo>
                      <a:cubicBezTo>
                        <a:pt x="1905" y="35243"/>
                        <a:pt x="0" y="33338"/>
                        <a:pt x="0" y="2857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9" name="Forma libre 78">
                  <a:extLst>
                    <a:ext uri="{FF2B5EF4-FFF2-40B4-BE49-F238E27FC236}">
                      <a16:creationId xmlns:a16="http://schemas.microsoft.com/office/drawing/2014/main" id="{FFCB211F-0FBD-4346-81BF-E5F1570A9EED}"/>
                    </a:ext>
                  </a:extLst>
                </p:cNvPr>
                <p:cNvSpPr/>
                <p:nvPr/>
              </p:nvSpPr>
              <p:spPr>
                <a:xfrm>
                  <a:off x="9527869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8 w 21907"/>
                    <a:gd name="connsiteY7" fmla="*/ 22860 h 25717"/>
                    <a:gd name="connsiteX8" fmla="*/ 12383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8 w 21907"/>
                    <a:gd name="connsiteY11" fmla="*/ 11430 h 25717"/>
                    <a:gd name="connsiteX12" fmla="*/ 21908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3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6193" y="6667"/>
                        <a:pt x="15240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3" y="20002"/>
                        <a:pt x="13335" y="20002"/>
                      </a:cubicBezTo>
                      <a:cubicBezTo>
                        <a:pt x="16193" y="20002"/>
                        <a:pt x="18098" y="19050"/>
                        <a:pt x="20955" y="18097"/>
                      </a:cubicBezTo>
                      <a:lnTo>
                        <a:pt x="21908" y="22860"/>
                      </a:lnTo>
                      <a:cubicBezTo>
                        <a:pt x="20003" y="23813"/>
                        <a:pt x="16193" y="25717"/>
                        <a:pt x="12383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8" y="5715"/>
                        <a:pt x="21908" y="11430"/>
                      </a:cubicBezTo>
                      <a:lnTo>
                        <a:pt x="21908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0" name="Forma libre 79">
                  <a:extLst>
                    <a:ext uri="{FF2B5EF4-FFF2-40B4-BE49-F238E27FC236}">
                      <a16:creationId xmlns:a16="http://schemas.microsoft.com/office/drawing/2014/main" id="{C5CACC59-CAEE-BF4A-9396-2A84E7A3B851}"/>
                    </a:ext>
                  </a:extLst>
                </p:cNvPr>
                <p:cNvSpPr/>
                <p:nvPr/>
              </p:nvSpPr>
              <p:spPr>
                <a:xfrm>
                  <a:off x="8934067" y="1371059"/>
                  <a:ext cx="86148" cy="60374"/>
                </a:xfrm>
                <a:custGeom>
                  <a:avLst/>
                  <a:gdLst>
                    <a:gd name="connsiteX0" fmla="*/ 50877 w 86148"/>
                    <a:gd name="connsiteY0" fmla="*/ 60375 h 60374"/>
                    <a:gd name="connsiteX1" fmla="*/ 51830 w 86148"/>
                    <a:gd name="connsiteY1" fmla="*/ 56565 h 60374"/>
                    <a:gd name="connsiteX2" fmla="*/ 50877 w 86148"/>
                    <a:gd name="connsiteY2" fmla="*/ 55612 h 60374"/>
                    <a:gd name="connsiteX3" fmla="*/ 62307 w 86148"/>
                    <a:gd name="connsiteY3" fmla="*/ 37515 h 60374"/>
                    <a:gd name="connsiteX4" fmla="*/ 82310 w 86148"/>
                    <a:gd name="connsiteY4" fmla="*/ 36562 h 60374"/>
                    <a:gd name="connsiteX5" fmla="*/ 81357 w 86148"/>
                    <a:gd name="connsiteY5" fmla="*/ 16560 h 60374"/>
                    <a:gd name="connsiteX6" fmla="*/ 67069 w 86148"/>
                    <a:gd name="connsiteY6" fmla="*/ 16560 h 60374"/>
                    <a:gd name="connsiteX7" fmla="*/ 61355 w 86148"/>
                    <a:gd name="connsiteY7" fmla="*/ 12750 h 60374"/>
                    <a:gd name="connsiteX8" fmla="*/ 58497 w 86148"/>
                    <a:gd name="connsiteY8" fmla="*/ 3225 h 60374"/>
                    <a:gd name="connsiteX9" fmla="*/ 39447 w 86148"/>
                    <a:gd name="connsiteY9" fmla="*/ 3225 h 60374"/>
                    <a:gd name="connsiteX10" fmla="*/ 22302 w 86148"/>
                    <a:gd name="connsiteY10" fmla="*/ 17512 h 60374"/>
                    <a:gd name="connsiteX11" fmla="*/ 10872 w 86148"/>
                    <a:gd name="connsiteY11" fmla="*/ 15607 h 60374"/>
                    <a:gd name="connsiteX12" fmla="*/ 3252 w 86148"/>
                    <a:gd name="connsiteY12" fmla="*/ 20370 h 60374"/>
                    <a:gd name="connsiteX13" fmla="*/ 1347 w 86148"/>
                    <a:gd name="connsiteY13" fmla="*/ 23227 h 60374"/>
                    <a:gd name="connsiteX14" fmla="*/ 394 w 86148"/>
                    <a:gd name="connsiteY14" fmla="*/ 29895 h 60374"/>
                    <a:gd name="connsiteX15" fmla="*/ 6110 w 86148"/>
                    <a:gd name="connsiteY15" fmla="*/ 39420 h 60374"/>
                    <a:gd name="connsiteX16" fmla="*/ 18492 w 86148"/>
                    <a:gd name="connsiteY16" fmla="*/ 41325 h 60374"/>
                    <a:gd name="connsiteX17" fmla="*/ 23255 w 86148"/>
                    <a:gd name="connsiteY17" fmla="*/ 38467 h 60374"/>
                    <a:gd name="connsiteX18" fmla="*/ 25160 w 86148"/>
                    <a:gd name="connsiteY18" fmla="*/ 37515 h 60374"/>
                    <a:gd name="connsiteX19" fmla="*/ 31827 w 86148"/>
                    <a:gd name="connsiteY19" fmla="*/ 47040 h 60374"/>
                    <a:gd name="connsiteX20" fmla="*/ 31827 w 86148"/>
                    <a:gd name="connsiteY20" fmla="*/ 47992 h 60374"/>
                    <a:gd name="connsiteX21" fmla="*/ 39447 w 86148"/>
                    <a:gd name="connsiteY21" fmla="*/ 55612 h 60374"/>
                    <a:gd name="connsiteX22" fmla="*/ 38494 w 86148"/>
                    <a:gd name="connsiteY22" fmla="*/ 60375 h 60374"/>
                    <a:gd name="connsiteX23" fmla="*/ 46114 w 86148"/>
                    <a:gd name="connsiteY23" fmla="*/ 59422 h 60374"/>
                    <a:gd name="connsiteX24" fmla="*/ 50877 w 86148"/>
                    <a:gd name="connsiteY24" fmla="*/ 60375 h 6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6148" h="60374">
                      <a:moveTo>
                        <a:pt x="50877" y="60375"/>
                      </a:moveTo>
                      <a:cubicBezTo>
                        <a:pt x="51830" y="59422"/>
                        <a:pt x="52782" y="58470"/>
                        <a:pt x="51830" y="56565"/>
                      </a:cubicBezTo>
                      <a:cubicBezTo>
                        <a:pt x="50877" y="55612"/>
                        <a:pt x="49925" y="55612"/>
                        <a:pt x="50877" y="55612"/>
                      </a:cubicBezTo>
                      <a:cubicBezTo>
                        <a:pt x="58497" y="53707"/>
                        <a:pt x="63260" y="42277"/>
                        <a:pt x="62307" y="37515"/>
                      </a:cubicBezTo>
                      <a:cubicBezTo>
                        <a:pt x="66117" y="41325"/>
                        <a:pt x="75642" y="42277"/>
                        <a:pt x="82310" y="36562"/>
                      </a:cubicBezTo>
                      <a:cubicBezTo>
                        <a:pt x="86119" y="32752"/>
                        <a:pt x="88977" y="21322"/>
                        <a:pt x="81357" y="16560"/>
                      </a:cubicBezTo>
                      <a:cubicBezTo>
                        <a:pt x="77547" y="13702"/>
                        <a:pt x="70880" y="13702"/>
                        <a:pt x="67069" y="16560"/>
                      </a:cubicBezTo>
                      <a:cubicBezTo>
                        <a:pt x="66117" y="14655"/>
                        <a:pt x="63260" y="12750"/>
                        <a:pt x="61355" y="12750"/>
                      </a:cubicBezTo>
                      <a:cubicBezTo>
                        <a:pt x="61355" y="11797"/>
                        <a:pt x="61355" y="7035"/>
                        <a:pt x="58497" y="3225"/>
                      </a:cubicBezTo>
                      <a:cubicBezTo>
                        <a:pt x="54687" y="-585"/>
                        <a:pt x="43257" y="-1538"/>
                        <a:pt x="39447" y="3225"/>
                      </a:cubicBezTo>
                      <a:cubicBezTo>
                        <a:pt x="31827" y="1320"/>
                        <a:pt x="21350" y="5130"/>
                        <a:pt x="22302" y="17512"/>
                      </a:cubicBezTo>
                      <a:cubicBezTo>
                        <a:pt x="16587" y="15607"/>
                        <a:pt x="13730" y="15607"/>
                        <a:pt x="10872" y="15607"/>
                      </a:cubicBezTo>
                      <a:cubicBezTo>
                        <a:pt x="8014" y="15607"/>
                        <a:pt x="4205" y="18465"/>
                        <a:pt x="3252" y="20370"/>
                      </a:cubicBezTo>
                      <a:cubicBezTo>
                        <a:pt x="2300" y="21322"/>
                        <a:pt x="2300" y="22275"/>
                        <a:pt x="1347" y="23227"/>
                      </a:cubicBezTo>
                      <a:cubicBezTo>
                        <a:pt x="394" y="25132"/>
                        <a:pt x="-558" y="27037"/>
                        <a:pt x="394" y="29895"/>
                      </a:cubicBezTo>
                      <a:cubicBezTo>
                        <a:pt x="394" y="34657"/>
                        <a:pt x="3252" y="38467"/>
                        <a:pt x="6110" y="39420"/>
                      </a:cubicBezTo>
                      <a:cubicBezTo>
                        <a:pt x="10872" y="42277"/>
                        <a:pt x="15635" y="41325"/>
                        <a:pt x="18492" y="41325"/>
                      </a:cubicBezTo>
                      <a:cubicBezTo>
                        <a:pt x="20397" y="41325"/>
                        <a:pt x="21350" y="40372"/>
                        <a:pt x="23255" y="38467"/>
                      </a:cubicBezTo>
                      <a:cubicBezTo>
                        <a:pt x="24207" y="37515"/>
                        <a:pt x="24207" y="37515"/>
                        <a:pt x="25160" y="37515"/>
                      </a:cubicBezTo>
                      <a:cubicBezTo>
                        <a:pt x="25160" y="38467"/>
                        <a:pt x="25160" y="44182"/>
                        <a:pt x="31827" y="47040"/>
                      </a:cubicBezTo>
                      <a:cubicBezTo>
                        <a:pt x="31827" y="47040"/>
                        <a:pt x="31827" y="47992"/>
                        <a:pt x="31827" y="47992"/>
                      </a:cubicBezTo>
                      <a:cubicBezTo>
                        <a:pt x="33732" y="56565"/>
                        <a:pt x="39447" y="55612"/>
                        <a:pt x="39447" y="55612"/>
                      </a:cubicBezTo>
                      <a:cubicBezTo>
                        <a:pt x="36589" y="57517"/>
                        <a:pt x="38494" y="59422"/>
                        <a:pt x="38494" y="60375"/>
                      </a:cubicBezTo>
                      <a:cubicBezTo>
                        <a:pt x="42305" y="59422"/>
                        <a:pt x="45162" y="59422"/>
                        <a:pt x="46114" y="59422"/>
                      </a:cubicBezTo>
                      <a:cubicBezTo>
                        <a:pt x="44210" y="59422"/>
                        <a:pt x="47067" y="59422"/>
                        <a:pt x="50877" y="6037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1" name="Forma libre 80">
                  <a:extLst>
                    <a:ext uri="{FF2B5EF4-FFF2-40B4-BE49-F238E27FC236}">
                      <a16:creationId xmlns:a16="http://schemas.microsoft.com/office/drawing/2014/main" id="{7C8DE6FC-17AC-5B40-A20D-4298FE93B6D7}"/>
                    </a:ext>
                  </a:extLst>
                </p:cNvPr>
                <p:cNvSpPr/>
                <p:nvPr/>
              </p:nvSpPr>
              <p:spPr>
                <a:xfrm>
                  <a:off x="8948749" y="1434292"/>
                  <a:ext cx="64029" cy="69532"/>
                </a:xfrm>
                <a:custGeom>
                  <a:avLst/>
                  <a:gdLst>
                    <a:gd name="connsiteX0" fmla="*/ 50482 w 64029"/>
                    <a:gd name="connsiteY0" fmla="*/ 21907 h 69532"/>
                    <a:gd name="connsiteX1" fmla="*/ 36195 w 64029"/>
                    <a:gd name="connsiteY1" fmla="*/ 32385 h 69532"/>
                    <a:gd name="connsiteX2" fmla="*/ 41910 w 64029"/>
                    <a:gd name="connsiteY2" fmla="*/ 48577 h 69532"/>
                    <a:gd name="connsiteX3" fmla="*/ 28575 w 64029"/>
                    <a:gd name="connsiteY3" fmla="*/ 38100 h 69532"/>
                    <a:gd name="connsiteX4" fmla="*/ 15240 w 64029"/>
                    <a:gd name="connsiteY4" fmla="*/ 48577 h 69532"/>
                    <a:gd name="connsiteX5" fmla="*/ 20955 w 64029"/>
                    <a:gd name="connsiteY5" fmla="*/ 32385 h 69532"/>
                    <a:gd name="connsiteX6" fmla="*/ 6668 w 64029"/>
                    <a:gd name="connsiteY6" fmla="*/ 21907 h 69532"/>
                    <a:gd name="connsiteX7" fmla="*/ 6668 w 64029"/>
                    <a:gd name="connsiteY7" fmla="*/ 21907 h 69532"/>
                    <a:gd name="connsiteX8" fmla="*/ 23813 w 64029"/>
                    <a:gd name="connsiteY8" fmla="*/ 21907 h 69532"/>
                    <a:gd name="connsiteX9" fmla="*/ 28575 w 64029"/>
                    <a:gd name="connsiteY9" fmla="*/ 5715 h 69532"/>
                    <a:gd name="connsiteX10" fmla="*/ 33338 w 64029"/>
                    <a:gd name="connsiteY10" fmla="*/ 21907 h 69532"/>
                    <a:gd name="connsiteX11" fmla="*/ 50482 w 64029"/>
                    <a:gd name="connsiteY11" fmla="*/ 21907 h 69532"/>
                    <a:gd name="connsiteX12" fmla="*/ 50482 w 64029"/>
                    <a:gd name="connsiteY12" fmla="*/ 21907 h 69532"/>
                    <a:gd name="connsiteX13" fmla="*/ 55245 w 64029"/>
                    <a:gd name="connsiteY13" fmla="*/ 21907 h 69532"/>
                    <a:gd name="connsiteX14" fmla="*/ 60960 w 64029"/>
                    <a:gd name="connsiteY14" fmla="*/ 7620 h 69532"/>
                    <a:gd name="connsiteX15" fmla="*/ 61913 w 64029"/>
                    <a:gd name="connsiteY15" fmla="*/ 5715 h 69532"/>
                    <a:gd name="connsiteX16" fmla="*/ 60960 w 64029"/>
                    <a:gd name="connsiteY16" fmla="*/ 4763 h 69532"/>
                    <a:gd name="connsiteX17" fmla="*/ 56198 w 64029"/>
                    <a:gd name="connsiteY17" fmla="*/ 1905 h 69532"/>
                    <a:gd name="connsiteX18" fmla="*/ 56198 w 64029"/>
                    <a:gd name="connsiteY18" fmla="*/ 1905 h 69532"/>
                    <a:gd name="connsiteX19" fmla="*/ 56198 w 64029"/>
                    <a:gd name="connsiteY19" fmla="*/ 1905 h 69532"/>
                    <a:gd name="connsiteX20" fmla="*/ 55245 w 64029"/>
                    <a:gd name="connsiteY20" fmla="*/ 2857 h 69532"/>
                    <a:gd name="connsiteX21" fmla="*/ 49530 w 64029"/>
                    <a:gd name="connsiteY21" fmla="*/ 4763 h 69532"/>
                    <a:gd name="connsiteX22" fmla="*/ 47625 w 64029"/>
                    <a:gd name="connsiteY22" fmla="*/ 4763 h 69532"/>
                    <a:gd name="connsiteX23" fmla="*/ 42863 w 64029"/>
                    <a:gd name="connsiteY23" fmla="*/ 2857 h 69532"/>
                    <a:gd name="connsiteX24" fmla="*/ 40005 w 64029"/>
                    <a:gd name="connsiteY24" fmla="*/ 1905 h 69532"/>
                    <a:gd name="connsiteX25" fmla="*/ 40005 w 64029"/>
                    <a:gd name="connsiteY25" fmla="*/ 1905 h 69532"/>
                    <a:gd name="connsiteX26" fmla="*/ 30480 w 64029"/>
                    <a:gd name="connsiteY26" fmla="*/ 0 h 69532"/>
                    <a:gd name="connsiteX27" fmla="*/ 20955 w 64029"/>
                    <a:gd name="connsiteY27" fmla="*/ 1905 h 69532"/>
                    <a:gd name="connsiteX28" fmla="*/ 20955 w 64029"/>
                    <a:gd name="connsiteY28" fmla="*/ 1905 h 69532"/>
                    <a:gd name="connsiteX29" fmla="*/ 20003 w 64029"/>
                    <a:gd name="connsiteY29" fmla="*/ 2857 h 69532"/>
                    <a:gd name="connsiteX30" fmla="*/ 17145 w 64029"/>
                    <a:gd name="connsiteY30" fmla="*/ 3810 h 69532"/>
                    <a:gd name="connsiteX31" fmla="*/ 14288 w 64029"/>
                    <a:gd name="connsiteY31" fmla="*/ 4763 h 69532"/>
                    <a:gd name="connsiteX32" fmla="*/ 12382 w 64029"/>
                    <a:gd name="connsiteY32" fmla="*/ 4763 h 69532"/>
                    <a:gd name="connsiteX33" fmla="*/ 6668 w 64029"/>
                    <a:gd name="connsiteY33" fmla="*/ 2857 h 69532"/>
                    <a:gd name="connsiteX34" fmla="*/ 5715 w 64029"/>
                    <a:gd name="connsiteY34" fmla="*/ 1905 h 69532"/>
                    <a:gd name="connsiteX35" fmla="*/ 5715 w 64029"/>
                    <a:gd name="connsiteY35" fmla="*/ 1905 h 69532"/>
                    <a:gd name="connsiteX36" fmla="*/ 5715 w 64029"/>
                    <a:gd name="connsiteY36" fmla="*/ 1905 h 69532"/>
                    <a:gd name="connsiteX37" fmla="*/ 953 w 64029"/>
                    <a:gd name="connsiteY37" fmla="*/ 4763 h 69532"/>
                    <a:gd name="connsiteX38" fmla="*/ 0 w 64029"/>
                    <a:gd name="connsiteY38" fmla="*/ 5715 h 69532"/>
                    <a:gd name="connsiteX39" fmla="*/ 953 w 64029"/>
                    <a:gd name="connsiteY39" fmla="*/ 7620 h 69532"/>
                    <a:gd name="connsiteX40" fmla="*/ 6668 w 64029"/>
                    <a:gd name="connsiteY40" fmla="*/ 22860 h 69532"/>
                    <a:gd name="connsiteX41" fmla="*/ 2857 w 64029"/>
                    <a:gd name="connsiteY41" fmla="*/ 36195 h 69532"/>
                    <a:gd name="connsiteX42" fmla="*/ 2857 w 64029"/>
                    <a:gd name="connsiteY42" fmla="*/ 52388 h 69532"/>
                    <a:gd name="connsiteX43" fmla="*/ 18098 w 64029"/>
                    <a:gd name="connsiteY43" fmla="*/ 59055 h 69532"/>
                    <a:gd name="connsiteX44" fmla="*/ 29528 w 64029"/>
                    <a:gd name="connsiteY44" fmla="*/ 64770 h 69532"/>
                    <a:gd name="connsiteX45" fmla="*/ 31432 w 64029"/>
                    <a:gd name="connsiteY45" fmla="*/ 68580 h 69532"/>
                    <a:gd name="connsiteX46" fmla="*/ 32385 w 64029"/>
                    <a:gd name="connsiteY46" fmla="*/ 69532 h 69532"/>
                    <a:gd name="connsiteX47" fmla="*/ 33338 w 64029"/>
                    <a:gd name="connsiteY47" fmla="*/ 68580 h 69532"/>
                    <a:gd name="connsiteX48" fmla="*/ 35243 w 64029"/>
                    <a:gd name="connsiteY48" fmla="*/ 64770 h 69532"/>
                    <a:gd name="connsiteX49" fmla="*/ 46673 w 64029"/>
                    <a:gd name="connsiteY49" fmla="*/ 59055 h 69532"/>
                    <a:gd name="connsiteX50" fmla="*/ 61913 w 64029"/>
                    <a:gd name="connsiteY50" fmla="*/ 52388 h 69532"/>
                    <a:gd name="connsiteX51" fmla="*/ 61913 w 64029"/>
                    <a:gd name="connsiteY51" fmla="*/ 36195 h 69532"/>
                    <a:gd name="connsiteX52" fmla="*/ 55245 w 64029"/>
                    <a:gd name="connsiteY52" fmla="*/ 21907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64029" h="69532">
                      <a:moveTo>
                        <a:pt x="50482" y="21907"/>
                      </a:moveTo>
                      <a:lnTo>
                        <a:pt x="36195" y="32385"/>
                      </a:lnTo>
                      <a:lnTo>
                        <a:pt x="41910" y="48577"/>
                      </a:lnTo>
                      <a:lnTo>
                        <a:pt x="28575" y="38100"/>
                      </a:lnTo>
                      <a:lnTo>
                        <a:pt x="15240" y="48577"/>
                      </a:lnTo>
                      <a:lnTo>
                        <a:pt x="20955" y="32385"/>
                      </a:lnTo>
                      <a:lnTo>
                        <a:pt x="6668" y="21907"/>
                      </a:lnTo>
                      <a:lnTo>
                        <a:pt x="6668" y="21907"/>
                      </a:lnTo>
                      <a:lnTo>
                        <a:pt x="23813" y="21907"/>
                      </a:lnTo>
                      <a:lnTo>
                        <a:pt x="28575" y="5715"/>
                      </a:lnTo>
                      <a:lnTo>
                        <a:pt x="33338" y="21907"/>
                      </a:lnTo>
                      <a:lnTo>
                        <a:pt x="50482" y="21907"/>
                      </a:lnTo>
                      <a:lnTo>
                        <a:pt x="50482" y="21907"/>
                      </a:lnTo>
                      <a:close/>
                      <a:moveTo>
                        <a:pt x="55245" y="21907"/>
                      </a:moveTo>
                      <a:cubicBezTo>
                        <a:pt x="55245" y="13335"/>
                        <a:pt x="60960" y="7620"/>
                        <a:pt x="60960" y="7620"/>
                      </a:cubicBezTo>
                      <a:cubicBezTo>
                        <a:pt x="61913" y="6667"/>
                        <a:pt x="61913" y="6667"/>
                        <a:pt x="61913" y="5715"/>
                      </a:cubicBezTo>
                      <a:cubicBezTo>
                        <a:pt x="61913" y="4763"/>
                        <a:pt x="60960" y="4763"/>
                        <a:pt x="60960" y="4763"/>
                      </a:cubicBezTo>
                      <a:cubicBezTo>
                        <a:pt x="59055" y="3810"/>
                        <a:pt x="56198" y="1905"/>
                        <a:pt x="56198" y="1905"/>
                      </a:cubicBezTo>
                      <a:lnTo>
                        <a:pt x="56198" y="1905"/>
                      </a:lnTo>
                      <a:lnTo>
                        <a:pt x="56198" y="1905"/>
                      </a:lnTo>
                      <a:cubicBezTo>
                        <a:pt x="56198" y="1905"/>
                        <a:pt x="55245" y="1905"/>
                        <a:pt x="55245" y="2857"/>
                      </a:cubicBezTo>
                      <a:cubicBezTo>
                        <a:pt x="54293" y="3810"/>
                        <a:pt x="52388" y="4763"/>
                        <a:pt x="49530" y="4763"/>
                      </a:cubicBezTo>
                      <a:cubicBezTo>
                        <a:pt x="48578" y="4763"/>
                        <a:pt x="48578" y="4763"/>
                        <a:pt x="47625" y="4763"/>
                      </a:cubicBezTo>
                      <a:cubicBezTo>
                        <a:pt x="45720" y="4763"/>
                        <a:pt x="42863" y="2857"/>
                        <a:pt x="42863" y="2857"/>
                      </a:cubicBezTo>
                      <a:cubicBezTo>
                        <a:pt x="41910" y="1905"/>
                        <a:pt x="40957" y="1905"/>
                        <a:pt x="40005" y="1905"/>
                      </a:cubicBezTo>
                      <a:lnTo>
                        <a:pt x="40005" y="1905"/>
                      </a:lnTo>
                      <a:cubicBezTo>
                        <a:pt x="35243" y="0"/>
                        <a:pt x="31432" y="0"/>
                        <a:pt x="30480" y="0"/>
                      </a:cubicBezTo>
                      <a:cubicBezTo>
                        <a:pt x="29528" y="0"/>
                        <a:pt x="25718" y="0"/>
                        <a:pt x="20955" y="1905"/>
                      </a:cubicBezTo>
                      <a:lnTo>
                        <a:pt x="20955" y="1905"/>
                      </a:lnTo>
                      <a:cubicBezTo>
                        <a:pt x="20955" y="1905"/>
                        <a:pt x="20003" y="1905"/>
                        <a:pt x="20003" y="2857"/>
                      </a:cubicBezTo>
                      <a:lnTo>
                        <a:pt x="17145" y="3810"/>
                      </a:lnTo>
                      <a:cubicBezTo>
                        <a:pt x="16193" y="3810"/>
                        <a:pt x="15240" y="4763"/>
                        <a:pt x="14288" y="4763"/>
                      </a:cubicBezTo>
                      <a:cubicBezTo>
                        <a:pt x="13335" y="4763"/>
                        <a:pt x="13335" y="4763"/>
                        <a:pt x="12382" y="4763"/>
                      </a:cubicBezTo>
                      <a:cubicBezTo>
                        <a:pt x="9525" y="4763"/>
                        <a:pt x="7620" y="3810"/>
                        <a:pt x="6668" y="2857"/>
                      </a:cubicBezTo>
                      <a:cubicBezTo>
                        <a:pt x="5715" y="2857"/>
                        <a:pt x="5715" y="1905"/>
                        <a:pt x="5715" y="1905"/>
                      </a:cubicBezTo>
                      <a:lnTo>
                        <a:pt x="5715" y="1905"/>
                      </a:lnTo>
                      <a:lnTo>
                        <a:pt x="5715" y="1905"/>
                      </a:lnTo>
                      <a:cubicBezTo>
                        <a:pt x="5715" y="1905"/>
                        <a:pt x="1905" y="3810"/>
                        <a:pt x="953" y="4763"/>
                      </a:cubicBezTo>
                      <a:cubicBezTo>
                        <a:pt x="953" y="4763"/>
                        <a:pt x="0" y="5715"/>
                        <a:pt x="0" y="5715"/>
                      </a:cubicBezTo>
                      <a:cubicBezTo>
                        <a:pt x="0" y="5715"/>
                        <a:pt x="0" y="6667"/>
                        <a:pt x="953" y="7620"/>
                      </a:cubicBezTo>
                      <a:cubicBezTo>
                        <a:pt x="953" y="7620"/>
                        <a:pt x="6668" y="14288"/>
                        <a:pt x="6668" y="22860"/>
                      </a:cubicBezTo>
                      <a:cubicBezTo>
                        <a:pt x="6668" y="23813"/>
                        <a:pt x="7620" y="28575"/>
                        <a:pt x="2857" y="36195"/>
                      </a:cubicBezTo>
                      <a:cubicBezTo>
                        <a:pt x="2857" y="36195"/>
                        <a:pt x="-1905" y="44767"/>
                        <a:pt x="2857" y="52388"/>
                      </a:cubicBezTo>
                      <a:cubicBezTo>
                        <a:pt x="2857" y="52388"/>
                        <a:pt x="6668" y="59055"/>
                        <a:pt x="18098" y="59055"/>
                      </a:cubicBezTo>
                      <a:cubicBezTo>
                        <a:pt x="19050" y="59055"/>
                        <a:pt x="27623" y="59055"/>
                        <a:pt x="29528" y="64770"/>
                      </a:cubicBezTo>
                      <a:cubicBezTo>
                        <a:pt x="29528" y="64770"/>
                        <a:pt x="31432" y="66675"/>
                        <a:pt x="31432" y="68580"/>
                      </a:cubicBezTo>
                      <a:lnTo>
                        <a:pt x="32385" y="69532"/>
                      </a:lnTo>
                      <a:lnTo>
                        <a:pt x="33338" y="68580"/>
                      </a:lnTo>
                      <a:cubicBezTo>
                        <a:pt x="34290" y="67627"/>
                        <a:pt x="35243" y="65722"/>
                        <a:pt x="35243" y="64770"/>
                      </a:cubicBezTo>
                      <a:cubicBezTo>
                        <a:pt x="38100" y="60007"/>
                        <a:pt x="45720" y="59055"/>
                        <a:pt x="46673" y="59055"/>
                      </a:cubicBezTo>
                      <a:cubicBezTo>
                        <a:pt x="57150" y="59055"/>
                        <a:pt x="61913" y="52388"/>
                        <a:pt x="61913" y="52388"/>
                      </a:cubicBezTo>
                      <a:cubicBezTo>
                        <a:pt x="66675" y="44767"/>
                        <a:pt x="61913" y="36195"/>
                        <a:pt x="61913" y="36195"/>
                      </a:cubicBezTo>
                      <a:cubicBezTo>
                        <a:pt x="54293" y="27622"/>
                        <a:pt x="55245" y="22860"/>
                        <a:pt x="55245" y="2190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2" name="Forma libre 81">
                  <a:extLst>
                    <a:ext uri="{FF2B5EF4-FFF2-40B4-BE49-F238E27FC236}">
                      <a16:creationId xmlns:a16="http://schemas.microsoft.com/office/drawing/2014/main" id="{D3B7D2FE-E36A-234B-A4CF-ED7AC204428F}"/>
                    </a:ext>
                  </a:extLst>
                </p:cNvPr>
                <p:cNvSpPr/>
                <p:nvPr/>
              </p:nvSpPr>
              <p:spPr>
                <a:xfrm>
                  <a:off x="8855405" y="1398097"/>
                  <a:ext cx="245744" cy="150495"/>
                </a:xfrm>
                <a:custGeom>
                  <a:avLst/>
                  <a:gdLst>
                    <a:gd name="connsiteX0" fmla="*/ 175260 w 245744"/>
                    <a:gd name="connsiteY0" fmla="*/ 134303 h 150495"/>
                    <a:gd name="connsiteX1" fmla="*/ 174307 w 245744"/>
                    <a:gd name="connsiteY1" fmla="*/ 130492 h 150495"/>
                    <a:gd name="connsiteX2" fmla="*/ 172402 w 245744"/>
                    <a:gd name="connsiteY2" fmla="*/ 125730 h 150495"/>
                    <a:gd name="connsiteX3" fmla="*/ 178118 w 245744"/>
                    <a:gd name="connsiteY3" fmla="*/ 123825 h 150495"/>
                    <a:gd name="connsiteX4" fmla="*/ 175260 w 245744"/>
                    <a:gd name="connsiteY4" fmla="*/ 134303 h 150495"/>
                    <a:gd name="connsiteX5" fmla="*/ 153352 w 245744"/>
                    <a:gd name="connsiteY5" fmla="*/ 140970 h 150495"/>
                    <a:gd name="connsiteX6" fmla="*/ 150495 w 245744"/>
                    <a:gd name="connsiteY6" fmla="*/ 130492 h 150495"/>
                    <a:gd name="connsiteX7" fmla="*/ 170498 w 245744"/>
                    <a:gd name="connsiteY7" fmla="*/ 126683 h 150495"/>
                    <a:gd name="connsiteX8" fmla="*/ 173355 w 245744"/>
                    <a:gd name="connsiteY8" fmla="*/ 137160 h 150495"/>
                    <a:gd name="connsiteX9" fmla="*/ 153352 w 245744"/>
                    <a:gd name="connsiteY9" fmla="*/ 140970 h 150495"/>
                    <a:gd name="connsiteX10" fmla="*/ 155257 w 245744"/>
                    <a:gd name="connsiteY10" fmla="*/ 115253 h 150495"/>
                    <a:gd name="connsiteX11" fmla="*/ 163830 w 245744"/>
                    <a:gd name="connsiteY11" fmla="*/ 119062 h 150495"/>
                    <a:gd name="connsiteX12" fmla="*/ 149543 w 245744"/>
                    <a:gd name="connsiteY12" fmla="*/ 121920 h 150495"/>
                    <a:gd name="connsiteX13" fmla="*/ 155257 w 245744"/>
                    <a:gd name="connsiteY13" fmla="*/ 115253 h 150495"/>
                    <a:gd name="connsiteX14" fmla="*/ 147638 w 245744"/>
                    <a:gd name="connsiteY14" fmla="*/ 107633 h 150495"/>
                    <a:gd name="connsiteX15" fmla="*/ 174307 w 245744"/>
                    <a:gd name="connsiteY15" fmla="*/ 112395 h 150495"/>
                    <a:gd name="connsiteX16" fmla="*/ 176213 w 245744"/>
                    <a:gd name="connsiteY16" fmla="*/ 115253 h 150495"/>
                    <a:gd name="connsiteX17" fmla="*/ 167640 w 245744"/>
                    <a:gd name="connsiteY17" fmla="*/ 118110 h 150495"/>
                    <a:gd name="connsiteX18" fmla="*/ 153352 w 245744"/>
                    <a:gd name="connsiteY18" fmla="*/ 111442 h 150495"/>
                    <a:gd name="connsiteX19" fmla="*/ 147638 w 245744"/>
                    <a:gd name="connsiteY19" fmla="*/ 107633 h 150495"/>
                    <a:gd name="connsiteX20" fmla="*/ 127635 w 245744"/>
                    <a:gd name="connsiteY20" fmla="*/ 122873 h 150495"/>
                    <a:gd name="connsiteX21" fmla="*/ 138113 w 245744"/>
                    <a:gd name="connsiteY21" fmla="*/ 110490 h 150495"/>
                    <a:gd name="connsiteX22" fmla="*/ 140970 w 245744"/>
                    <a:gd name="connsiteY22" fmla="*/ 108585 h 150495"/>
                    <a:gd name="connsiteX23" fmla="*/ 144780 w 245744"/>
                    <a:gd name="connsiteY23" fmla="*/ 120967 h 150495"/>
                    <a:gd name="connsiteX24" fmla="*/ 127635 w 245744"/>
                    <a:gd name="connsiteY24" fmla="*/ 122873 h 150495"/>
                    <a:gd name="connsiteX25" fmla="*/ 100965 w 245744"/>
                    <a:gd name="connsiteY25" fmla="*/ 121920 h 150495"/>
                    <a:gd name="connsiteX26" fmla="*/ 104775 w 245744"/>
                    <a:gd name="connsiteY26" fmla="*/ 109537 h 150495"/>
                    <a:gd name="connsiteX27" fmla="*/ 107632 w 245744"/>
                    <a:gd name="connsiteY27" fmla="*/ 111442 h 150495"/>
                    <a:gd name="connsiteX28" fmla="*/ 118110 w 245744"/>
                    <a:gd name="connsiteY28" fmla="*/ 123825 h 150495"/>
                    <a:gd name="connsiteX29" fmla="*/ 100965 w 245744"/>
                    <a:gd name="connsiteY29" fmla="*/ 121920 h 150495"/>
                    <a:gd name="connsiteX30" fmla="*/ 92393 w 245744"/>
                    <a:gd name="connsiteY30" fmla="*/ 111442 h 150495"/>
                    <a:gd name="connsiteX31" fmla="*/ 78105 w 245744"/>
                    <a:gd name="connsiteY31" fmla="*/ 118110 h 150495"/>
                    <a:gd name="connsiteX32" fmla="*/ 69532 w 245744"/>
                    <a:gd name="connsiteY32" fmla="*/ 115253 h 150495"/>
                    <a:gd name="connsiteX33" fmla="*/ 71438 w 245744"/>
                    <a:gd name="connsiteY33" fmla="*/ 112395 h 150495"/>
                    <a:gd name="connsiteX34" fmla="*/ 98107 w 245744"/>
                    <a:gd name="connsiteY34" fmla="*/ 107633 h 150495"/>
                    <a:gd name="connsiteX35" fmla="*/ 92393 w 245744"/>
                    <a:gd name="connsiteY35" fmla="*/ 111442 h 150495"/>
                    <a:gd name="connsiteX36" fmla="*/ 81915 w 245744"/>
                    <a:gd name="connsiteY36" fmla="*/ 119062 h 150495"/>
                    <a:gd name="connsiteX37" fmla="*/ 90488 w 245744"/>
                    <a:gd name="connsiteY37" fmla="*/ 115253 h 150495"/>
                    <a:gd name="connsiteX38" fmla="*/ 96202 w 245744"/>
                    <a:gd name="connsiteY38" fmla="*/ 121920 h 150495"/>
                    <a:gd name="connsiteX39" fmla="*/ 81915 w 245744"/>
                    <a:gd name="connsiteY39" fmla="*/ 119062 h 150495"/>
                    <a:gd name="connsiteX40" fmla="*/ 92393 w 245744"/>
                    <a:gd name="connsiteY40" fmla="*/ 140970 h 150495"/>
                    <a:gd name="connsiteX41" fmla="*/ 73343 w 245744"/>
                    <a:gd name="connsiteY41" fmla="*/ 137160 h 150495"/>
                    <a:gd name="connsiteX42" fmla="*/ 76200 w 245744"/>
                    <a:gd name="connsiteY42" fmla="*/ 126683 h 150495"/>
                    <a:gd name="connsiteX43" fmla="*/ 96202 w 245744"/>
                    <a:gd name="connsiteY43" fmla="*/ 130492 h 150495"/>
                    <a:gd name="connsiteX44" fmla="*/ 92393 w 245744"/>
                    <a:gd name="connsiteY44" fmla="*/ 140970 h 150495"/>
                    <a:gd name="connsiteX45" fmla="*/ 71438 w 245744"/>
                    <a:gd name="connsiteY45" fmla="*/ 130492 h 150495"/>
                    <a:gd name="connsiteX46" fmla="*/ 70485 w 245744"/>
                    <a:gd name="connsiteY46" fmla="*/ 134303 h 150495"/>
                    <a:gd name="connsiteX47" fmla="*/ 67627 w 245744"/>
                    <a:gd name="connsiteY47" fmla="*/ 124778 h 150495"/>
                    <a:gd name="connsiteX48" fmla="*/ 73343 w 245744"/>
                    <a:gd name="connsiteY48" fmla="*/ 126683 h 150495"/>
                    <a:gd name="connsiteX49" fmla="*/ 71438 w 245744"/>
                    <a:gd name="connsiteY49" fmla="*/ 130492 h 150495"/>
                    <a:gd name="connsiteX50" fmla="*/ 44768 w 245744"/>
                    <a:gd name="connsiteY50" fmla="*/ 122873 h 150495"/>
                    <a:gd name="connsiteX51" fmla="*/ 43815 w 245744"/>
                    <a:gd name="connsiteY51" fmla="*/ 122873 h 150495"/>
                    <a:gd name="connsiteX52" fmla="*/ 49530 w 245744"/>
                    <a:gd name="connsiteY52" fmla="*/ 113348 h 150495"/>
                    <a:gd name="connsiteX53" fmla="*/ 46673 w 245744"/>
                    <a:gd name="connsiteY53" fmla="*/ 116205 h 150495"/>
                    <a:gd name="connsiteX54" fmla="*/ 49530 w 245744"/>
                    <a:gd name="connsiteY54" fmla="*/ 118110 h 150495"/>
                    <a:gd name="connsiteX55" fmla="*/ 52388 w 245744"/>
                    <a:gd name="connsiteY55" fmla="*/ 112395 h 150495"/>
                    <a:gd name="connsiteX56" fmla="*/ 49530 w 245744"/>
                    <a:gd name="connsiteY56" fmla="*/ 109537 h 150495"/>
                    <a:gd name="connsiteX57" fmla="*/ 39052 w 245744"/>
                    <a:gd name="connsiteY57" fmla="*/ 113348 h 150495"/>
                    <a:gd name="connsiteX58" fmla="*/ 38100 w 245744"/>
                    <a:gd name="connsiteY58" fmla="*/ 117158 h 150495"/>
                    <a:gd name="connsiteX59" fmla="*/ 35243 w 245744"/>
                    <a:gd name="connsiteY59" fmla="*/ 116205 h 150495"/>
                    <a:gd name="connsiteX60" fmla="*/ 33338 w 245744"/>
                    <a:gd name="connsiteY60" fmla="*/ 98108 h 150495"/>
                    <a:gd name="connsiteX61" fmla="*/ 47625 w 245744"/>
                    <a:gd name="connsiteY61" fmla="*/ 84773 h 150495"/>
                    <a:gd name="connsiteX62" fmla="*/ 51435 w 245744"/>
                    <a:gd name="connsiteY62" fmla="*/ 89535 h 150495"/>
                    <a:gd name="connsiteX63" fmla="*/ 51435 w 245744"/>
                    <a:gd name="connsiteY63" fmla="*/ 93345 h 150495"/>
                    <a:gd name="connsiteX64" fmla="*/ 57150 w 245744"/>
                    <a:gd name="connsiteY64" fmla="*/ 98108 h 150495"/>
                    <a:gd name="connsiteX65" fmla="*/ 66675 w 245744"/>
                    <a:gd name="connsiteY65" fmla="*/ 104775 h 150495"/>
                    <a:gd name="connsiteX66" fmla="*/ 69532 w 245744"/>
                    <a:gd name="connsiteY66" fmla="*/ 104775 h 150495"/>
                    <a:gd name="connsiteX67" fmla="*/ 70485 w 245744"/>
                    <a:gd name="connsiteY67" fmla="*/ 105728 h 150495"/>
                    <a:gd name="connsiteX68" fmla="*/ 71438 w 245744"/>
                    <a:gd name="connsiteY68" fmla="*/ 106680 h 150495"/>
                    <a:gd name="connsiteX69" fmla="*/ 62865 w 245744"/>
                    <a:gd name="connsiteY69" fmla="*/ 113348 h 150495"/>
                    <a:gd name="connsiteX70" fmla="*/ 44768 w 245744"/>
                    <a:gd name="connsiteY70" fmla="*/ 122873 h 150495"/>
                    <a:gd name="connsiteX71" fmla="*/ 243840 w 245744"/>
                    <a:gd name="connsiteY71" fmla="*/ 126683 h 150495"/>
                    <a:gd name="connsiteX72" fmla="*/ 237173 w 245744"/>
                    <a:gd name="connsiteY72" fmla="*/ 125730 h 150495"/>
                    <a:gd name="connsiteX73" fmla="*/ 232410 w 245744"/>
                    <a:gd name="connsiteY73" fmla="*/ 116205 h 150495"/>
                    <a:gd name="connsiteX74" fmla="*/ 227648 w 245744"/>
                    <a:gd name="connsiteY74" fmla="*/ 117158 h 150495"/>
                    <a:gd name="connsiteX75" fmla="*/ 227648 w 245744"/>
                    <a:gd name="connsiteY75" fmla="*/ 117158 h 150495"/>
                    <a:gd name="connsiteX76" fmla="*/ 227648 w 245744"/>
                    <a:gd name="connsiteY76" fmla="*/ 117158 h 150495"/>
                    <a:gd name="connsiteX77" fmla="*/ 226695 w 245744"/>
                    <a:gd name="connsiteY77" fmla="*/ 117158 h 150495"/>
                    <a:gd name="connsiteX78" fmla="*/ 225743 w 245744"/>
                    <a:gd name="connsiteY78" fmla="*/ 120015 h 150495"/>
                    <a:gd name="connsiteX79" fmla="*/ 229552 w 245744"/>
                    <a:gd name="connsiteY79" fmla="*/ 123825 h 150495"/>
                    <a:gd name="connsiteX80" fmla="*/ 231457 w 245744"/>
                    <a:gd name="connsiteY80" fmla="*/ 122873 h 150495"/>
                    <a:gd name="connsiteX81" fmla="*/ 233363 w 245744"/>
                    <a:gd name="connsiteY81" fmla="*/ 120967 h 150495"/>
                    <a:gd name="connsiteX82" fmla="*/ 234315 w 245744"/>
                    <a:gd name="connsiteY82" fmla="*/ 122873 h 150495"/>
                    <a:gd name="connsiteX83" fmla="*/ 229552 w 245744"/>
                    <a:gd name="connsiteY83" fmla="*/ 131445 h 150495"/>
                    <a:gd name="connsiteX84" fmla="*/ 203835 w 245744"/>
                    <a:gd name="connsiteY84" fmla="*/ 127635 h 150495"/>
                    <a:gd name="connsiteX85" fmla="*/ 206693 w 245744"/>
                    <a:gd name="connsiteY85" fmla="*/ 125730 h 150495"/>
                    <a:gd name="connsiteX86" fmla="*/ 209550 w 245744"/>
                    <a:gd name="connsiteY86" fmla="*/ 124778 h 150495"/>
                    <a:gd name="connsiteX87" fmla="*/ 209550 w 245744"/>
                    <a:gd name="connsiteY87" fmla="*/ 125730 h 150495"/>
                    <a:gd name="connsiteX88" fmla="*/ 212407 w 245744"/>
                    <a:gd name="connsiteY88" fmla="*/ 128587 h 150495"/>
                    <a:gd name="connsiteX89" fmla="*/ 215265 w 245744"/>
                    <a:gd name="connsiteY89" fmla="*/ 125730 h 150495"/>
                    <a:gd name="connsiteX90" fmla="*/ 214313 w 245744"/>
                    <a:gd name="connsiteY90" fmla="*/ 123825 h 150495"/>
                    <a:gd name="connsiteX91" fmla="*/ 205740 w 245744"/>
                    <a:gd name="connsiteY91" fmla="*/ 122873 h 150495"/>
                    <a:gd name="connsiteX92" fmla="*/ 205740 w 245744"/>
                    <a:gd name="connsiteY92" fmla="*/ 113348 h 150495"/>
                    <a:gd name="connsiteX93" fmla="*/ 195263 w 245744"/>
                    <a:gd name="connsiteY93" fmla="*/ 109537 h 150495"/>
                    <a:gd name="connsiteX94" fmla="*/ 192405 w 245744"/>
                    <a:gd name="connsiteY94" fmla="*/ 112395 h 150495"/>
                    <a:gd name="connsiteX95" fmla="*/ 195263 w 245744"/>
                    <a:gd name="connsiteY95" fmla="*/ 118110 h 150495"/>
                    <a:gd name="connsiteX96" fmla="*/ 198120 w 245744"/>
                    <a:gd name="connsiteY96" fmla="*/ 116205 h 150495"/>
                    <a:gd name="connsiteX97" fmla="*/ 195263 w 245744"/>
                    <a:gd name="connsiteY97" fmla="*/ 113348 h 150495"/>
                    <a:gd name="connsiteX98" fmla="*/ 200977 w 245744"/>
                    <a:gd name="connsiteY98" fmla="*/ 122873 h 150495"/>
                    <a:gd name="connsiteX99" fmla="*/ 200025 w 245744"/>
                    <a:gd name="connsiteY99" fmla="*/ 122873 h 150495"/>
                    <a:gd name="connsiteX100" fmla="*/ 182880 w 245744"/>
                    <a:gd name="connsiteY100" fmla="*/ 112395 h 150495"/>
                    <a:gd name="connsiteX101" fmla="*/ 180975 w 245744"/>
                    <a:gd name="connsiteY101" fmla="*/ 107633 h 150495"/>
                    <a:gd name="connsiteX102" fmla="*/ 183832 w 245744"/>
                    <a:gd name="connsiteY102" fmla="*/ 106680 h 150495"/>
                    <a:gd name="connsiteX103" fmla="*/ 185738 w 245744"/>
                    <a:gd name="connsiteY103" fmla="*/ 99060 h 150495"/>
                    <a:gd name="connsiteX104" fmla="*/ 203835 w 245744"/>
                    <a:gd name="connsiteY104" fmla="*/ 100965 h 150495"/>
                    <a:gd name="connsiteX105" fmla="*/ 204788 w 245744"/>
                    <a:gd name="connsiteY105" fmla="*/ 99060 h 150495"/>
                    <a:gd name="connsiteX106" fmla="*/ 196215 w 245744"/>
                    <a:gd name="connsiteY106" fmla="*/ 68580 h 150495"/>
                    <a:gd name="connsiteX107" fmla="*/ 203835 w 245744"/>
                    <a:gd name="connsiteY107" fmla="*/ 61912 h 150495"/>
                    <a:gd name="connsiteX108" fmla="*/ 215265 w 245744"/>
                    <a:gd name="connsiteY108" fmla="*/ 118110 h 150495"/>
                    <a:gd name="connsiteX109" fmla="*/ 218123 w 245744"/>
                    <a:gd name="connsiteY109" fmla="*/ 115253 h 150495"/>
                    <a:gd name="connsiteX110" fmla="*/ 224790 w 245744"/>
                    <a:gd name="connsiteY110" fmla="*/ 61912 h 150495"/>
                    <a:gd name="connsiteX111" fmla="*/ 220027 w 245744"/>
                    <a:gd name="connsiteY111" fmla="*/ 29528 h 150495"/>
                    <a:gd name="connsiteX112" fmla="*/ 206693 w 245744"/>
                    <a:gd name="connsiteY112" fmla="*/ 9525 h 150495"/>
                    <a:gd name="connsiteX113" fmla="*/ 200025 w 245744"/>
                    <a:gd name="connsiteY113" fmla="*/ 15240 h 150495"/>
                    <a:gd name="connsiteX114" fmla="*/ 200977 w 245744"/>
                    <a:gd name="connsiteY114" fmla="*/ 21908 h 150495"/>
                    <a:gd name="connsiteX115" fmla="*/ 198120 w 245744"/>
                    <a:gd name="connsiteY115" fmla="*/ 27622 h 150495"/>
                    <a:gd name="connsiteX116" fmla="*/ 199073 w 245744"/>
                    <a:gd name="connsiteY116" fmla="*/ 32385 h 150495"/>
                    <a:gd name="connsiteX117" fmla="*/ 191452 w 245744"/>
                    <a:gd name="connsiteY117" fmla="*/ 33337 h 150495"/>
                    <a:gd name="connsiteX118" fmla="*/ 190500 w 245744"/>
                    <a:gd name="connsiteY118" fmla="*/ 23812 h 150495"/>
                    <a:gd name="connsiteX119" fmla="*/ 189548 w 245744"/>
                    <a:gd name="connsiteY119" fmla="*/ 22860 h 150495"/>
                    <a:gd name="connsiteX120" fmla="*/ 191452 w 245744"/>
                    <a:gd name="connsiteY120" fmla="*/ 20955 h 150495"/>
                    <a:gd name="connsiteX121" fmla="*/ 191452 w 245744"/>
                    <a:gd name="connsiteY121" fmla="*/ 11430 h 150495"/>
                    <a:gd name="connsiteX122" fmla="*/ 194310 w 245744"/>
                    <a:gd name="connsiteY122" fmla="*/ 7620 h 150495"/>
                    <a:gd name="connsiteX123" fmla="*/ 194310 w 245744"/>
                    <a:gd name="connsiteY123" fmla="*/ 7620 h 150495"/>
                    <a:gd name="connsiteX124" fmla="*/ 194310 w 245744"/>
                    <a:gd name="connsiteY124" fmla="*/ 7620 h 150495"/>
                    <a:gd name="connsiteX125" fmla="*/ 194310 w 245744"/>
                    <a:gd name="connsiteY125" fmla="*/ 7620 h 150495"/>
                    <a:gd name="connsiteX126" fmla="*/ 195263 w 245744"/>
                    <a:gd name="connsiteY126" fmla="*/ 3810 h 150495"/>
                    <a:gd name="connsiteX127" fmla="*/ 195263 w 245744"/>
                    <a:gd name="connsiteY127" fmla="*/ 2857 h 150495"/>
                    <a:gd name="connsiteX128" fmla="*/ 194310 w 245744"/>
                    <a:gd name="connsiteY128" fmla="*/ 3810 h 150495"/>
                    <a:gd name="connsiteX129" fmla="*/ 192405 w 245744"/>
                    <a:gd name="connsiteY129" fmla="*/ 2857 h 150495"/>
                    <a:gd name="connsiteX130" fmla="*/ 192405 w 245744"/>
                    <a:gd name="connsiteY130" fmla="*/ 1905 h 150495"/>
                    <a:gd name="connsiteX131" fmla="*/ 191452 w 245744"/>
                    <a:gd name="connsiteY131" fmla="*/ 2857 h 150495"/>
                    <a:gd name="connsiteX132" fmla="*/ 189548 w 245744"/>
                    <a:gd name="connsiteY132" fmla="*/ 1905 h 150495"/>
                    <a:gd name="connsiteX133" fmla="*/ 189548 w 245744"/>
                    <a:gd name="connsiteY133" fmla="*/ 953 h 150495"/>
                    <a:gd name="connsiteX134" fmla="*/ 188595 w 245744"/>
                    <a:gd name="connsiteY134" fmla="*/ 1905 h 150495"/>
                    <a:gd name="connsiteX135" fmla="*/ 186690 w 245744"/>
                    <a:gd name="connsiteY135" fmla="*/ 953 h 150495"/>
                    <a:gd name="connsiteX136" fmla="*/ 186690 w 245744"/>
                    <a:gd name="connsiteY136" fmla="*/ 0 h 150495"/>
                    <a:gd name="connsiteX137" fmla="*/ 185738 w 245744"/>
                    <a:gd name="connsiteY137" fmla="*/ 953 h 150495"/>
                    <a:gd name="connsiteX138" fmla="*/ 183832 w 245744"/>
                    <a:gd name="connsiteY138" fmla="*/ 3810 h 150495"/>
                    <a:gd name="connsiteX139" fmla="*/ 182880 w 245744"/>
                    <a:gd name="connsiteY139" fmla="*/ 7620 h 150495"/>
                    <a:gd name="connsiteX140" fmla="*/ 177165 w 245744"/>
                    <a:gd name="connsiteY140" fmla="*/ 11430 h 150495"/>
                    <a:gd name="connsiteX141" fmla="*/ 177165 w 245744"/>
                    <a:gd name="connsiteY141" fmla="*/ 11430 h 150495"/>
                    <a:gd name="connsiteX142" fmla="*/ 172402 w 245744"/>
                    <a:gd name="connsiteY142" fmla="*/ 15240 h 150495"/>
                    <a:gd name="connsiteX143" fmla="*/ 174307 w 245744"/>
                    <a:gd name="connsiteY143" fmla="*/ 18097 h 150495"/>
                    <a:gd name="connsiteX144" fmla="*/ 175260 w 245744"/>
                    <a:gd name="connsiteY144" fmla="*/ 16192 h 150495"/>
                    <a:gd name="connsiteX145" fmla="*/ 179070 w 245744"/>
                    <a:gd name="connsiteY145" fmla="*/ 18097 h 150495"/>
                    <a:gd name="connsiteX146" fmla="*/ 182880 w 245744"/>
                    <a:gd name="connsiteY146" fmla="*/ 22860 h 150495"/>
                    <a:gd name="connsiteX147" fmla="*/ 182880 w 245744"/>
                    <a:gd name="connsiteY147" fmla="*/ 23812 h 150495"/>
                    <a:gd name="connsiteX148" fmla="*/ 179070 w 245744"/>
                    <a:gd name="connsiteY148" fmla="*/ 23812 h 150495"/>
                    <a:gd name="connsiteX149" fmla="*/ 171450 w 245744"/>
                    <a:gd name="connsiteY149" fmla="*/ 28575 h 150495"/>
                    <a:gd name="connsiteX150" fmla="*/ 171450 w 245744"/>
                    <a:gd name="connsiteY150" fmla="*/ 30480 h 150495"/>
                    <a:gd name="connsiteX151" fmla="*/ 172402 w 245744"/>
                    <a:gd name="connsiteY151" fmla="*/ 32385 h 150495"/>
                    <a:gd name="connsiteX152" fmla="*/ 171450 w 245744"/>
                    <a:gd name="connsiteY152" fmla="*/ 33337 h 150495"/>
                    <a:gd name="connsiteX153" fmla="*/ 166688 w 245744"/>
                    <a:gd name="connsiteY153" fmla="*/ 36195 h 150495"/>
                    <a:gd name="connsiteX154" fmla="*/ 161925 w 245744"/>
                    <a:gd name="connsiteY154" fmla="*/ 34290 h 150495"/>
                    <a:gd name="connsiteX155" fmla="*/ 162877 w 245744"/>
                    <a:gd name="connsiteY155" fmla="*/ 21908 h 150495"/>
                    <a:gd name="connsiteX156" fmla="*/ 151448 w 245744"/>
                    <a:gd name="connsiteY156" fmla="*/ 20955 h 150495"/>
                    <a:gd name="connsiteX157" fmla="*/ 141923 w 245744"/>
                    <a:gd name="connsiteY157" fmla="*/ 29528 h 150495"/>
                    <a:gd name="connsiteX158" fmla="*/ 138113 w 245744"/>
                    <a:gd name="connsiteY158" fmla="*/ 35242 h 150495"/>
                    <a:gd name="connsiteX159" fmla="*/ 137160 w 245744"/>
                    <a:gd name="connsiteY159" fmla="*/ 35242 h 150495"/>
                    <a:gd name="connsiteX160" fmla="*/ 143827 w 245744"/>
                    <a:gd name="connsiteY160" fmla="*/ 37147 h 150495"/>
                    <a:gd name="connsiteX161" fmla="*/ 151448 w 245744"/>
                    <a:gd name="connsiteY161" fmla="*/ 35242 h 150495"/>
                    <a:gd name="connsiteX162" fmla="*/ 152400 w 245744"/>
                    <a:gd name="connsiteY162" fmla="*/ 35242 h 150495"/>
                    <a:gd name="connsiteX163" fmla="*/ 153352 w 245744"/>
                    <a:gd name="connsiteY163" fmla="*/ 36195 h 150495"/>
                    <a:gd name="connsiteX164" fmla="*/ 154305 w 245744"/>
                    <a:gd name="connsiteY164" fmla="*/ 37147 h 150495"/>
                    <a:gd name="connsiteX165" fmla="*/ 155257 w 245744"/>
                    <a:gd name="connsiteY165" fmla="*/ 38100 h 150495"/>
                    <a:gd name="connsiteX166" fmla="*/ 156210 w 245744"/>
                    <a:gd name="connsiteY166" fmla="*/ 38100 h 150495"/>
                    <a:gd name="connsiteX167" fmla="*/ 158115 w 245744"/>
                    <a:gd name="connsiteY167" fmla="*/ 39053 h 150495"/>
                    <a:gd name="connsiteX168" fmla="*/ 158115 w 245744"/>
                    <a:gd name="connsiteY168" fmla="*/ 39053 h 150495"/>
                    <a:gd name="connsiteX169" fmla="*/ 160020 w 245744"/>
                    <a:gd name="connsiteY169" fmla="*/ 40005 h 150495"/>
                    <a:gd name="connsiteX170" fmla="*/ 161925 w 245744"/>
                    <a:gd name="connsiteY170" fmla="*/ 40958 h 150495"/>
                    <a:gd name="connsiteX171" fmla="*/ 161925 w 245744"/>
                    <a:gd name="connsiteY171" fmla="*/ 40958 h 150495"/>
                    <a:gd name="connsiteX172" fmla="*/ 161925 w 245744"/>
                    <a:gd name="connsiteY172" fmla="*/ 40958 h 150495"/>
                    <a:gd name="connsiteX173" fmla="*/ 161925 w 245744"/>
                    <a:gd name="connsiteY173" fmla="*/ 41910 h 150495"/>
                    <a:gd name="connsiteX174" fmla="*/ 160973 w 245744"/>
                    <a:gd name="connsiteY174" fmla="*/ 42862 h 150495"/>
                    <a:gd name="connsiteX175" fmla="*/ 157163 w 245744"/>
                    <a:gd name="connsiteY175" fmla="*/ 50483 h 150495"/>
                    <a:gd name="connsiteX176" fmla="*/ 164782 w 245744"/>
                    <a:gd name="connsiteY176" fmla="*/ 56197 h 150495"/>
                    <a:gd name="connsiteX177" fmla="*/ 169545 w 245744"/>
                    <a:gd name="connsiteY177" fmla="*/ 53340 h 150495"/>
                    <a:gd name="connsiteX178" fmla="*/ 169545 w 245744"/>
                    <a:gd name="connsiteY178" fmla="*/ 53340 h 150495"/>
                    <a:gd name="connsiteX179" fmla="*/ 173355 w 245744"/>
                    <a:gd name="connsiteY179" fmla="*/ 63817 h 150495"/>
                    <a:gd name="connsiteX180" fmla="*/ 169545 w 245744"/>
                    <a:gd name="connsiteY180" fmla="*/ 76200 h 150495"/>
                    <a:gd name="connsiteX181" fmla="*/ 163830 w 245744"/>
                    <a:gd name="connsiteY181" fmla="*/ 71437 h 150495"/>
                    <a:gd name="connsiteX182" fmla="*/ 156210 w 245744"/>
                    <a:gd name="connsiteY182" fmla="*/ 64770 h 150495"/>
                    <a:gd name="connsiteX183" fmla="*/ 159068 w 245744"/>
                    <a:gd name="connsiteY183" fmla="*/ 72390 h 150495"/>
                    <a:gd name="connsiteX184" fmla="*/ 160973 w 245744"/>
                    <a:gd name="connsiteY184" fmla="*/ 83820 h 150495"/>
                    <a:gd name="connsiteX185" fmla="*/ 162877 w 245744"/>
                    <a:gd name="connsiteY185" fmla="*/ 76200 h 150495"/>
                    <a:gd name="connsiteX186" fmla="*/ 162877 w 245744"/>
                    <a:gd name="connsiteY186" fmla="*/ 76200 h 150495"/>
                    <a:gd name="connsiteX187" fmla="*/ 168593 w 245744"/>
                    <a:gd name="connsiteY187" fmla="*/ 80962 h 150495"/>
                    <a:gd name="connsiteX188" fmla="*/ 182880 w 245744"/>
                    <a:gd name="connsiteY188" fmla="*/ 97155 h 150495"/>
                    <a:gd name="connsiteX189" fmla="*/ 181927 w 245744"/>
                    <a:gd name="connsiteY189" fmla="*/ 103823 h 150495"/>
                    <a:gd name="connsiteX190" fmla="*/ 170498 w 245744"/>
                    <a:gd name="connsiteY190" fmla="*/ 101917 h 150495"/>
                    <a:gd name="connsiteX191" fmla="*/ 169545 w 245744"/>
                    <a:gd name="connsiteY191" fmla="*/ 101917 h 150495"/>
                    <a:gd name="connsiteX192" fmla="*/ 131445 w 245744"/>
                    <a:gd name="connsiteY192" fmla="*/ 113348 h 150495"/>
                    <a:gd name="connsiteX193" fmla="*/ 127635 w 245744"/>
                    <a:gd name="connsiteY193" fmla="*/ 112395 h 150495"/>
                    <a:gd name="connsiteX194" fmla="*/ 123825 w 245744"/>
                    <a:gd name="connsiteY194" fmla="*/ 110490 h 150495"/>
                    <a:gd name="connsiteX195" fmla="*/ 120015 w 245744"/>
                    <a:gd name="connsiteY195" fmla="*/ 112395 h 150495"/>
                    <a:gd name="connsiteX196" fmla="*/ 116205 w 245744"/>
                    <a:gd name="connsiteY196" fmla="*/ 113348 h 150495"/>
                    <a:gd name="connsiteX197" fmla="*/ 80963 w 245744"/>
                    <a:gd name="connsiteY197" fmla="*/ 100965 h 150495"/>
                    <a:gd name="connsiteX198" fmla="*/ 78105 w 245744"/>
                    <a:gd name="connsiteY198" fmla="*/ 100012 h 150495"/>
                    <a:gd name="connsiteX199" fmla="*/ 75248 w 245744"/>
                    <a:gd name="connsiteY199" fmla="*/ 98108 h 150495"/>
                    <a:gd name="connsiteX200" fmla="*/ 69532 w 245744"/>
                    <a:gd name="connsiteY200" fmla="*/ 97155 h 150495"/>
                    <a:gd name="connsiteX201" fmla="*/ 67627 w 245744"/>
                    <a:gd name="connsiteY201" fmla="*/ 96203 h 150495"/>
                    <a:gd name="connsiteX202" fmla="*/ 60960 w 245744"/>
                    <a:gd name="connsiteY202" fmla="*/ 90487 h 150495"/>
                    <a:gd name="connsiteX203" fmla="*/ 60007 w 245744"/>
                    <a:gd name="connsiteY203" fmla="*/ 89535 h 150495"/>
                    <a:gd name="connsiteX204" fmla="*/ 58102 w 245744"/>
                    <a:gd name="connsiteY204" fmla="*/ 86678 h 150495"/>
                    <a:gd name="connsiteX205" fmla="*/ 59055 w 245744"/>
                    <a:gd name="connsiteY205" fmla="*/ 78105 h 150495"/>
                    <a:gd name="connsiteX206" fmla="*/ 59055 w 245744"/>
                    <a:gd name="connsiteY206" fmla="*/ 73342 h 150495"/>
                    <a:gd name="connsiteX207" fmla="*/ 74295 w 245744"/>
                    <a:gd name="connsiteY207" fmla="*/ 59055 h 150495"/>
                    <a:gd name="connsiteX208" fmla="*/ 75248 w 245744"/>
                    <a:gd name="connsiteY208" fmla="*/ 57150 h 150495"/>
                    <a:gd name="connsiteX209" fmla="*/ 76200 w 245744"/>
                    <a:gd name="connsiteY209" fmla="*/ 57150 h 150495"/>
                    <a:gd name="connsiteX210" fmla="*/ 86677 w 245744"/>
                    <a:gd name="connsiteY210" fmla="*/ 55245 h 150495"/>
                    <a:gd name="connsiteX211" fmla="*/ 89535 w 245744"/>
                    <a:gd name="connsiteY211" fmla="*/ 58103 h 150495"/>
                    <a:gd name="connsiteX212" fmla="*/ 90488 w 245744"/>
                    <a:gd name="connsiteY212" fmla="*/ 64770 h 150495"/>
                    <a:gd name="connsiteX213" fmla="*/ 91440 w 245744"/>
                    <a:gd name="connsiteY213" fmla="*/ 65723 h 150495"/>
                    <a:gd name="connsiteX214" fmla="*/ 93345 w 245744"/>
                    <a:gd name="connsiteY214" fmla="*/ 56197 h 150495"/>
                    <a:gd name="connsiteX215" fmla="*/ 93345 w 245744"/>
                    <a:gd name="connsiteY215" fmla="*/ 55245 h 150495"/>
                    <a:gd name="connsiteX216" fmla="*/ 88582 w 245744"/>
                    <a:gd name="connsiteY216" fmla="*/ 48578 h 150495"/>
                    <a:gd name="connsiteX217" fmla="*/ 85725 w 245744"/>
                    <a:gd name="connsiteY217" fmla="*/ 47625 h 150495"/>
                    <a:gd name="connsiteX218" fmla="*/ 81915 w 245744"/>
                    <a:gd name="connsiteY218" fmla="*/ 43815 h 150495"/>
                    <a:gd name="connsiteX219" fmla="*/ 82868 w 245744"/>
                    <a:gd name="connsiteY219" fmla="*/ 42862 h 150495"/>
                    <a:gd name="connsiteX220" fmla="*/ 87630 w 245744"/>
                    <a:gd name="connsiteY220" fmla="*/ 31433 h 150495"/>
                    <a:gd name="connsiteX221" fmla="*/ 97155 w 245744"/>
                    <a:gd name="connsiteY221" fmla="*/ 30480 h 150495"/>
                    <a:gd name="connsiteX222" fmla="*/ 99060 w 245744"/>
                    <a:gd name="connsiteY222" fmla="*/ 31433 h 150495"/>
                    <a:gd name="connsiteX223" fmla="*/ 100965 w 245744"/>
                    <a:gd name="connsiteY223" fmla="*/ 33337 h 150495"/>
                    <a:gd name="connsiteX224" fmla="*/ 103823 w 245744"/>
                    <a:gd name="connsiteY224" fmla="*/ 33337 h 150495"/>
                    <a:gd name="connsiteX225" fmla="*/ 104775 w 245744"/>
                    <a:gd name="connsiteY225" fmla="*/ 35242 h 150495"/>
                    <a:gd name="connsiteX226" fmla="*/ 105727 w 245744"/>
                    <a:gd name="connsiteY226" fmla="*/ 36195 h 150495"/>
                    <a:gd name="connsiteX227" fmla="*/ 113348 w 245744"/>
                    <a:gd name="connsiteY227" fmla="*/ 34290 h 150495"/>
                    <a:gd name="connsiteX228" fmla="*/ 113348 w 245744"/>
                    <a:gd name="connsiteY228" fmla="*/ 34290 h 150495"/>
                    <a:gd name="connsiteX229" fmla="*/ 108585 w 245744"/>
                    <a:gd name="connsiteY229" fmla="*/ 30480 h 150495"/>
                    <a:gd name="connsiteX230" fmla="*/ 103823 w 245744"/>
                    <a:gd name="connsiteY230" fmla="*/ 27622 h 150495"/>
                    <a:gd name="connsiteX231" fmla="*/ 100965 w 245744"/>
                    <a:gd name="connsiteY231" fmla="*/ 27622 h 150495"/>
                    <a:gd name="connsiteX232" fmla="*/ 89535 w 245744"/>
                    <a:gd name="connsiteY232" fmla="*/ 26670 h 150495"/>
                    <a:gd name="connsiteX233" fmla="*/ 83820 w 245744"/>
                    <a:gd name="connsiteY233" fmla="*/ 31433 h 150495"/>
                    <a:gd name="connsiteX234" fmla="*/ 81915 w 245744"/>
                    <a:gd name="connsiteY234" fmla="*/ 34290 h 150495"/>
                    <a:gd name="connsiteX235" fmla="*/ 78105 w 245744"/>
                    <a:gd name="connsiteY235" fmla="*/ 36195 h 150495"/>
                    <a:gd name="connsiteX236" fmla="*/ 77152 w 245744"/>
                    <a:gd name="connsiteY236" fmla="*/ 34290 h 150495"/>
                    <a:gd name="connsiteX237" fmla="*/ 75248 w 245744"/>
                    <a:gd name="connsiteY237" fmla="*/ 30480 h 150495"/>
                    <a:gd name="connsiteX238" fmla="*/ 65723 w 245744"/>
                    <a:gd name="connsiteY238" fmla="*/ 23812 h 150495"/>
                    <a:gd name="connsiteX239" fmla="*/ 63818 w 245744"/>
                    <a:gd name="connsiteY239" fmla="*/ 22860 h 150495"/>
                    <a:gd name="connsiteX240" fmla="*/ 63818 w 245744"/>
                    <a:gd name="connsiteY240" fmla="*/ 21908 h 150495"/>
                    <a:gd name="connsiteX241" fmla="*/ 68580 w 245744"/>
                    <a:gd name="connsiteY241" fmla="*/ 20955 h 150495"/>
                    <a:gd name="connsiteX242" fmla="*/ 69532 w 245744"/>
                    <a:gd name="connsiteY242" fmla="*/ 16192 h 150495"/>
                    <a:gd name="connsiteX243" fmla="*/ 63818 w 245744"/>
                    <a:gd name="connsiteY243" fmla="*/ 14287 h 150495"/>
                    <a:gd name="connsiteX244" fmla="*/ 60007 w 245744"/>
                    <a:gd name="connsiteY244" fmla="*/ 10478 h 150495"/>
                    <a:gd name="connsiteX245" fmla="*/ 57150 w 245744"/>
                    <a:gd name="connsiteY245" fmla="*/ 6667 h 150495"/>
                    <a:gd name="connsiteX246" fmla="*/ 54293 w 245744"/>
                    <a:gd name="connsiteY246" fmla="*/ 7620 h 150495"/>
                    <a:gd name="connsiteX247" fmla="*/ 52388 w 245744"/>
                    <a:gd name="connsiteY247" fmla="*/ 2857 h 150495"/>
                    <a:gd name="connsiteX248" fmla="*/ 50482 w 245744"/>
                    <a:gd name="connsiteY248" fmla="*/ 3810 h 150495"/>
                    <a:gd name="connsiteX249" fmla="*/ 52388 w 245744"/>
                    <a:gd name="connsiteY249" fmla="*/ 8572 h 150495"/>
                    <a:gd name="connsiteX250" fmla="*/ 51435 w 245744"/>
                    <a:gd name="connsiteY250" fmla="*/ 9525 h 150495"/>
                    <a:gd name="connsiteX251" fmla="*/ 49530 w 245744"/>
                    <a:gd name="connsiteY251" fmla="*/ 5715 h 150495"/>
                    <a:gd name="connsiteX252" fmla="*/ 47625 w 245744"/>
                    <a:gd name="connsiteY252" fmla="*/ 6667 h 150495"/>
                    <a:gd name="connsiteX253" fmla="*/ 49530 w 245744"/>
                    <a:gd name="connsiteY253" fmla="*/ 10478 h 150495"/>
                    <a:gd name="connsiteX254" fmla="*/ 48577 w 245744"/>
                    <a:gd name="connsiteY254" fmla="*/ 11430 h 150495"/>
                    <a:gd name="connsiteX255" fmla="*/ 44768 w 245744"/>
                    <a:gd name="connsiteY255" fmla="*/ 8572 h 150495"/>
                    <a:gd name="connsiteX256" fmla="*/ 43815 w 245744"/>
                    <a:gd name="connsiteY256" fmla="*/ 10478 h 150495"/>
                    <a:gd name="connsiteX257" fmla="*/ 47625 w 245744"/>
                    <a:gd name="connsiteY257" fmla="*/ 12382 h 150495"/>
                    <a:gd name="connsiteX258" fmla="*/ 46673 w 245744"/>
                    <a:gd name="connsiteY258" fmla="*/ 13335 h 150495"/>
                    <a:gd name="connsiteX259" fmla="*/ 42863 w 245744"/>
                    <a:gd name="connsiteY259" fmla="*/ 10478 h 150495"/>
                    <a:gd name="connsiteX260" fmla="*/ 41910 w 245744"/>
                    <a:gd name="connsiteY260" fmla="*/ 12382 h 150495"/>
                    <a:gd name="connsiteX261" fmla="*/ 46673 w 245744"/>
                    <a:gd name="connsiteY261" fmla="*/ 15240 h 150495"/>
                    <a:gd name="connsiteX262" fmla="*/ 45720 w 245744"/>
                    <a:gd name="connsiteY262" fmla="*/ 17145 h 150495"/>
                    <a:gd name="connsiteX263" fmla="*/ 40005 w 245744"/>
                    <a:gd name="connsiteY263" fmla="*/ 20955 h 150495"/>
                    <a:gd name="connsiteX264" fmla="*/ 45720 w 245744"/>
                    <a:gd name="connsiteY264" fmla="*/ 20955 h 150495"/>
                    <a:gd name="connsiteX265" fmla="*/ 50482 w 245744"/>
                    <a:gd name="connsiteY265" fmla="*/ 23812 h 150495"/>
                    <a:gd name="connsiteX266" fmla="*/ 52388 w 245744"/>
                    <a:gd name="connsiteY266" fmla="*/ 26670 h 150495"/>
                    <a:gd name="connsiteX267" fmla="*/ 56198 w 245744"/>
                    <a:gd name="connsiteY267" fmla="*/ 32385 h 150495"/>
                    <a:gd name="connsiteX268" fmla="*/ 60007 w 245744"/>
                    <a:gd name="connsiteY268" fmla="*/ 38100 h 150495"/>
                    <a:gd name="connsiteX269" fmla="*/ 60007 w 245744"/>
                    <a:gd name="connsiteY269" fmla="*/ 40005 h 150495"/>
                    <a:gd name="connsiteX270" fmla="*/ 51435 w 245744"/>
                    <a:gd name="connsiteY270" fmla="*/ 47625 h 150495"/>
                    <a:gd name="connsiteX271" fmla="*/ 27623 w 245744"/>
                    <a:gd name="connsiteY271" fmla="*/ 70485 h 150495"/>
                    <a:gd name="connsiteX272" fmla="*/ 26670 w 245744"/>
                    <a:gd name="connsiteY272" fmla="*/ 75248 h 150495"/>
                    <a:gd name="connsiteX273" fmla="*/ 21907 w 245744"/>
                    <a:gd name="connsiteY273" fmla="*/ 76200 h 150495"/>
                    <a:gd name="connsiteX274" fmla="*/ 22860 w 245744"/>
                    <a:gd name="connsiteY274" fmla="*/ 70485 h 150495"/>
                    <a:gd name="connsiteX275" fmla="*/ 20955 w 245744"/>
                    <a:gd name="connsiteY275" fmla="*/ 69533 h 150495"/>
                    <a:gd name="connsiteX276" fmla="*/ 21907 w 245744"/>
                    <a:gd name="connsiteY276" fmla="*/ 80962 h 150495"/>
                    <a:gd name="connsiteX277" fmla="*/ 28575 w 245744"/>
                    <a:gd name="connsiteY277" fmla="*/ 80010 h 150495"/>
                    <a:gd name="connsiteX278" fmla="*/ 34290 w 245744"/>
                    <a:gd name="connsiteY278" fmla="*/ 90487 h 150495"/>
                    <a:gd name="connsiteX279" fmla="*/ 34290 w 245744"/>
                    <a:gd name="connsiteY279" fmla="*/ 91440 h 150495"/>
                    <a:gd name="connsiteX280" fmla="*/ 29527 w 245744"/>
                    <a:gd name="connsiteY280" fmla="*/ 96203 h 150495"/>
                    <a:gd name="connsiteX281" fmla="*/ 32385 w 245744"/>
                    <a:gd name="connsiteY281" fmla="*/ 117158 h 150495"/>
                    <a:gd name="connsiteX282" fmla="*/ 36195 w 245744"/>
                    <a:gd name="connsiteY282" fmla="*/ 122873 h 150495"/>
                    <a:gd name="connsiteX283" fmla="*/ 32385 w 245744"/>
                    <a:gd name="connsiteY283" fmla="*/ 124778 h 150495"/>
                    <a:gd name="connsiteX284" fmla="*/ 31432 w 245744"/>
                    <a:gd name="connsiteY284" fmla="*/ 126683 h 150495"/>
                    <a:gd name="connsiteX285" fmla="*/ 34290 w 245744"/>
                    <a:gd name="connsiteY285" fmla="*/ 129540 h 150495"/>
                    <a:gd name="connsiteX286" fmla="*/ 37148 w 245744"/>
                    <a:gd name="connsiteY286" fmla="*/ 126683 h 150495"/>
                    <a:gd name="connsiteX287" fmla="*/ 37148 w 245744"/>
                    <a:gd name="connsiteY287" fmla="*/ 125730 h 150495"/>
                    <a:gd name="connsiteX288" fmla="*/ 40005 w 245744"/>
                    <a:gd name="connsiteY288" fmla="*/ 126683 h 150495"/>
                    <a:gd name="connsiteX289" fmla="*/ 42863 w 245744"/>
                    <a:gd name="connsiteY289" fmla="*/ 128587 h 150495"/>
                    <a:gd name="connsiteX290" fmla="*/ 17145 w 245744"/>
                    <a:gd name="connsiteY290" fmla="*/ 132398 h 150495"/>
                    <a:gd name="connsiteX291" fmla="*/ 11430 w 245744"/>
                    <a:gd name="connsiteY291" fmla="*/ 123825 h 150495"/>
                    <a:gd name="connsiteX292" fmla="*/ 12382 w 245744"/>
                    <a:gd name="connsiteY292" fmla="*/ 121920 h 150495"/>
                    <a:gd name="connsiteX293" fmla="*/ 14288 w 245744"/>
                    <a:gd name="connsiteY293" fmla="*/ 123825 h 150495"/>
                    <a:gd name="connsiteX294" fmla="*/ 16193 w 245744"/>
                    <a:gd name="connsiteY294" fmla="*/ 124778 h 150495"/>
                    <a:gd name="connsiteX295" fmla="*/ 20002 w 245744"/>
                    <a:gd name="connsiteY295" fmla="*/ 120967 h 150495"/>
                    <a:gd name="connsiteX296" fmla="*/ 19050 w 245744"/>
                    <a:gd name="connsiteY296" fmla="*/ 118110 h 150495"/>
                    <a:gd name="connsiteX297" fmla="*/ 18098 w 245744"/>
                    <a:gd name="connsiteY297" fmla="*/ 118110 h 150495"/>
                    <a:gd name="connsiteX298" fmla="*/ 18098 w 245744"/>
                    <a:gd name="connsiteY298" fmla="*/ 118110 h 150495"/>
                    <a:gd name="connsiteX299" fmla="*/ 18098 w 245744"/>
                    <a:gd name="connsiteY299" fmla="*/ 118110 h 150495"/>
                    <a:gd name="connsiteX300" fmla="*/ 12382 w 245744"/>
                    <a:gd name="connsiteY300" fmla="*/ 117158 h 150495"/>
                    <a:gd name="connsiteX301" fmla="*/ 7620 w 245744"/>
                    <a:gd name="connsiteY301" fmla="*/ 126683 h 150495"/>
                    <a:gd name="connsiteX302" fmla="*/ 952 w 245744"/>
                    <a:gd name="connsiteY302" fmla="*/ 127635 h 150495"/>
                    <a:gd name="connsiteX303" fmla="*/ 0 w 245744"/>
                    <a:gd name="connsiteY303" fmla="*/ 129540 h 150495"/>
                    <a:gd name="connsiteX304" fmla="*/ 0 w 245744"/>
                    <a:gd name="connsiteY304" fmla="*/ 129540 h 150495"/>
                    <a:gd name="connsiteX305" fmla="*/ 0 w 245744"/>
                    <a:gd name="connsiteY305" fmla="*/ 129540 h 150495"/>
                    <a:gd name="connsiteX306" fmla="*/ 952 w 245744"/>
                    <a:gd name="connsiteY306" fmla="*/ 131445 h 150495"/>
                    <a:gd name="connsiteX307" fmla="*/ 2857 w 245744"/>
                    <a:gd name="connsiteY307" fmla="*/ 132398 h 150495"/>
                    <a:gd name="connsiteX308" fmla="*/ 4763 w 245744"/>
                    <a:gd name="connsiteY308" fmla="*/ 131445 h 150495"/>
                    <a:gd name="connsiteX309" fmla="*/ 4763 w 245744"/>
                    <a:gd name="connsiteY309" fmla="*/ 131445 h 150495"/>
                    <a:gd name="connsiteX310" fmla="*/ 6668 w 245744"/>
                    <a:gd name="connsiteY310" fmla="*/ 131445 h 150495"/>
                    <a:gd name="connsiteX311" fmla="*/ 44768 w 245744"/>
                    <a:gd name="connsiteY311" fmla="*/ 130492 h 150495"/>
                    <a:gd name="connsiteX312" fmla="*/ 56198 w 245744"/>
                    <a:gd name="connsiteY312" fmla="*/ 121920 h 150495"/>
                    <a:gd name="connsiteX313" fmla="*/ 63818 w 245744"/>
                    <a:gd name="connsiteY313" fmla="*/ 124778 h 150495"/>
                    <a:gd name="connsiteX314" fmla="*/ 68580 w 245744"/>
                    <a:gd name="connsiteY314" fmla="*/ 139065 h 150495"/>
                    <a:gd name="connsiteX315" fmla="*/ 60960 w 245744"/>
                    <a:gd name="connsiteY315" fmla="*/ 140970 h 150495"/>
                    <a:gd name="connsiteX316" fmla="*/ 60007 w 245744"/>
                    <a:gd name="connsiteY316" fmla="*/ 135255 h 150495"/>
                    <a:gd name="connsiteX317" fmla="*/ 62865 w 245744"/>
                    <a:gd name="connsiteY317" fmla="*/ 135255 h 150495"/>
                    <a:gd name="connsiteX318" fmla="*/ 60960 w 245744"/>
                    <a:gd name="connsiteY318" fmla="*/ 137160 h 150495"/>
                    <a:gd name="connsiteX319" fmla="*/ 62865 w 245744"/>
                    <a:gd name="connsiteY319" fmla="*/ 139065 h 150495"/>
                    <a:gd name="connsiteX320" fmla="*/ 64770 w 245744"/>
                    <a:gd name="connsiteY320" fmla="*/ 137160 h 150495"/>
                    <a:gd name="connsiteX321" fmla="*/ 62865 w 245744"/>
                    <a:gd name="connsiteY321" fmla="*/ 133350 h 150495"/>
                    <a:gd name="connsiteX322" fmla="*/ 59055 w 245744"/>
                    <a:gd name="connsiteY322" fmla="*/ 132398 h 150495"/>
                    <a:gd name="connsiteX323" fmla="*/ 60960 w 245744"/>
                    <a:gd name="connsiteY323" fmla="*/ 144780 h 150495"/>
                    <a:gd name="connsiteX324" fmla="*/ 70485 w 245744"/>
                    <a:gd name="connsiteY324" fmla="*/ 142875 h 150495"/>
                    <a:gd name="connsiteX325" fmla="*/ 71438 w 245744"/>
                    <a:gd name="connsiteY325" fmla="*/ 143828 h 150495"/>
                    <a:gd name="connsiteX326" fmla="*/ 99060 w 245744"/>
                    <a:gd name="connsiteY326" fmla="*/ 143828 h 150495"/>
                    <a:gd name="connsiteX327" fmla="*/ 101918 w 245744"/>
                    <a:gd name="connsiteY327" fmla="*/ 141923 h 150495"/>
                    <a:gd name="connsiteX328" fmla="*/ 106680 w 245744"/>
                    <a:gd name="connsiteY328" fmla="*/ 146685 h 150495"/>
                    <a:gd name="connsiteX329" fmla="*/ 111443 w 245744"/>
                    <a:gd name="connsiteY329" fmla="*/ 141923 h 150495"/>
                    <a:gd name="connsiteX330" fmla="*/ 107632 w 245744"/>
                    <a:gd name="connsiteY330" fmla="*/ 137160 h 150495"/>
                    <a:gd name="connsiteX331" fmla="*/ 100013 w 245744"/>
                    <a:gd name="connsiteY331" fmla="*/ 139065 h 150495"/>
                    <a:gd name="connsiteX332" fmla="*/ 96202 w 245744"/>
                    <a:gd name="connsiteY332" fmla="*/ 141923 h 150495"/>
                    <a:gd name="connsiteX333" fmla="*/ 99060 w 245744"/>
                    <a:gd name="connsiteY333" fmla="*/ 132398 h 150495"/>
                    <a:gd name="connsiteX334" fmla="*/ 119063 w 245744"/>
                    <a:gd name="connsiteY334" fmla="*/ 133350 h 150495"/>
                    <a:gd name="connsiteX335" fmla="*/ 118110 w 245744"/>
                    <a:gd name="connsiteY335" fmla="*/ 140017 h 150495"/>
                    <a:gd name="connsiteX336" fmla="*/ 115252 w 245744"/>
                    <a:gd name="connsiteY336" fmla="*/ 142875 h 150495"/>
                    <a:gd name="connsiteX337" fmla="*/ 117157 w 245744"/>
                    <a:gd name="connsiteY337" fmla="*/ 145733 h 150495"/>
                    <a:gd name="connsiteX338" fmla="*/ 119063 w 245744"/>
                    <a:gd name="connsiteY338" fmla="*/ 148590 h 150495"/>
                    <a:gd name="connsiteX339" fmla="*/ 121920 w 245744"/>
                    <a:gd name="connsiteY339" fmla="*/ 150495 h 150495"/>
                    <a:gd name="connsiteX340" fmla="*/ 122873 w 245744"/>
                    <a:gd name="connsiteY340" fmla="*/ 150495 h 150495"/>
                    <a:gd name="connsiteX341" fmla="*/ 123825 w 245744"/>
                    <a:gd name="connsiteY341" fmla="*/ 150495 h 150495"/>
                    <a:gd name="connsiteX342" fmla="*/ 126682 w 245744"/>
                    <a:gd name="connsiteY342" fmla="*/ 148590 h 150495"/>
                    <a:gd name="connsiteX343" fmla="*/ 128588 w 245744"/>
                    <a:gd name="connsiteY343" fmla="*/ 145733 h 150495"/>
                    <a:gd name="connsiteX344" fmla="*/ 130493 w 245744"/>
                    <a:gd name="connsiteY344" fmla="*/ 142875 h 150495"/>
                    <a:gd name="connsiteX345" fmla="*/ 127635 w 245744"/>
                    <a:gd name="connsiteY345" fmla="*/ 140017 h 150495"/>
                    <a:gd name="connsiteX346" fmla="*/ 126682 w 245744"/>
                    <a:gd name="connsiteY346" fmla="*/ 133350 h 150495"/>
                    <a:gd name="connsiteX347" fmla="*/ 146685 w 245744"/>
                    <a:gd name="connsiteY347" fmla="*/ 132398 h 150495"/>
                    <a:gd name="connsiteX348" fmla="*/ 149543 w 245744"/>
                    <a:gd name="connsiteY348" fmla="*/ 141923 h 150495"/>
                    <a:gd name="connsiteX349" fmla="*/ 145732 w 245744"/>
                    <a:gd name="connsiteY349" fmla="*/ 139065 h 150495"/>
                    <a:gd name="connsiteX350" fmla="*/ 138113 w 245744"/>
                    <a:gd name="connsiteY350" fmla="*/ 137160 h 150495"/>
                    <a:gd name="connsiteX351" fmla="*/ 134302 w 245744"/>
                    <a:gd name="connsiteY351" fmla="*/ 141923 h 150495"/>
                    <a:gd name="connsiteX352" fmla="*/ 139065 w 245744"/>
                    <a:gd name="connsiteY352" fmla="*/ 146685 h 150495"/>
                    <a:gd name="connsiteX353" fmla="*/ 143827 w 245744"/>
                    <a:gd name="connsiteY353" fmla="*/ 141923 h 150495"/>
                    <a:gd name="connsiteX354" fmla="*/ 146685 w 245744"/>
                    <a:gd name="connsiteY354" fmla="*/ 143828 h 150495"/>
                    <a:gd name="connsiteX355" fmla="*/ 174307 w 245744"/>
                    <a:gd name="connsiteY355" fmla="*/ 143828 h 150495"/>
                    <a:gd name="connsiteX356" fmla="*/ 175260 w 245744"/>
                    <a:gd name="connsiteY356" fmla="*/ 142875 h 150495"/>
                    <a:gd name="connsiteX357" fmla="*/ 184785 w 245744"/>
                    <a:gd name="connsiteY357" fmla="*/ 144780 h 150495"/>
                    <a:gd name="connsiteX358" fmla="*/ 186690 w 245744"/>
                    <a:gd name="connsiteY358" fmla="*/ 132398 h 150495"/>
                    <a:gd name="connsiteX359" fmla="*/ 182880 w 245744"/>
                    <a:gd name="connsiteY359" fmla="*/ 133350 h 150495"/>
                    <a:gd name="connsiteX360" fmla="*/ 180975 w 245744"/>
                    <a:gd name="connsiteY360" fmla="*/ 137160 h 150495"/>
                    <a:gd name="connsiteX361" fmla="*/ 182880 w 245744"/>
                    <a:gd name="connsiteY361" fmla="*/ 139065 h 150495"/>
                    <a:gd name="connsiteX362" fmla="*/ 184785 w 245744"/>
                    <a:gd name="connsiteY362" fmla="*/ 137160 h 150495"/>
                    <a:gd name="connsiteX363" fmla="*/ 182880 w 245744"/>
                    <a:gd name="connsiteY363" fmla="*/ 135255 h 150495"/>
                    <a:gd name="connsiteX364" fmla="*/ 185738 w 245744"/>
                    <a:gd name="connsiteY364" fmla="*/ 135255 h 150495"/>
                    <a:gd name="connsiteX365" fmla="*/ 184785 w 245744"/>
                    <a:gd name="connsiteY365" fmla="*/ 140970 h 150495"/>
                    <a:gd name="connsiteX366" fmla="*/ 177165 w 245744"/>
                    <a:gd name="connsiteY366" fmla="*/ 139065 h 150495"/>
                    <a:gd name="connsiteX367" fmla="*/ 181927 w 245744"/>
                    <a:gd name="connsiteY367" fmla="*/ 124778 h 150495"/>
                    <a:gd name="connsiteX368" fmla="*/ 189548 w 245744"/>
                    <a:gd name="connsiteY368" fmla="*/ 121920 h 150495"/>
                    <a:gd name="connsiteX369" fmla="*/ 200977 w 245744"/>
                    <a:gd name="connsiteY369" fmla="*/ 130492 h 150495"/>
                    <a:gd name="connsiteX370" fmla="*/ 239077 w 245744"/>
                    <a:gd name="connsiteY370" fmla="*/ 131445 h 150495"/>
                    <a:gd name="connsiteX371" fmla="*/ 240982 w 245744"/>
                    <a:gd name="connsiteY371" fmla="*/ 131445 h 150495"/>
                    <a:gd name="connsiteX372" fmla="*/ 240982 w 245744"/>
                    <a:gd name="connsiteY372" fmla="*/ 131445 h 150495"/>
                    <a:gd name="connsiteX373" fmla="*/ 242888 w 245744"/>
                    <a:gd name="connsiteY373" fmla="*/ 132398 h 150495"/>
                    <a:gd name="connsiteX374" fmla="*/ 244793 w 245744"/>
                    <a:gd name="connsiteY374" fmla="*/ 131445 h 150495"/>
                    <a:gd name="connsiteX375" fmla="*/ 245745 w 245744"/>
                    <a:gd name="connsiteY375" fmla="*/ 129540 h 150495"/>
                    <a:gd name="connsiteX376" fmla="*/ 245745 w 245744"/>
                    <a:gd name="connsiteY376" fmla="*/ 129540 h 150495"/>
                    <a:gd name="connsiteX377" fmla="*/ 245745 w 245744"/>
                    <a:gd name="connsiteY377" fmla="*/ 129540 h 150495"/>
                    <a:gd name="connsiteX378" fmla="*/ 243840 w 245744"/>
                    <a:gd name="connsiteY378" fmla="*/ 126683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</a:cxnLst>
                  <a:rect l="l" t="t" r="r" b="b"/>
                  <a:pathLst>
                    <a:path w="245744" h="150495">
                      <a:moveTo>
                        <a:pt x="175260" y="134303"/>
                      </a:moveTo>
                      <a:cubicBezTo>
                        <a:pt x="174307" y="133350"/>
                        <a:pt x="174307" y="130492"/>
                        <a:pt x="174307" y="130492"/>
                      </a:cubicBezTo>
                      <a:cubicBezTo>
                        <a:pt x="174307" y="128587"/>
                        <a:pt x="173355" y="127635"/>
                        <a:pt x="172402" y="125730"/>
                      </a:cubicBezTo>
                      <a:cubicBezTo>
                        <a:pt x="174307" y="124778"/>
                        <a:pt x="176213" y="124778"/>
                        <a:pt x="178118" y="123825"/>
                      </a:cubicBezTo>
                      <a:cubicBezTo>
                        <a:pt x="178118" y="130492"/>
                        <a:pt x="175260" y="134303"/>
                        <a:pt x="175260" y="134303"/>
                      </a:cubicBezTo>
                      <a:moveTo>
                        <a:pt x="153352" y="140970"/>
                      </a:moveTo>
                      <a:cubicBezTo>
                        <a:pt x="151448" y="140970"/>
                        <a:pt x="150495" y="135255"/>
                        <a:pt x="150495" y="130492"/>
                      </a:cubicBezTo>
                      <a:cubicBezTo>
                        <a:pt x="157163" y="129540"/>
                        <a:pt x="163830" y="128587"/>
                        <a:pt x="170498" y="126683"/>
                      </a:cubicBezTo>
                      <a:cubicBezTo>
                        <a:pt x="172402" y="131445"/>
                        <a:pt x="173355" y="137160"/>
                        <a:pt x="173355" y="137160"/>
                      </a:cubicBezTo>
                      <a:cubicBezTo>
                        <a:pt x="164782" y="144780"/>
                        <a:pt x="153352" y="140970"/>
                        <a:pt x="153352" y="140970"/>
                      </a:cubicBezTo>
                      <a:moveTo>
                        <a:pt x="155257" y="115253"/>
                      </a:moveTo>
                      <a:cubicBezTo>
                        <a:pt x="159068" y="115253"/>
                        <a:pt x="161925" y="117158"/>
                        <a:pt x="163830" y="119062"/>
                      </a:cubicBezTo>
                      <a:cubicBezTo>
                        <a:pt x="160020" y="120015"/>
                        <a:pt x="154305" y="120967"/>
                        <a:pt x="149543" y="121920"/>
                      </a:cubicBezTo>
                      <a:cubicBezTo>
                        <a:pt x="150495" y="115253"/>
                        <a:pt x="155257" y="115253"/>
                        <a:pt x="155257" y="115253"/>
                      </a:cubicBezTo>
                      <a:moveTo>
                        <a:pt x="147638" y="107633"/>
                      </a:moveTo>
                      <a:cubicBezTo>
                        <a:pt x="164782" y="100965"/>
                        <a:pt x="174307" y="112395"/>
                        <a:pt x="174307" y="112395"/>
                      </a:cubicBezTo>
                      <a:cubicBezTo>
                        <a:pt x="175260" y="113348"/>
                        <a:pt x="175260" y="114300"/>
                        <a:pt x="176213" y="115253"/>
                      </a:cubicBezTo>
                      <a:cubicBezTo>
                        <a:pt x="173355" y="116205"/>
                        <a:pt x="170498" y="117158"/>
                        <a:pt x="167640" y="118110"/>
                      </a:cubicBezTo>
                      <a:cubicBezTo>
                        <a:pt x="161925" y="112395"/>
                        <a:pt x="154305" y="111442"/>
                        <a:pt x="153352" y="111442"/>
                      </a:cubicBezTo>
                      <a:cubicBezTo>
                        <a:pt x="148590" y="110490"/>
                        <a:pt x="147638" y="107633"/>
                        <a:pt x="147638" y="107633"/>
                      </a:cubicBezTo>
                      <a:moveTo>
                        <a:pt x="127635" y="122873"/>
                      </a:moveTo>
                      <a:cubicBezTo>
                        <a:pt x="130493" y="117158"/>
                        <a:pt x="136207" y="114300"/>
                        <a:pt x="138113" y="110490"/>
                      </a:cubicBezTo>
                      <a:cubicBezTo>
                        <a:pt x="139065" y="108585"/>
                        <a:pt x="140970" y="108585"/>
                        <a:pt x="140970" y="108585"/>
                      </a:cubicBezTo>
                      <a:cubicBezTo>
                        <a:pt x="143827" y="108585"/>
                        <a:pt x="143827" y="114300"/>
                        <a:pt x="144780" y="120967"/>
                      </a:cubicBezTo>
                      <a:cubicBezTo>
                        <a:pt x="140018" y="122873"/>
                        <a:pt x="134302" y="122873"/>
                        <a:pt x="127635" y="122873"/>
                      </a:cubicBezTo>
                      <a:moveTo>
                        <a:pt x="100965" y="121920"/>
                      </a:moveTo>
                      <a:cubicBezTo>
                        <a:pt x="101918" y="115253"/>
                        <a:pt x="101918" y="109537"/>
                        <a:pt x="104775" y="109537"/>
                      </a:cubicBezTo>
                      <a:cubicBezTo>
                        <a:pt x="104775" y="109537"/>
                        <a:pt x="106680" y="109537"/>
                        <a:pt x="107632" y="111442"/>
                      </a:cubicBezTo>
                      <a:cubicBezTo>
                        <a:pt x="109538" y="114300"/>
                        <a:pt x="115252" y="118110"/>
                        <a:pt x="118110" y="123825"/>
                      </a:cubicBezTo>
                      <a:cubicBezTo>
                        <a:pt x="111443" y="122873"/>
                        <a:pt x="105727" y="122873"/>
                        <a:pt x="100965" y="121920"/>
                      </a:cubicBezTo>
                      <a:moveTo>
                        <a:pt x="92393" y="111442"/>
                      </a:moveTo>
                      <a:cubicBezTo>
                        <a:pt x="91440" y="111442"/>
                        <a:pt x="84773" y="112395"/>
                        <a:pt x="78105" y="118110"/>
                      </a:cubicBezTo>
                      <a:cubicBezTo>
                        <a:pt x="74295" y="117158"/>
                        <a:pt x="71438" y="116205"/>
                        <a:pt x="69532" y="115253"/>
                      </a:cubicBezTo>
                      <a:cubicBezTo>
                        <a:pt x="70485" y="114300"/>
                        <a:pt x="70485" y="113348"/>
                        <a:pt x="71438" y="112395"/>
                      </a:cubicBezTo>
                      <a:cubicBezTo>
                        <a:pt x="71438" y="112395"/>
                        <a:pt x="80963" y="100965"/>
                        <a:pt x="98107" y="107633"/>
                      </a:cubicBezTo>
                      <a:cubicBezTo>
                        <a:pt x="99060" y="107633"/>
                        <a:pt x="97155" y="110490"/>
                        <a:pt x="92393" y="111442"/>
                      </a:cubicBezTo>
                      <a:moveTo>
                        <a:pt x="81915" y="119062"/>
                      </a:moveTo>
                      <a:cubicBezTo>
                        <a:pt x="83820" y="117158"/>
                        <a:pt x="86677" y="115253"/>
                        <a:pt x="90488" y="115253"/>
                      </a:cubicBezTo>
                      <a:cubicBezTo>
                        <a:pt x="90488" y="115253"/>
                        <a:pt x="95250" y="115253"/>
                        <a:pt x="96202" y="121920"/>
                      </a:cubicBezTo>
                      <a:cubicBezTo>
                        <a:pt x="90488" y="120967"/>
                        <a:pt x="85725" y="120015"/>
                        <a:pt x="81915" y="119062"/>
                      </a:cubicBezTo>
                      <a:moveTo>
                        <a:pt x="92393" y="140970"/>
                      </a:moveTo>
                      <a:cubicBezTo>
                        <a:pt x="92393" y="140970"/>
                        <a:pt x="80963" y="145733"/>
                        <a:pt x="73343" y="137160"/>
                      </a:cubicBezTo>
                      <a:cubicBezTo>
                        <a:pt x="73343" y="137160"/>
                        <a:pt x="74295" y="132398"/>
                        <a:pt x="76200" y="126683"/>
                      </a:cubicBezTo>
                      <a:cubicBezTo>
                        <a:pt x="82868" y="128587"/>
                        <a:pt x="88582" y="129540"/>
                        <a:pt x="96202" y="130492"/>
                      </a:cubicBezTo>
                      <a:cubicBezTo>
                        <a:pt x="95250" y="135255"/>
                        <a:pt x="94298" y="140017"/>
                        <a:pt x="92393" y="140970"/>
                      </a:cubicBezTo>
                      <a:moveTo>
                        <a:pt x="71438" y="130492"/>
                      </a:moveTo>
                      <a:cubicBezTo>
                        <a:pt x="71438" y="130492"/>
                        <a:pt x="70485" y="133350"/>
                        <a:pt x="70485" y="134303"/>
                      </a:cubicBezTo>
                      <a:cubicBezTo>
                        <a:pt x="70485" y="134303"/>
                        <a:pt x="68580" y="130492"/>
                        <a:pt x="67627" y="124778"/>
                      </a:cubicBezTo>
                      <a:cubicBezTo>
                        <a:pt x="69532" y="125730"/>
                        <a:pt x="71438" y="125730"/>
                        <a:pt x="73343" y="126683"/>
                      </a:cubicBezTo>
                      <a:cubicBezTo>
                        <a:pt x="72390" y="127635"/>
                        <a:pt x="72390" y="128587"/>
                        <a:pt x="71438" y="130492"/>
                      </a:cubicBezTo>
                      <a:moveTo>
                        <a:pt x="44768" y="122873"/>
                      </a:moveTo>
                      <a:cubicBezTo>
                        <a:pt x="44768" y="122873"/>
                        <a:pt x="43815" y="122873"/>
                        <a:pt x="43815" y="122873"/>
                      </a:cubicBezTo>
                      <a:cubicBezTo>
                        <a:pt x="38100" y="116205"/>
                        <a:pt x="46673" y="108585"/>
                        <a:pt x="49530" y="113348"/>
                      </a:cubicBezTo>
                      <a:cubicBezTo>
                        <a:pt x="49530" y="113348"/>
                        <a:pt x="46673" y="113348"/>
                        <a:pt x="46673" y="116205"/>
                      </a:cubicBezTo>
                      <a:cubicBezTo>
                        <a:pt x="46673" y="116205"/>
                        <a:pt x="46673" y="118110"/>
                        <a:pt x="49530" y="118110"/>
                      </a:cubicBezTo>
                      <a:cubicBezTo>
                        <a:pt x="49530" y="118110"/>
                        <a:pt x="53340" y="118110"/>
                        <a:pt x="52388" y="112395"/>
                      </a:cubicBezTo>
                      <a:cubicBezTo>
                        <a:pt x="52388" y="112395"/>
                        <a:pt x="51435" y="110490"/>
                        <a:pt x="49530" y="109537"/>
                      </a:cubicBezTo>
                      <a:cubicBezTo>
                        <a:pt x="49530" y="109537"/>
                        <a:pt x="42863" y="107633"/>
                        <a:pt x="39052" y="113348"/>
                      </a:cubicBezTo>
                      <a:cubicBezTo>
                        <a:pt x="39052" y="113348"/>
                        <a:pt x="38100" y="115253"/>
                        <a:pt x="38100" y="117158"/>
                      </a:cubicBezTo>
                      <a:cubicBezTo>
                        <a:pt x="37148" y="116205"/>
                        <a:pt x="36195" y="116205"/>
                        <a:pt x="35243" y="116205"/>
                      </a:cubicBezTo>
                      <a:cubicBezTo>
                        <a:pt x="34290" y="115253"/>
                        <a:pt x="31432" y="103823"/>
                        <a:pt x="33338" y="98108"/>
                      </a:cubicBezTo>
                      <a:cubicBezTo>
                        <a:pt x="43815" y="96203"/>
                        <a:pt x="47625" y="86678"/>
                        <a:pt x="47625" y="84773"/>
                      </a:cubicBezTo>
                      <a:cubicBezTo>
                        <a:pt x="49530" y="85725"/>
                        <a:pt x="51435" y="87630"/>
                        <a:pt x="51435" y="89535"/>
                      </a:cubicBezTo>
                      <a:cubicBezTo>
                        <a:pt x="51435" y="91440"/>
                        <a:pt x="50482" y="92392"/>
                        <a:pt x="51435" y="93345"/>
                      </a:cubicBezTo>
                      <a:cubicBezTo>
                        <a:pt x="52388" y="95250"/>
                        <a:pt x="55245" y="97155"/>
                        <a:pt x="57150" y="98108"/>
                      </a:cubicBezTo>
                      <a:cubicBezTo>
                        <a:pt x="58102" y="98108"/>
                        <a:pt x="65723" y="104775"/>
                        <a:pt x="66675" y="104775"/>
                      </a:cubicBezTo>
                      <a:cubicBezTo>
                        <a:pt x="67627" y="104775"/>
                        <a:pt x="68580" y="103823"/>
                        <a:pt x="69532" y="104775"/>
                      </a:cubicBezTo>
                      <a:cubicBezTo>
                        <a:pt x="69532" y="104775"/>
                        <a:pt x="70485" y="104775"/>
                        <a:pt x="70485" y="105728"/>
                      </a:cubicBezTo>
                      <a:cubicBezTo>
                        <a:pt x="70485" y="105728"/>
                        <a:pt x="71438" y="106680"/>
                        <a:pt x="71438" y="106680"/>
                      </a:cubicBezTo>
                      <a:cubicBezTo>
                        <a:pt x="69532" y="107633"/>
                        <a:pt x="66675" y="110490"/>
                        <a:pt x="62865" y="113348"/>
                      </a:cubicBezTo>
                      <a:cubicBezTo>
                        <a:pt x="64770" y="111442"/>
                        <a:pt x="61913" y="114300"/>
                        <a:pt x="44768" y="122873"/>
                      </a:cubicBezTo>
                      <a:moveTo>
                        <a:pt x="243840" y="126683"/>
                      </a:moveTo>
                      <a:cubicBezTo>
                        <a:pt x="241935" y="124778"/>
                        <a:pt x="237173" y="125730"/>
                        <a:pt x="237173" y="125730"/>
                      </a:cubicBezTo>
                      <a:cubicBezTo>
                        <a:pt x="240030" y="118110"/>
                        <a:pt x="232410" y="116205"/>
                        <a:pt x="232410" y="116205"/>
                      </a:cubicBezTo>
                      <a:cubicBezTo>
                        <a:pt x="229552" y="115253"/>
                        <a:pt x="228600" y="116205"/>
                        <a:pt x="227648" y="117158"/>
                      </a:cubicBezTo>
                      <a:cubicBezTo>
                        <a:pt x="227648" y="117158"/>
                        <a:pt x="227648" y="117158"/>
                        <a:pt x="227648" y="117158"/>
                      </a:cubicBezTo>
                      <a:cubicBezTo>
                        <a:pt x="227648" y="117158"/>
                        <a:pt x="227648" y="117158"/>
                        <a:pt x="227648" y="117158"/>
                      </a:cubicBezTo>
                      <a:cubicBezTo>
                        <a:pt x="227648" y="117158"/>
                        <a:pt x="227648" y="117158"/>
                        <a:pt x="226695" y="117158"/>
                      </a:cubicBezTo>
                      <a:cubicBezTo>
                        <a:pt x="225743" y="118110"/>
                        <a:pt x="225743" y="119062"/>
                        <a:pt x="225743" y="120015"/>
                      </a:cubicBezTo>
                      <a:cubicBezTo>
                        <a:pt x="225743" y="121920"/>
                        <a:pt x="227648" y="123825"/>
                        <a:pt x="229552" y="123825"/>
                      </a:cubicBezTo>
                      <a:cubicBezTo>
                        <a:pt x="230505" y="123825"/>
                        <a:pt x="231457" y="123825"/>
                        <a:pt x="231457" y="122873"/>
                      </a:cubicBezTo>
                      <a:cubicBezTo>
                        <a:pt x="232410" y="121920"/>
                        <a:pt x="232410" y="121920"/>
                        <a:pt x="233363" y="120967"/>
                      </a:cubicBezTo>
                      <a:cubicBezTo>
                        <a:pt x="234315" y="121920"/>
                        <a:pt x="234315" y="122873"/>
                        <a:pt x="234315" y="122873"/>
                      </a:cubicBezTo>
                      <a:cubicBezTo>
                        <a:pt x="236220" y="129540"/>
                        <a:pt x="229552" y="131445"/>
                        <a:pt x="229552" y="131445"/>
                      </a:cubicBezTo>
                      <a:cubicBezTo>
                        <a:pt x="213360" y="136208"/>
                        <a:pt x="203835" y="127635"/>
                        <a:pt x="203835" y="127635"/>
                      </a:cubicBezTo>
                      <a:lnTo>
                        <a:pt x="206693" y="125730"/>
                      </a:lnTo>
                      <a:cubicBezTo>
                        <a:pt x="207645" y="125730"/>
                        <a:pt x="208598" y="124778"/>
                        <a:pt x="209550" y="124778"/>
                      </a:cubicBezTo>
                      <a:cubicBezTo>
                        <a:pt x="209550" y="124778"/>
                        <a:pt x="209550" y="124778"/>
                        <a:pt x="209550" y="125730"/>
                      </a:cubicBezTo>
                      <a:cubicBezTo>
                        <a:pt x="209550" y="127635"/>
                        <a:pt x="211455" y="128587"/>
                        <a:pt x="212407" y="128587"/>
                      </a:cubicBezTo>
                      <a:cubicBezTo>
                        <a:pt x="214313" y="128587"/>
                        <a:pt x="215265" y="127635"/>
                        <a:pt x="215265" y="125730"/>
                      </a:cubicBezTo>
                      <a:cubicBezTo>
                        <a:pt x="215265" y="124778"/>
                        <a:pt x="214313" y="123825"/>
                        <a:pt x="214313" y="123825"/>
                      </a:cubicBezTo>
                      <a:cubicBezTo>
                        <a:pt x="212407" y="120967"/>
                        <a:pt x="205740" y="122873"/>
                        <a:pt x="205740" y="122873"/>
                      </a:cubicBezTo>
                      <a:cubicBezTo>
                        <a:pt x="207645" y="117158"/>
                        <a:pt x="205740" y="113348"/>
                        <a:pt x="205740" y="113348"/>
                      </a:cubicBezTo>
                      <a:cubicBezTo>
                        <a:pt x="202882" y="107633"/>
                        <a:pt x="195263" y="109537"/>
                        <a:pt x="195263" y="109537"/>
                      </a:cubicBezTo>
                      <a:cubicBezTo>
                        <a:pt x="192405" y="110490"/>
                        <a:pt x="192405" y="112395"/>
                        <a:pt x="192405" y="112395"/>
                      </a:cubicBezTo>
                      <a:cubicBezTo>
                        <a:pt x="191452" y="117158"/>
                        <a:pt x="195263" y="118110"/>
                        <a:pt x="195263" y="118110"/>
                      </a:cubicBezTo>
                      <a:cubicBezTo>
                        <a:pt x="198120" y="118110"/>
                        <a:pt x="198120" y="116205"/>
                        <a:pt x="198120" y="116205"/>
                      </a:cubicBezTo>
                      <a:cubicBezTo>
                        <a:pt x="198120" y="114300"/>
                        <a:pt x="195263" y="113348"/>
                        <a:pt x="195263" y="113348"/>
                      </a:cubicBezTo>
                      <a:cubicBezTo>
                        <a:pt x="198120" y="108585"/>
                        <a:pt x="206693" y="116205"/>
                        <a:pt x="200977" y="122873"/>
                      </a:cubicBezTo>
                      <a:cubicBezTo>
                        <a:pt x="200025" y="123825"/>
                        <a:pt x="200025" y="122873"/>
                        <a:pt x="200025" y="122873"/>
                      </a:cubicBezTo>
                      <a:cubicBezTo>
                        <a:pt x="190500" y="118110"/>
                        <a:pt x="184785" y="114300"/>
                        <a:pt x="182880" y="112395"/>
                      </a:cubicBezTo>
                      <a:cubicBezTo>
                        <a:pt x="182880" y="109537"/>
                        <a:pt x="180023" y="108585"/>
                        <a:pt x="180975" y="107633"/>
                      </a:cubicBezTo>
                      <a:cubicBezTo>
                        <a:pt x="180975" y="107633"/>
                        <a:pt x="182880" y="108585"/>
                        <a:pt x="183832" y="106680"/>
                      </a:cubicBezTo>
                      <a:cubicBezTo>
                        <a:pt x="183832" y="106680"/>
                        <a:pt x="184785" y="101917"/>
                        <a:pt x="185738" y="99060"/>
                      </a:cubicBezTo>
                      <a:cubicBezTo>
                        <a:pt x="194310" y="102870"/>
                        <a:pt x="201930" y="101917"/>
                        <a:pt x="203835" y="100965"/>
                      </a:cubicBezTo>
                      <a:cubicBezTo>
                        <a:pt x="204788" y="100965"/>
                        <a:pt x="204788" y="100012"/>
                        <a:pt x="204788" y="99060"/>
                      </a:cubicBezTo>
                      <a:cubicBezTo>
                        <a:pt x="204788" y="95250"/>
                        <a:pt x="196215" y="76200"/>
                        <a:pt x="196215" y="68580"/>
                      </a:cubicBezTo>
                      <a:cubicBezTo>
                        <a:pt x="200025" y="70485"/>
                        <a:pt x="202882" y="63817"/>
                        <a:pt x="203835" y="61912"/>
                      </a:cubicBezTo>
                      <a:cubicBezTo>
                        <a:pt x="209550" y="64770"/>
                        <a:pt x="211455" y="116205"/>
                        <a:pt x="215265" y="118110"/>
                      </a:cubicBezTo>
                      <a:cubicBezTo>
                        <a:pt x="217170" y="119062"/>
                        <a:pt x="218123" y="115253"/>
                        <a:pt x="218123" y="115253"/>
                      </a:cubicBezTo>
                      <a:cubicBezTo>
                        <a:pt x="224790" y="92392"/>
                        <a:pt x="224790" y="69533"/>
                        <a:pt x="224790" y="61912"/>
                      </a:cubicBezTo>
                      <a:cubicBezTo>
                        <a:pt x="223838" y="50483"/>
                        <a:pt x="222885" y="40005"/>
                        <a:pt x="220027" y="29528"/>
                      </a:cubicBezTo>
                      <a:cubicBezTo>
                        <a:pt x="218123" y="23812"/>
                        <a:pt x="215265" y="11430"/>
                        <a:pt x="206693" y="9525"/>
                      </a:cubicBezTo>
                      <a:cubicBezTo>
                        <a:pt x="202882" y="8572"/>
                        <a:pt x="200025" y="12382"/>
                        <a:pt x="200025" y="15240"/>
                      </a:cubicBezTo>
                      <a:cubicBezTo>
                        <a:pt x="200025" y="18097"/>
                        <a:pt x="201930" y="19050"/>
                        <a:pt x="200977" y="21908"/>
                      </a:cubicBezTo>
                      <a:cubicBezTo>
                        <a:pt x="200025" y="23812"/>
                        <a:pt x="199073" y="25717"/>
                        <a:pt x="198120" y="27622"/>
                      </a:cubicBezTo>
                      <a:cubicBezTo>
                        <a:pt x="198120" y="29528"/>
                        <a:pt x="199073" y="30480"/>
                        <a:pt x="199073" y="32385"/>
                      </a:cubicBezTo>
                      <a:cubicBezTo>
                        <a:pt x="196215" y="32385"/>
                        <a:pt x="195263" y="34290"/>
                        <a:pt x="191452" y="33337"/>
                      </a:cubicBezTo>
                      <a:cubicBezTo>
                        <a:pt x="194310" y="32385"/>
                        <a:pt x="194310" y="24765"/>
                        <a:pt x="190500" y="23812"/>
                      </a:cubicBezTo>
                      <a:cubicBezTo>
                        <a:pt x="190500" y="23812"/>
                        <a:pt x="189548" y="23812"/>
                        <a:pt x="189548" y="22860"/>
                      </a:cubicBezTo>
                      <a:cubicBezTo>
                        <a:pt x="189548" y="22860"/>
                        <a:pt x="190500" y="21908"/>
                        <a:pt x="191452" y="20955"/>
                      </a:cubicBezTo>
                      <a:cubicBezTo>
                        <a:pt x="193357" y="17145"/>
                        <a:pt x="193357" y="14287"/>
                        <a:pt x="191452" y="11430"/>
                      </a:cubicBezTo>
                      <a:cubicBezTo>
                        <a:pt x="192405" y="11430"/>
                        <a:pt x="194310" y="9525"/>
                        <a:pt x="194310" y="7620"/>
                      </a:cubicBezTo>
                      <a:lnTo>
                        <a:pt x="194310" y="7620"/>
                      </a:lnTo>
                      <a:cubicBezTo>
                        <a:pt x="194310" y="7620"/>
                        <a:pt x="194310" y="7620"/>
                        <a:pt x="194310" y="7620"/>
                      </a:cubicBezTo>
                      <a:lnTo>
                        <a:pt x="194310" y="7620"/>
                      </a:lnTo>
                      <a:cubicBezTo>
                        <a:pt x="194310" y="6667"/>
                        <a:pt x="194310" y="5715"/>
                        <a:pt x="195263" y="3810"/>
                      </a:cubicBezTo>
                      <a:cubicBezTo>
                        <a:pt x="195263" y="2857"/>
                        <a:pt x="195263" y="2857"/>
                        <a:pt x="195263" y="2857"/>
                      </a:cubicBezTo>
                      <a:cubicBezTo>
                        <a:pt x="195263" y="2857"/>
                        <a:pt x="194310" y="2857"/>
                        <a:pt x="194310" y="3810"/>
                      </a:cubicBezTo>
                      <a:cubicBezTo>
                        <a:pt x="193357" y="5715"/>
                        <a:pt x="191452" y="4763"/>
                        <a:pt x="192405" y="2857"/>
                      </a:cubicBezTo>
                      <a:cubicBezTo>
                        <a:pt x="192405" y="1905"/>
                        <a:pt x="192405" y="1905"/>
                        <a:pt x="192405" y="1905"/>
                      </a:cubicBezTo>
                      <a:cubicBezTo>
                        <a:pt x="192405" y="1905"/>
                        <a:pt x="191452" y="1905"/>
                        <a:pt x="191452" y="2857"/>
                      </a:cubicBezTo>
                      <a:cubicBezTo>
                        <a:pt x="190500" y="4763"/>
                        <a:pt x="188595" y="3810"/>
                        <a:pt x="189548" y="1905"/>
                      </a:cubicBezTo>
                      <a:cubicBezTo>
                        <a:pt x="189548" y="953"/>
                        <a:pt x="189548" y="953"/>
                        <a:pt x="189548" y="953"/>
                      </a:cubicBezTo>
                      <a:cubicBezTo>
                        <a:pt x="189548" y="953"/>
                        <a:pt x="188595" y="953"/>
                        <a:pt x="188595" y="1905"/>
                      </a:cubicBezTo>
                      <a:cubicBezTo>
                        <a:pt x="187643" y="3810"/>
                        <a:pt x="185738" y="2857"/>
                        <a:pt x="186690" y="953"/>
                      </a:cubicBezTo>
                      <a:cubicBezTo>
                        <a:pt x="186690" y="0"/>
                        <a:pt x="186690" y="0"/>
                        <a:pt x="186690" y="0"/>
                      </a:cubicBezTo>
                      <a:cubicBezTo>
                        <a:pt x="186690" y="0"/>
                        <a:pt x="185738" y="0"/>
                        <a:pt x="185738" y="953"/>
                      </a:cubicBezTo>
                      <a:cubicBezTo>
                        <a:pt x="184785" y="2857"/>
                        <a:pt x="184785" y="3810"/>
                        <a:pt x="183832" y="3810"/>
                      </a:cubicBezTo>
                      <a:cubicBezTo>
                        <a:pt x="181927" y="3810"/>
                        <a:pt x="182880" y="5715"/>
                        <a:pt x="182880" y="7620"/>
                      </a:cubicBezTo>
                      <a:cubicBezTo>
                        <a:pt x="180023" y="6667"/>
                        <a:pt x="177165" y="9525"/>
                        <a:pt x="177165" y="11430"/>
                      </a:cubicBezTo>
                      <a:lnTo>
                        <a:pt x="177165" y="11430"/>
                      </a:lnTo>
                      <a:cubicBezTo>
                        <a:pt x="174307" y="11430"/>
                        <a:pt x="171450" y="13335"/>
                        <a:pt x="172402" y="15240"/>
                      </a:cubicBezTo>
                      <a:cubicBezTo>
                        <a:pt x="172402" y="16192"/>
                        <a:pt x="174307" y="18097"/>
                        <a:pt x="174307" y="18097"/>
                      </a:cubicBezTo>
                      <a:cubicBezTo>
                        <a:pt x="174307" y="18097"/>
                        <a:pt x="174307" y="16192"/>
                        <a:pt x="175260" y="16192"/>
                      </a:cubicBezTo>
                      <a:cubicBezTo>
                        <a:pt x="176213" y="16192"/>
                        <a:pt x="178118" y="17145"/>
                        <a:pt x="179070" y="18097"/>
                      </a:cubicBezTo>
                      <a:cubicBezTo>
                        <a:pt x="179070" y="19050"/>
                        <a:pt x="178118" y="22860"/>
                        <a:pt x="182880" y="22860"/>
                      </a:cubicBezTo>
                      <a:cubicBezTo>
                        <a:pt x="182880" y="22860"/>
                        <a:pt x="182880" y="23812"/>
                        <a:pt x="182880" y="23812"/>
                      </a:cubicBezTo>
                      <a:cubicBezTo>
                        <a:pt x="180975" y="23812"/>
                        <a:pt x="180975" y="23812"/>
                        <a:pt x="179070" y="23812"/>
                      </a:cubicBezTo>
                      <a:cubicBezTo>
                        <a:pt x="176213" y="23812"/>
                        <a:pt x="172402" y="25717"/>
                        <a:pt x="171450" y="28575"/>
                      </a:cubicBezTo>
                      <a:cubicBezTo>
                        <a:pt x="171450" y="28575"/>
                        <a:pt x="171450" y="29528"/>
                        <a:pt x="171450" y="30480"/>
                      </a:cubicBezTo>
                      <a:cubicBezTo>
                        <a:pt x="171450" y="31433"/>
                        <a:pt x="172402" y="31433"/>
                        <a:pt x="172402" y="32385"/>
                      </a:cubicBezTo>
                      <a:cubicBezTo>
                        <a:pt x="172402" y="32385"/>
                        <a:pt x="171450" y="33337"/>
                        <a:pt x="171450" y="33337"/>
                      </a:cubicBezTo>
                      <a:cubicBezTo>
                        <a:pt x="170498" y="34290"/>
                        <a:pt x="168593" y="35242"/>
                        <a:pt x="166688" y="36195"/>
                      </a:cubicBezTo>
                      <a:cubicBezTo>
                        <a:pt x="164782" y="36195"/>
                        <a:pt x="162877" y="35242"/>
                        <a:pt x="161925" y="34290"/>
                      </a:cubicBezTo>
                      <a:cubicBezTo>
                        <a:pt x="159068" y="30480"/>
                        <a:pt x="162877" y="23812"/>
                        <a:pt x="162877" y="21908"/>
                      </a:cubicBezTo>
                      <a:cubicBezTo>
                        <a:pt x="162877" y="15240"/>
                        <a:pt x="154305" y="19050"/>
                        <a:pt x="151448" y="20955"/>
                      </a:cubicBezTo>
                      <a:cubicBezTo>
                        <a:pt x="147638" y="22860"/>
                        <a:pt x="144780" y="26670"/>
                        <a:pt x="141923" y="29528"/>
                      </a:cubicBezTo>
                      <a:cubicBezTo>
                        <a:pt x="140970" y="31433"/>
                        <a:pt x="139065" y="33337"/>
                        <a:pt x="138113" y="35242"/>
                      </a:cubicBezTo>
                      <a:cubicBezTo>
                        <a:pt x="138113" y="35242"/>
                        <a:pt x="138113" y="35242"/>
                        <a:pt x="137160" y="35242"/>
                      </a:cubicBezTo>
                      <a:cubicBezTo>
                        <a:pt x="139065" y="36195"/>
                        <a:pt x="141923" y="37147"/>
                        <a:pt x="143827" y="37147"/>
                      </a:cubicBezTo>
                      <a:cubicBezTo>
                        <a:pt x="143827" y="37147"/>
                        <a:pt x="148590" y="38100"/>
                        <a:pt x="151448" y="35242"/>
                      </a:cubicBezTo>
                      <a:cubicBezTo>
                        <a:pt x="151448" y="35242"/>
                        <a:pt x="151448" y="35242"/>
                        <a:pt x="152400" y="35242"/>
                      </a:cubicBezTo>
                      <a:cubicBezTo>
                        <a:pt x="152400" y="35242"/>
                        <a:pt x="153352" y="35242"/>
                        <a:pt x="153352" y="36195"/>
                      </a:cubicBezTo>
                      <a:cubicBezTo>
                        <a:pt x="153352" y="36195"/>
                        <a:pt x="153352" y="36195"/>
                        <a:pt x="154305" y="37147"/>
                      </a:cubicBezTo>
                      <a:cubicBezTo>
                        <a:pt x="154305" y="37147"/>
                        <a:pt x="155257" y="38100"/>
                        <a:pt x="155257" y="38100"/>
                      </a:cubicBezTo>
                      <a:cubicBezTo>
                        <a:pt x="155257" y="38100"/>
                        <a:pt x="155257" y="38100"/>
                        <a:pt x="156210" y="38100"/>
                      </a:cubicBezTo>
                      <a:cubicBezTo>
                        <a:pt x="157163" y="38100"/>
                        <a:pt x="157163" y="39053"/>
                        <a:pt x="158115" y="39053"/>
                      </a:cubicBezTo>
                      <a:cubicBezTo>
                        <a:pt x="158115" y="39053"/>
                        <a:pt x="158115" y="39053"/>
                        <a:pt x="158115" y="39053"/>
                      </a:cubicBezTo>
                      <a:cubicBezTo>
                        <a:pt x="159068" y="40005"/>
                        <a:pt x="159068" y="40005"/>
                        <a:pt x="160020" y="40005"/>
                      </a:cubicBezTo>
                      <a:cubicBezTo>
                        <a:pt x="160973" y="40958"/>
                        <a:pt x="160973" y="40958"/>
                        <a:pt x="161925" y="40958"/>
                      </a:cubicBezTo>
                      <a:lnTo>
                        <a:pt x="161925" y="40958"/>
                      </a:lnTo>
                      <a:cubicBezTo>
                        <a:pt x="161925" y="40958"/>
                        <a:pt x="161925" y="40958"/>
                        <a:pt x="161925" y="40958"/>
                      </a:cubicBezTo>
                      <a:cubicBezTo>
                        <a:pt x="161925" y="40958"/>
                        <a:pt x="161925" y="41910"/>
                        <a:pt x="161925" y="41910"/>
                      </a:cubicBezTo>
                      <a:cubicBezTo>
                        <a:pt x="161925" y="41910"/>
                        <a:pt x="161925" y="41910"/>
                        <a:pt x="160973" y="42862"/>
                      </a:cubicBezTo>
                      <a:cubicBezTo>
                        <a:pt x="160020" y="43815"/>
                        <a:pt x="158115" y="46672"/>
                        <a:pt x="157163" y="50483"/>
                      </a:cubicBezTo>
                      <a:cubicBezTo>
                        <a:pt x="159068" y="53340"/>
                        <a:pt x="160973" y="56197"/>
                        <a:pt x="164782" y="56197"/>
                      </a:cubicBezTo>
                      <a:cubicBezTo>
                        <a:pt x="167640" y="56197"/>
                        <a:pt x="168593" y="54292"/>
                        <a:pt x="169545" y="53340"/>
                      </a:cubicBezTo>
                      <a:cubicBezTo>
                        <a:pt x="169545" y="53340"/>
                        <a:pt x="169545" y="53340"/>
                        <a:pt x="169545" y="53340"/>
                      </a:cubicBezTo>
                      <a:cubicBezTo>
                        <a:pt x="169545" y="53340"/>
                        <a:pt x="171450" y="61912"/>
                        <a:pt x="173355" y="63817"/>
                      </a:cubicBezTo>
                      <a:cubicBezTo>
                        <a:pt x="171450" y="64770"/>
                        <a:pt x="168593" y="67628"/>
                        <a:pt x="169545" y="76200"/>
                      </a:cubicBezTo>
                      <a:cubicBezTo>
                        <a:pt x="167640" y="75248"/>
                        <a:pt x="164782" y="72390"/>
                        <a:pt x="163830" y="71437"/>
                      </a:cubicBezTo>
                      <a:cubicBezTo>
                        <a:pt x="162877" y="69533"/>
                        <a:pt x="160973" y="65723"/>
                        <a:pt x="156210" y="64770"/>
                      </a:cubicBezTo>
                      <a:cubicBezTo>
                        <a:pt x="157163" y="66675"/>
                        <a:pt x="158115" y="69533"/>
                        <a:pt x="159068" y="72390"/>
                      </a:cubicBezTo>
                      <a:cubicBezTo>
                        <a:pt x="159068" y="72390"/>
                        <a:pt x="161925" y="78105"/>
                        <a:pt x="160973" y="83820"/>
                      </a:cubicBezTo>
                      <a:cubicBezTo>
                        <a:pt x="162877" y="81915"/>
                        <a:pt x="162877" y="76200"/>
                        <a:pt x="162877" y="76200"/>
                      </a:cubicBezTo>
                      <a:cubicBezTo>
                        <a:pt x="162877" y="76200"/>
                        <a:pt x="162877" y="76200"/>
                        <a:pt x="162877" y="76200"/>
                      </a:cubicBezTo>
                      <a:cubicBezTo>
                        <a:pt x="162877" y="76200"/>
                        <a:pt x="165735" y="80010"/>
                        <a:pt x="168593" y="80962"/>
                      </a:cubicBezTo>
                      <a:cubicBezTo>
                        <a:pt x="173355" y="88583"/>
                        <a:pt x="178118" y="94298"/>
                        <a:pt x="182880" y="97155"/>
                      </a:cubicBezTo>
                      <a:cubicBezTo>
                        <a:pt x="182880" y="99060"/>
                        <a:pt x="182880" y="103823"/>
                        <a:pt x="181927" y="103823"/>
                      </a:cubicBezTo>
                      <a:cubicBezTo>
                        <a:pt x="178118" y="104775"/>
                        <a:pt x="174307" y="101917"/>
                        <a:pt x="170498" y="101917"/>
                      </a:cubicBezTo>
                      <a:cubicBezTo>
                        <a:pt x="170498" y="101917"/>
                        <a:pt x="169545" y="101917"/>
                        <a:pt x="169545" y="101917"/>
                      </a:cubicBezTo>
                      <a:cubicBezTo>
                        <a:pt x="154305" y="94298"/>
                        <a:pt x="135255" y="110490"/>
                        <a:pt x="131445" y="113348"/>
                      </a:cubicBezTo>
                      <a:cubicBezTo>
                        <a:pt x="129540" y="115253"/>
                        <a:pt x="127635" y="112395"/>
                        <a:pt x="127635" y="112395"/>
                      </a:cubicBezTo>
                      <a:cubicBezTo>
                        <a:pt x="126682" y="110490"/>
                        <a:pt x="124777" y="110490"/>
                        <a:pt x="123825" y="110490"/>
                      </a:cubicBezTo>
                      <a:cubicBezTo>
                        <a:pt x="121920" y="110490"/>
                        <a:pt x="120968" y="111442"/>
                        <a:pt x="120015" y="112395"/>
                      </a:cubicBezTo>
                      <a:cubicBezTo>
                        <a:pt x="120015" y="112395"/>
                        <a:pt x="118110" y="114300"/>
                        <a:pt x="116205" y="113348"/>
                      </a:cubicBezTo>
                      <a:cubicBezTo>
                        <a:pt x="113348" y="110490"/>
                        <a:pt x="95250" y="97155"/>
                        <a:pt x="80963" y="100965"/>
                      </a:cubicBezTo>
                      <a:cubicBezTo>
                        <a:pt x="80963" y="100012"/>
                        <a:pt x="79057" y="100012"/>
                        <a:pt x="78105" y="100012"/>
                      </a:cubicBezTo>
                      <a:cubicBezTo>
                        <a:pt x="77152" y="100012"/>
                        <a:pt x="76200" y="99060"/>
                        <a:pt x="75248" y="98108"/>
                      </a:cubicBezTo>
                      <a:cubicBezTo>
                        <a:pt x="73343" y="97155"/>
                        <a:pt x="71438" y="98108"/>
                        <a:pt x="69532" y="97155"/>
                      </a:cubicBezTo>
                      <a:cubicBezTo>
                        <a:pt x="68580" y="97155"/>
                        <a:pt x="67627" y="97155"/>
                        <a:pt x="67627" y="96203"/>
                      </a:cubicBezTo>
                      <a:cubicBezTo>
                        <a:pt x="65723" y="94298"/>
                        <a:pt x="62865" y="93345"/>
                        <a:pt x="60960" y="90487"/>
                      </a:cubicBezTo>
                      <a:cubicBezTo>
                        <a:pt x="60960" y="90487"/>
                        <a:pt x="60007" y="89535"/>
                        <a:pt x="60007" y="89535"/>
                      </a:cubicBezTo>
                      <a:cubicBezTo>
                        <a:pt x="59055" y="88583"/>
                        <a:pt x="59055" y="87630"/>
                        <a:pt x="58102" y="86678"/>
                      </a:cubicBezTo>
                      <a:cubicBezTo>
                        <a:pt x="57150" y="83820"/>
                        <a:pt x="58102" y="80962"/>
                        <a:pt x="59055" y="78105"/>
                      </a:cubicBezTo>
                      <a:cubicBezTo>
                        <a:pt x="59055" y="76200"/>
                        <a:pt x="59055" y="76200"/>
                        <a:pt x="59055" y="73342"/>
                      </a:cubicBezTo>
                      <a:cubicBezTo>
                        <a:pt x="68580" y="70485"/>
                        <a:pt x="72390" y="62865"/>
                        <a:pt x="74295" y="59055"/>
                      </a:cubicBezTo>
                      <a:cubicBezTo>
                        <a:pt x="74295" y="59055"/>
                        <a:pt x="75248" y="57150"/>
                        <a:pt x="75248" y="57150"/>
                      </a:cubicBezTo>
                      <a:cubicBezTo>
                        <a:pt x="75248" y="57150"/>
                        <a:pt x="76200" y="57150"/>
                        <a:pt x="76200" y="57150"/>
                      </a:cubicBezTo>
                      <a:cubicBezTo>
                        <a:pt x="80010" y="57150"/>
                        <a:pt x="81915" y="55245"/>
                        <a:pt x="86677" y="55245"/>
                      </a:cubicBezTo>
                      <a:cubicBezTo>
                        <a:pt x="86677" y="55245"/>
                        <a:pt x="87630" y="57150"/>
                        <a:pt x="89535" y="58103"/>
                      </a:cubicBezTo>
                      <a:cubicBezTo>
                        <a:pt x="89535" y="60960"/>
                        <a:pt x="89535" y="62865"/>
                        <a:pt x="90488" y="64770"/>
                      </a:cubicBezTo>
                      <a:cubicBezTo>
                        <a:pt x="90488" y="64770"/>
                        <a:pt x="91440" y="65723"/>
                        <a:pt x="91440" y="65723"/>
                      </a:cubicBezTo>
                      <a:cubicBezTo>
                        <a:pt x="93345" y="61912"/>
                        <a:pt x="93345" y="58103"/>
                        <a:pt x="93345" y="56197"/>
                      </a:cubicBezTo>
                      <a:cubicBezTo>
                        <a:pt x="93345" y="56197"/>
                        <a:pt x="93345" y="56197"/>
                        <a:pt x="93345" y="55245"/>
                      </a:cubicBezTo>
                      <a:cubicBezTo>
                        <a:pt x="92393" y="50483"/>
                        <a:pt x="90488" y="49530"/>
                        <a:pt x="88582" y="48578"/>
                      </a:cubicBezTo>
                      <a:cubicBezTo>
                        <a:pt x="87630" y="47625"/>
                        <a:pt x="86677" y="47625"/>
                        <a:pt x="85725" y="47625"/>
                      </a:cubicBezTo>
                      <a:cubicBezTo>
                        <a:pt x="83820" y="46672"/>
                        <a:pt x="82868" y="45720"/>
                        <a:pt x="81915" y="43815"/>
                      </a:cubicBezTo>
                      <a:cubicBezTo>
                        <a:pt x="81915" y="43815"/>
                        <a:pt x="81915" y="43815"/>
                        <a:pt x="82868" y="42862"/>
                      </a:cubicBezTo>
                      <a:cubicBezTo>
                        <a:pt x="85725" y="40005"/>
                        <a:pt x="86677" y="36195"/>
                        <a:pt x="87630" y="31433"/>
                      </a:cubicBezTo>
                      <a:cubicBezTo>
                        <a:pt x="89535" y="28575"/>
                        <a:pt x="95250" y="29528"/>
                        <a:pt x="97155" y="30480"/>
                      </a:cubicBezTo>
                      <a:cubicBezTo>
                        <a:pt x="98107" y="30480"/>
                        <a:pt x="99060" y="30480"/>
                        <a:pt x="99060" y="31433"/>
                      </a:cubicBezTo>
                      <a:cubicBezTo>
                        <a:pt x="100013" y="31433"/>
                        <a:pt x="100013" y="32385"/>
                        <a:pt x="100965" y="33337"/>
                      </a:cubicBezTo>
                      <a:cubicBezTo>
                        <a:pt x="101918" y="33337"/>
                        <a:pt x="102870" y="33337"/>
                        <a:pt x="103823" y="33337"/>
                      </a:cubicBezTo>
                      <a:cubicBezTo>
                        <a:pt x="103823" y="33337"/>
                        <a:pt x="104775" y="34290"/>
                        <a:pt x="104775" y="35242"/>
                      </a:cubicBezTo>
                      <a:cubicBezTo>
                        <a:pt x="104775" y="35242"/>
                        <a:pt x="104775" y="36195"/>
                        <a:pt x="105727" y="36195"/>
                      </a:cubicBezTo>
                      <a:cubicBezTo>
                        <a:pt x="108585" y="36195"/>
                        <a:pt x="111443" y="35242"/>
                        <a:pt x="113348" y="34290"/>
                      </a:cubicBezTo>
                      <a:cubicBezTo>
                        <a:pt x="113348" y="34290"/>
                        <a:pt x="113348" y="34290"/>
                        <a:pt x="113348" y="34290"/>
                      </a:cubicBezTo>
                      <a:cubicBezTo>
                        <a:pt x="112395" y="32385"/>
                        <a:pt x="110490" y="31433"/>
                        <a:pt x="108585" y="30480"/>
                      </a:cubicBezTo>
                      <a:cubicBezTo>
                        <a:pt x="106680" y="30480"/>
                        <a:pt x="105727" y="28575"/>
                        <a:pt x="103823" y="27622"/>
                      </a:cubicBezTo>
                      <a:cubicBezTo>
                        <a:pt x="102870" y="27622"/>
                        <a:pt x="101918" y="27622"/>
                        <a:pt x="100965" y="27622"/>
                      </a:cubicBezTo>
                      <a:cubicBezTo>
                        <a:pt x="96202" y="28575"/>
                        <a:pt x="93345" y="26670"/>
                        <a:pt x="89535" y="26670"/>
                      </a:cubicBezTo>
                      <a:cubicBezTo>
                        <a:pt x="85725" y="26670"/>
                        <a:pt x="85725" y="28575"/>
                        <a:pt x="83820" y="31433"/>
                      </a:cubicBezTo>
                      <a:cubicBezTo>
                        <a:pt x="82868" y="32385"/>
                        <a:pt x="82868" y="33337"/>
                        <a:pt x="81915" y="34290"/>
                      </a:cubicBezTo>
                      <a:cubicBezTo>
                        <a:pt x="80963" y="35242"/>
                        <a:pt x="80010" y="35242"/>
                        <a:pt x="78105" y="36195"/>
                      </a:cubicBezTo>
                      <a:lnTo>
                        <a:pt x="77152" y="34290"/>
                      </a:lnTo>
                      <a:cubicBezTo>
                        <a:pt x="77152" y="33337"/>
                        <a:pt x="76200" y="31433"/>
                        <a:pt x="75248" y="30480"/>
                      </a:cubicBezTo>
                      <a:cubicBezTo>
                        <a:pt x="73343" y="27622"/>
                        <a:pt x="70485" y="24765"/>
                        <a:pt x="65723" y="23812"/>
                      </a:cubicBezTo>
                      <a:cubicBezTo>
                        <a:pt x="64770" y="23812"/>
                        <a:pt x="64770" y="23812"/>
                        <a:pt x="63818" y="22860"/>
                      </a:cubicBezTo>
                      <a:cubicBezTo>
                        <a:pt x="62865" y="21908"/>
                        <a:pt x="63818" y="21908"/>
                        <a:pt x="63818" y="21908"/>
                      </a:cubicBezTo>
                      <a:cubicBezTo>
                        <a:pt x="64770" y="20955"/>
                        <a:pt x="67627" y="20955"/>
                        <a:pt x="68580" y="20955"/>
                      </a:cubicBezTo>
                      <a:cubicBezTo>
                        <a:pt x="72390" y="19050"/>
                        <a:pt x="71438" y="16192"/>
                        <a:pt x="69532" y="16192"/>
                      </a:cubicBezTo>
                      <a:cubicBezTo>
                        <a:pt x="67627" y="16192"/>
                        <a:pt x="64770" y="15240"/>
                        <a:pt x="63818" y="14287"/>
                      </a:cubicBezTo>
                      <a:cubicBezTo>
                        <a:pt x="62865" y="13335"/>
                        <a:pt x="60960" y="10478"/>
                        <a:pt x="60007" y="10478"/>
                      </a:cubicBezTo>
                      <a:cubicBezTo>
                        <a:pt x="58102" y="10478"/>
                        <a:pt x="59055" y="7620"/>
                        <a:pt x="57150" y="6667"/>
                      </a:cubicBezTo>
                      <a:cubicBezTo>
                        <a:pt x="56198" y="6667"/>
                        <a:pt x="55245" y="6667"/>
                        <a:pt x="54293" y="7620"/>
                      </a:cubicBezTo>
                      <a:cubicBezTo>
                        <a:pt x="54293" y="6667"/>
                        <a:pt x="54293" y="3810"/>
                        <a:pt x="52388" y="2857"/>
                      </a:cubicBezTo>
                      <a:cubicBezTo>
                        <a:pt x="51435" y="1905"/>
                        <a:pt x="50482" y="2857"/>
                        <a:pt x="50482" y="3810"/>
                      </a:cubicBezTo>
                      <a:cubicBezTo>
                        <a:pt x="50482" y="4763"/>
                        <a:pt x="52388" y="5715"/>
                        <a:pt x="52388" y="8572"/>
                      </a:cubicBezTo>
                      <a:cubicBezTo>
                        <a:pt x="52388" y="8572"/>
                        <a:pt x="51435" y="8572"/>
                        <a:pt x="51435" y="9525"/>
                      </a:cubicBezTo>
                      <a:cubicBezTo>
                        <a:pt x="51435" y="8572"/>
                        <a:pt x="50482" y="6667"/>
                        <a:pt x="49530" y="5715"/>
                      </a:cubicBezTo>
                      <a:cubicBezTo>
                        <a:pt x="48577" y="4763"/>
                        <a:pt x="47625" y="5715"/>
                        <a:pt x="47625" y="6667"/>
                      </a:cubicBezTo>
                      <a:cubicBezTo>
                        <a:pt x="47625" y="7620"/>
                        <a:pt x="49530" y="7620"/>
                        <a:pt x="49530" y="10478"/>
                      </a:cubicBezTo>
                      <a:cubicBezTo>
                        <a:pt x="49530" y="10478"/>
                        <a:pt x="48577" y="11430"/>
                        <a:pt x="48577" y="11430"/>
                      </a:cubicBezTo>
                      <a:cubicBezTo>
                        <a:pt x="45720" y="10478"/>
                        <a:pt x="45720" y="9525"/>
                        <a:pt x="44768" y="8572"/>
                      </a:cubicBezTo>
                      <a:cubicBezTo>
                        <a:pt x="43815" y="8572"/>
                        <a:pt x="42863" y="8572"/>
                        <a:pt x="43815" y="10478"/>
                      </a:cubicBezTo>
                      <a:cubicBezTo>
                        <a:pt x="44768" y="11430"/>
                        <a:pt x="46673" y="12382"/>
                        <a:pt x="47625" y="12382"/>
                      </a:cubicBezTo>
                      <a:cubicBezTo>
                        <a:pt x="47625" y="12382"/>
                        <a:pt x="47625" y="13335"/>
                        <a:pt x="46673" y="13335"/>
                      </a:cubicBezTo>
                      <a:cubicBezTo>
                        <a:pt x="43815" y="12382"/>
                        <a:pt x="42863" y="10478"/>
                        <a:pt x="42863" y="10478"/>
                      </a:cubicBezTo>
                      <a:cubicBezTo>
                        <a:pt x="41910" y="10478"/>
                        <a:pt x="40957" y="10478"/>
                        <a:pt x="41910" y="12382"/>
                      </a:cubicBezTo>
                      <a:cubicBezTo>
                        <a:pt x="42863" y="14287"/>
                        <a:pt x="45720" y="15240"/>
                        <a:pt x="46673" y="15240"/>
                      </a:cubicBezTo>
                      <a:cubicBezTo>
                        <a:pt x="46673" y="16192"/>
                        <a:pt x="45720" y="17145"/>
                        <a:pt x="45720" y="17145"/>
                      </a:cubicBezTo>
                      <a:cubicBezTo>
                        <a:pt x="43815" y="17145"/>
                        <a:pt x="39052" y="18097"/>
                        <a:pt x="40005" y="20955"/>
                      </a:cubicBezTo>
                      <a:cubicBezTo>
                        <a:pt x="40957" y="21908"/>
                        <a:pt x="43815" y="19050"/>
                        <a:pt x="45720" y="20955"/>
                      </a:cubicBezTo>
                      <a:cubicBezTo>
                        <a:pt x="47625" y="23812"/>
                        <a:pt x="49530" y="23812"/>
                        <a:pt x="50482" y="23812"/>
                      </a:cubicBezTo>
                      <a:cubicBezTo>
                        <a:pt x="51435" y="24765"/>
                        <a:pt x="51435" y="25717"/>
                        <a:pt x="52388" y="26670"/>
                      </a:cubicBezTo>
                      <a:cubicBezTo>
                        <a:pt x="53340" y="28575"/>
                        <a:pt x="54293" y="30480"/>
                        <a:pt x="56198" y="32385"/>
                      </a:cubicBezTo>
                      <a:cubicBezTo>
                        <a:pt x="57150" y="34290"/>
                        <a:pt x="59055" y="37147"/>
                        <a:pt x="60007" y="38100"/>
                      </a:cubicBezTo>
                      <a:cubicBezTo>
                        <a:pt x="60007" y="39053"/>
                        <a:pt x="60007" y="39053"/>
                        <a:pt x="60007" y="40005"/>
                      </a:cubicBezTo>
                      <a:cubicBezTo>
                        <a:pt x="58102" y="42862"/>
                        <a:pt x="53340" y="45720"/>
                        <a:pt x="51435" y="47625"/>
                      </a:cubicBezTo>
                      <a:cubicBezTo>
                        <a:pt x="49530" y="49530"/>
                        <a:pt x="30480" y="63817"/>
                        <a:pt x="27623" y="70485"/>
                      </a:cubicBezTo>
                      <a:cubicBezTo>
                        <a:pt x="26670" y="72390"/>
                        <a:pt x="26670" y="73342"/>
                        <a:pt x="26670" y="75248"/>
                      </a:cubicBezTo>
                      <a:cubicBezTo>
                        <a:pt x="25718" y="76200"/>
                        <a:pt x="22860" y="77153"/>
                        <a:pt x="21907" y="76200"/>
                      </a:cubicBezTo>
                      <a:cubicBezTo>
                        <a:pt x="20002" y="74295"/>
                        <a:pt x="22860" y="72390"/>
                        <a:pt x="22860" y="70485"/>
                      </a:cubicBezTo>
                      <a:cubicBezTo>
                        <a:pt x="22860" y="69533"/>
                        <a:pt x="21907" y="69533"/>
                        <a:pt x="20955" y="69533"/>
                      </a:cubicBezTo>
                      <a:cubicBezTo>
                        <a:pt x="16193" y="73342"/>
                        <a:pt x="19050" y="79058"/>
                        <a:pt x="21907" y="80962"/>
                      </a:cubicBezTo>
                      <a:cubicBezTo>
                        <a:pt x="25718" y="81915"/>
                        <a:pt x="25718" y="79058"/>
                        <a:pt x="28575" y="80010"/>
                      </a:cubicBezTo>
                      <a:cubicBezTo>
                        <a:pt x="29527" y="80010"/>
                        <a:pt x="35243" y="85725"/>
                        <a:pt x="34290" y="90487"/>
                      </a:cubicBezTo>
                      <a:cubicBezTo>
                        <a:pt x="34290" y="90487"/>
                        <a:pt x="34290" y="91440"/>
                        <a:pt x="34290" y="91440"/>
                      </a:cubicBezTo>
                      <a:cubicBezTo>
                        <a:pt x="33338" y="93345"/>
                        <a:pt x="30480" y="94298"/>
                        <a:pt x="29527" y="96203"/>
                      </a:cubicBezTo>
                      <a:cubicBezTo>
                        <a:pt x="26670" y="98108"/>
                        <a:pt x="32385" y="110490"/>
                        <a:pt x="32385" y="117158"/>
                      </a:cubicBezTo>
                      <a:cubicBezTo>
                        <a:pt x="32385" y="120015"/>
                        <a:pt x="34290" y="119062"/>
                        <a:pt x="36195" y="122873"/>
                      </a:cubicBezTo>
                      <a:cubicBezTo>
                        <a:pt x="34290" y="122873"/>
                        <a:pt x="33338" y="122873"/>
                        <a:pt x="32385" y="124778"/>
                      </a:cubicBezTo>
                      <a:cubicBezTo>
                        <a:pt x="32385" y="124778"/>
                        <a:pt x="31432" y="125730"/>
                        <a:pt x="31432" y="126683"/>
                      </a:cubicBezTo>
                      <a:cubicBezTo>
                        <a:pt x="31432" y="128587"/>
                        <a:pt x="32385" y="129540"/>
                        <a:pt x="34290" y="129540"/>
                      </a:cubicBezTo>
                      <a:cubicBezTo>
                        <a:pt x="36195" y="129540"/>
                        <a:pt x="37148" y="128587"/>
                        <a:pt x="37148" y="126683"/>
                      </a:cubicBezTo>
                      <a:cubicBezTo>
                        <a:pt x="37148" y="126683"/>
                        <a:pt x="37148" y="126683"/>
                        <a:pt x="37148" y="125730"/>
                      </a:cubicBezTo>
                      <a:cubicBezTo>
                        <a:pt x="38100" y="125730"/>
                        <a:pt x="39052" y="125730"/>
                        <a:pt x="40005" y="126683"/>
                      </a:cubicBezTo>
                      <a:lnTo>
                        <a:pt x="42863" y="128587"/>
                      </a:lnTo>
                      <a:cubicBezTo>
                        <a:pt x="42863" y="128587"/>
                        <a:pt x="33338" y="137160"/>
                        <a:pt x="17145" y="132398"/>
                      </a:cubicBezTo>
                      <a:cubicBezTo>
                        <a:pt x="17145" y="132398"/>
                        <a:pt x="9525" y="130492"/>
                        <a:pt x="11430" y="123825"/>
                      </a:cubicBezTo>
                      <a:cubicBezTo>
                        <a:pt x="11430" y="123825"/>
                        <a:pt x="11430" y="122873"/>
                        <a:pt x="12382" y="121920"/>
                      </a:cubicBezTo>
                      <a:cubicBezTo>
                        <a:pt x="12382" y="122873"/>
                        <a:pt x="13335" y="123825"/>
                        <a:pt x="14288" y="123825"/>
                      </a:cubicBezTo>
                      <a:cubicBezTo>
                        <a:pt x="15240" y="123825"/>
                        <a:pt x="15240" y="124778"/>
                        <a:pt x="16193" y="124778"/>
                      </a:cubicBezTo>
                      <a:cubicBezTo>
                        <a:pt x="18098" y="124778"/>
                        <a:pt x="20002" y="122873"/>
                        <a:pt x="20002" y="120967"/>
                      </a:cubicBezTo>
                      <a:cubicBezTo>
                        <a:pt x="20002" y="120015"/>
                        <a:pt x="20002" y="119062"/>
                        <a:pt x="19050" y="118110"/>
                      </a:cubicBezTo>
                      <a:cubicBezTo>
                        <a:pt x="19050" y="118110"/>
                        <a:pt x="19050" y="118110"/>
                        <a:pt x="18098" y="118110"/>
                      </a:cubicBezTo>
                      <a:cubicBezTo>
                        <a:pt x="18098" y="118110"/>
                        <a:pt x="18098" y="118110"/>
                        <a:pt x="18098" y="118110"/>
                      </a:cubicBezTo>
                      <a:cubicBezTo>
                        <a:pt x="18098" y="118110"/>
                        <a:pt x="18098" y="118110"/>
                        <a:pt x="18098" y="118110"/>
                      </a:cubicBezTo>
                      <a:cubicBezTo>
                        <a:pt x="17145" y="117158"/>
                        <a:pt x="15240" y="117158"/>
                        <a:pt x="12382" y="117158"/>
                      </a:cubicBezTo>
                      <a:cubicBezTo>
                        <a:pt x="12382" y="117158"/>
                        <a:pt x="5715" y="119062"/>
                        <a:pt x="7620" y="126683"/>
                      </a:cubicBezTo>
                      <a:cubicBezTo>
                        <a:pt x="7620" y="126683"/>
                        <a:pt x="2857" y="125730"/>
                        <a:pt x="952" y="127635"/>
                      </a:cubicBezTo>
                      <a:cubicBezTo>
                        <a:pt x="952" y="127635"/>
                        <a:pt x="0" y="128587"/>
                        <a:pt x="0" y="129540"/>
                      </a:cubicBezTo>
                      <a:lnTo>
                        <a:pt x="0" y="129540"/>
                      </a:lnTo>
                      <a:lnTo>
                        <a:pt x="0" y="129540"/>
                      </a:lnTo>
                      <a:cubicBezTo>
                        <a:pt x="0" y="129540"/>
                        <a:pt x="0" y="130492"/>
                        <a:pt x="952" y="131445"/>
                      </a:cubicBezTo>
                      <a:cubicBezTo>
                        <a:pt x="1905" y="132398"/>
                        <a:pt x="1905" y="132398"/>
                        <a:pt x="2857" y="132398"/>
                      </a:cubicBezTo>
                      <a:cubicBezTo>
                        <a:pt x="3810" y="132398"/>
                        <a:pt x="4763" y="132398"/>
                        <a:pt x="4763" y="131445"/>
                      </a:cubicBezTo>
                      <a:cubicBezTo>
                        <a:pt x="4763" y="131445"/>
                        <a:pt x="4763" y="131445"/>
                        <a:pt x="4763" y="131445"/>
                      </a:cubicBezTo>
                      <a:cubicBezTo>
                        <a:pt x="4763" y="131445"/>
                        <a:pt x="5715" y="130492"/>
                        <a:pt x="6668" y="131445"/>
                      </a:cubicBezTo>
                      <a:cubicBezTo>
                        <a:pt x="17145" y="142875"/>
                        <a:pt x="34290" y="138112"/>
                        <a:pt x="44768" y="130492"/>
                      </a:cubicBezTo>
                      <a:cubicBezTo>
                        <a:pt x="44768" y="130492"/>
                        <a:pt x="50482" y="124778"/>
                        <a:pt x="56198" y="121920"/>
                      </a:cubicBezTo>
                      <a:cubicBezTo>
                        <a:pt x="58102" y="122873"/>
                        <a:pt x="60960" y="123825"/>
                        <a:pt x="63818" y="124778"/>
                      </a:cubicBezTo>
                      <a:cubicBezTo>
                        <a:pt x="63818" y="128587"/>
                        <a:pt x="64770" y="133350"/>
                        <a:pt x="68580" y="139065"/>
                      </a:cubicBezTo>
                      <a:cubicBezTo>
                        <a:pt x="68580" y="139065"/>
                        <a:pt x="65723" y="143828"/>
                        <a:pt x="60960" y="140970"/>
                      </a:cubicBezTo>
                      <a:cubicBezTo>
                        <a:pt x="60960" y="140970"/>
                        <a:pt x="57150" y="138112"/>
                        <a:pt x="60007" y="135255"/>
                      </a:cubicBezTo>
                      <a:cubicBezTo>
                        <a:pt x="60007" y="135255"/>
                        <a:pt x="61913" y="133350"/>
                        <a:pt x="62865" y="135255"/>
                      </a:cubicBezTo>
                      <a:cubicBezTo>
                        <a:pt x="61913" y="135255"/>
                        <a:pt x="60960" y="136208"/>
                        <a:pt x="60960" y="137160"/>
                      </a:cubicBezTo>
                      <a:cubicBezTo>
                        <a:pt x="60960" y="138112"/>
                        <a:pt x="61913" y="139065"/>
                        <a:pt x="62865" y="139065"/>
                      </a:cubicBezTo>
                      <a:cubicBezTo>
                        <a:pt x="63818" y="139065"/>
                        <a:pt x="64770" y="138112"/>
                        <a:pt x="64770" y="137160"/>
                      </a:cubicBezTo>
                      <a:cubicBezTo>
                        <a:pt x="64770" y="136208"/>
                        <a:pt x="64770" y="134303"/>
                        <a:pt x="62865" y="133350"/>
                      </a:cubicBezTo>
                      <a:cubicBezTo>
                        <a:pt x="62865" y="133350"/>
                        <a:pt x="60960" y="131445"/>
                        <a:pt x="59055" y="132398"/>
                      </a:cubicBezTo>
                      <a:cubicBezTo>
                        <a:pt x="55245" y="133350"/>
                        <a:pt x="52388" y="141923"/>
                        <a:pt x="60960" y="144780"/>
                      </a:cubicBezTo>
                      <a:cubicBezTo>
                        <a:pt x="60960" y="144780"/>
                        <a:pt x="67627" y="147637"/>
                        <a:pt x="70485" y="142875"/>
                      </a:cubicBezTo>
                      <a:cubicBezTo>
                        <a:pt x="70485" y="142875"/>
                        <a:pt x="70485" y="141923"/>
                        <a:pt x="71438" y="143828"/>
                      </a:cubicBezTo>
                      <a:cubicBezTo>
                        <a:pt x="78105" y="150495"/>
                        <a:pt x="93345" y="148590"/>
                        <a:pt x="99060" y="143828"/>
                      </a:cubicBezTo>
                      <a:cubicBezTo>
                        <a:pt x="99060" y="143828"/>
                        <a:pt x="100965" y="142875"/>
                        <a:pt x="101918" y="141923"/>
                      </a:cubicBezTo>
                      <a:cubicBezTo>
                        <a:pt x="101918" y="144780"/>
                        <a:pt x="103823" y="146685"/>
                        <a:pt x="106680" y="146685"/>
                      </a:cubicBezTo>
                      <a:cubicBezTo>
                        <a:pt x="109538" y="146685"/>
                        <a:pt x="111443" y="144780"/>
                        <a:pt x="111443" y="141923"/>
                      </a:cubicBezTo>
                      <a:cubicBezTo>
                        <a:pt x="111443" y="140017"/>
                        <a:pt x="109538" y="138112"/>
                        <a:pt x="107632" y="137160"/>
                      </a:cubicBezTo>
                      <a:cubicBezTo>
                        <a:pt x="107632" y="137160"/>
                        <a:pt x="104775" y="136208"/>
                        <a:pt x="100013" y="139065"/>
                      </a:cubicBezTo>
                      <a:cubicBezTo>
                        <a:pt x="100013" y="139065"/>
                        <a:pt x="95250" y="141923"/>
                        <a:pt x="96202" y="141923"/>
                      </a:cubicBezTo>
                      <a:cubicBezTo>
                        <a:pt x="98107" y="139065"/>
                        <a:pt x="99060" y="136208"/>
                        <a:pt x="99060" y="132398"/>
                      </a:cubicBezTo>
                      <a:cubicBezTo>
                        <a:pt x="105727" y="133350"/>
                        <a:pt x="112395" y="133350"/>
                        <a:pt x="119063" y="133350"/>
                      </a:cubicBezTo>
                      <a:cubicBezTo>
                        <a:pt x="119063" y="135255"/>
                        <a:pt x="119063" y="138112"/>
                        <a:pt x="118110" y="140017"/>
                      </a:cubicBezTo>
                      <a:cubicBezTo>
                        <a:pt x="118110" y="140017"/>
                        <a:pt x="115252" y="140970"/>
                        <a:pt x="115252" y="142875"/>
                      </a:cubicBezTo>
                      <a:cubicBezTo>
                        <a:pt x="115252" y="142875"/>
                        <a:pt x="115252" y="143828"/>
                        <a:pt x="117157" y="145733"/>
                      </a:cubicBezTo>
                      <a:cubicBezTo>
                        <a:pt x="117157" y="145733"/>
                        <a:pt x="119063" y="147637"/>
                        <a:pt x="119063" y="148590"/>
                      </a:cubicBezTo>
                      <a:cubicBezTo>
                        <a:pt x="119063" y="148590"/>
                        <a:pt x="119063" y="150495"/>
                        <a:pt x="121920" y="150495"/>
                      </a:cubicBezTo>
                      <a:cubicBezTo>
                        <a:pt x="121920" y="150495"/>
                        <a:pt x="121920" y="150495"/>
                        <a:pt x="122873" y="150495"/>
                      </a:cubicBezTo>
                      <a:cubicBezTo>
                        <a:pt x="122873" y="150495"/>
                        <a:pt x="122873" y="150495"/>
                        <a:pt x="123825" y="150495"/>
                      </a:cubicBezTo>
                      <a:cubicBezTo>
                        <a:pt x="126682" y="150495"/>
                        <a:pt x="126682" y="148590"/>
                        <a:pt x="126682" y="148590"/>
                      </a:cubicBezTo>
                      <a:cubicBezTo>
                        <a:pt x="126682" y="147637"/>
                        <a:pt x="128588" y="145733"/>
                        <a:pt x="128588" y="145733"/>
                      </a:cubicBezTo>
                      <a:cubicBezTo>
                        <a:pt x="130493" y="143828"/>
                        <a:pt x="130493" y="142875"/>
                        <a:pt x="130493" y="142875"/>
                      </a:cubicBezTo>
                      <a:cubicBezTo>
                        <a:pt x="130493" y="140970"/>
                        <a:pt x="127635" y="140017"/>
                        <a:pt x="127635" y="140017"/>
                      </a:cubicBezTo>
                      <a:cubicBezTo>
                        <a:pt x="126682" y="138112"/>
                        <a:pt x="126682" y="135255"/>
                        <a:pt x="126682" y="133350"/>
                      </a:cubicBezTo>
                      <a:cubicBezTo>
                        <a:pt x="133350" y="133350"/>
                        <a:pt x="140018" y="132398"/>
                        <a:pt x="146685" y="132398"/>
                      </a:cubicBezTo>
                      <a:cubicBezTo>
                        <a:pt x="147638" y="136208"/>
                        <a:pt x="148590" y="139065"/>
                        <a:pt x="149543" y="141923"/>
                      </a:cubicBezTo>
                      <a:cubicBezTo>
                        <a:pt x="149543" y="141923"/>
                        <a:pt x="145732" y="139065"/>
                        <a:pt x="145732" y="139065"/>
                      </a:cubicBezTo>
                      <a:cubicBezTo>
                        <a:pt x="140970" y="136208"/>
                        <a:pt x="138113" y="137160"/>
                        <a:pt x="138113" y="137160"/>
                      </a:cubicBezTo>
                      <a:cubicBezTo>
                        <a:pt x="136207" y="137160"/>
                        <a:pt x="134302" y="139065"/>
                        <a:pt x="134302" y="141923"/>
                      </a:cubicBezTo>
                      <a:cubicBezTo>
                        <a:pt x="134302" y="144780"/>
                        <a:pt x="136207" y="146685"/>
                        <a:pt x="139065" y="146685"/>
                      </a:cubicBezTo>
                      <a:cubicBezTo>
                        <a:pt x="141923" y="146685"/>
                        <a:pt x="143827" y="144780"/>
                        <a:pt x="143827" y="141923"/>
                      </a:cubicBezTo>
                      <a:cubicBezTo>
                        <a:pt x="145732" y="142875"/>
                        <a:pt x="146685" y="143828"/>
                        <a:pt x="146685" y="143828"/>
                      </a:cubicBezTo>
                      <a:cubicBezTo>
                        <a:pt x="152400" y="148590"/>
                        <a:pt x="167640" y="150495"/>
                        <a:pt x="174307" y="143828"/>
                      </a:cubicBezTo>
                      <a:cubicBezTo>
                        <a:pt x="175260" y="142875"/>
                        <a:pt x="175260" y="142875"/>
                        <a:pt x="175260" y="142875"/>
                      </a:cubicBezTo>
                      <a:cubicBezTo>
                        <a:pt x="178118" y="147637"/>
                        <a:pt x="184785" y="144780"/>
                        <a:pt x="184785" y="144780"/>
                      </a:cubicBezTo>
                      <a:cubicBezTo>
                        <a:pt x="192405" y="140970"/>
                        <a:pt x="190500" y="132398"/>
                        <a:pt x="186690" y="132398"/>
                      </a:cubicBezTo>
                      <a:cubicBezTo>
                        <a:pt x="183832" y="132398"/>
                        <a:pt x="182880" y="133350"/>
                        <a:pt x="182880" y="133350"/>
                      </a:cubicBezTo>
                      <a:cubicBezTo>
                        <a:pt x="180975" y="134303"/>
                        <a:pt x="180975" y="137160"/>
                        <a:pt x="180975" y="137160"/>
                      </a:cubicBezTo>
                      <a:cubicBezTo>
                        <a:pt x="180975" y="138112"/>
                        <a:pt x="181927" y="139065"/>
                        <a:pt x="182880" y="139065"/>
                      </a:cubicBezTo>
                      <a:cubicBezTo>
                        <a:pt x="183832" y="139065"/>
                        <a:pt x="184785" y="138112"/>
                        <a:pt x="184785" y="137160"/>
                      </a:cubicBezTo>
                      <a:cubicBezTo>
                        <a:pt x="184785" y="136208"/>
                        <a:pt x="183832" y="135255"/>
                        <a:pt x="182880" y="135255"/>
                      </a:cubicBezTo>
                      <a:cubicBezTo>
                        <a:pt x="183832" y="133350"/>
                        <a:pt x="185738" y="135255"/>
                        <a:pt x="185738" y="135255"/>
                      </a:cubicBezTo>
                      <a:cubicBezTo>
                        <a:pt x="188595" y="138112"/>
                        <a:pt x="184785" y="140970"/>
                        <a:pt x="184785" y="140970"/>
                      </a:cubicBezTo>
                      <a:cubicBezTo>
                        <a:pt x="180023" y="143828"/>
                        <a:pt x="177165" y="139065"/>
                        <a:pt x="177165" y="139065"/>
                      </a:cubicBezTo>
                      <a:cubicBezTo>
                        <a:pt x="180975" y="133350"/>
                        <a:pt x="181927" y="128587"/>
                        <a:pt x="181927" y="124778"/>
                      </a:cubicBezTo>
                      <a:cubicBezTo>
                        <a:pt x="184785" y="123825"/>
                        <a:pt x="186690" y="122873"/>
                        <a:pt x="189548" y="121920"/>
                      </a:cubicBezTo>
                      <a:cubicBezTo>
                        <a:pt x="195263" y="124778"/>
                        <a:pt x="200977" y="130492"/>
                        <a:pt x="200977" y="130492"/>
                      </a:cubicBezTo>
                      <a:cubicBezTo>
                        <a:pt x="210502" y="138112"/>
                        <a:pt x="227648" y="142875"/>
                        <a:pt x="239077" y="131445"/>
                      </a:cubicBezTo>
                      <a:cubicBezTo>
                        <a:pt x="240030" y="130492"/>
                        <a:pt x="240982" y="130492"/>
                        <a:pt x="240982" y="131445"/>
                      </a:cubicBezTo>
                      <a:cubicBezTo>
                        <a:pt x="240982" y="131445"/>
                        <a:pt x="240982" y="131445"/>
                        <a:pt x="240982" y="131445"/>
                      </a:cubicBezTo>
                      <a:cubicBezTo>
                        <a:pt x="241935" y="132398"/>
                        <a:pt x="241935" y="132398"/>
                        <a:pt x="242888" y="132398"/>
                      </a:cubicBezTo>
                      <a:cubicBezTo>
                        <a:pt x="243840" y="132398"/>
                        <a:pt x="244793" y="131445"/>
                        <a:pt x="244793" y="131445"/>
                      </a:cubicBezTo>
                      <a:cubicBezTo>
                        <a:pt x="244793" y="130492"/>
                        <a:pt x="244793" y="130492"/>
                        <a:pt x="245745" y="129540"/>
                      </a:cubicBezTo>
                      <a:lnTo>
                        <a:pt x="245745" y="129540"/>
                      </a:lnTo>
                      <a:lnTo>
                        <a:pt x="245745" y="129540"/>
                      </a:lnTo>
                      <a:cubicBezTo>
                        <a:pt x="244793" y="126683"/>
                        <a:pt x="243840" y="126683"/>
                        <a:pt x="243840" y="12668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83" name="Forma libre 82">
                  <a:extLst>
                    <a:ext uri="{FF2B5EF4-FFF2-40B4-BE49-F238E27FC236}">
                      <a16:creationId xmlns:a16="http://schemas.microsoft.com/office/drawing/2014/main" id="{69D1BD1B-FEBC-364C-9959-B903991EF698}"/>
                    </a:ext>
                  </a:extLst>
                </p:cNvPr>
                <p:cNvSpPr/>
                <p:nvPr/>
              </p:nvSpPr>
              <p:spPr>
                <a:xfrm>
                  <a:off x="9165919" y="1365712"/>
                  <a:ext cx="28575" cy="43814"/>
                </a:xfrm>
                <a:custGeom>
                  <a:avLst/>
                  <a:gdLst>
                    <a:gd name="connsiteX0" fmla="*/ 13335 w 28575"/>
                    <a:gd name="connsiteY0" fmla="*/ 43815 h 43814"/>
                    <a:gd name="connsiteX1" fmla="*/ 0 w 28575"/>
                    <a:gd name="connsiteY1" fmla="*/ 39052 h 43814"/>
                    <a:gd name="connsiteX2" fmla="*/ 2858 w 28575"/>
                    <a:gd name="connsiteY2" fmla="*/ 32385 h 43814"/>
                    <a:gd name="connsiteX3" fmla="*/ 13335 w 28575"/>
                    <a:gd name="connsiteY3" fmla="*/ 36195 h 43814"/>
                    <a:gd name="connsiteX4" fmla="*/ 20003 w 28575"/>
                    <a:gd name="connsiteY4" fmla="*/ 30480 h 43814"/>
                    <a:gd name="connsiteX5" fmla="*/ 0 w 28575"/>
                    <a:gd name="connsiteY5" fmla="*/ 11430 h 43814"/>
                    <a:gd name="connsiteX6" fmla="*/ 15240 w 28575"/>
                    <a:gd name="connsiteY6" fmla="*/ 0 h 43814"/>
                    <a:gd name="connsiteX7" fmla="*/ 27623 w 28575"/>
                    <a:gd name="connsiteY7" fmla="*/ 2857 h 43814"/>
                    <a:gd name="connsiteX8" fmla="*/ 24765 w 28575"/>
                    <a:gd name="connsiteY8" fmla="*/ 9525 h 43814"/>
                    <a:gd name="connsiteX9" fmla="*/ 15240 w 28575"/>
                    <a:gd name="connsiteY9" fmla="*/ 7620 h 43814"/>
                    <a:gd name="connsiteX10" fmla="*/ 8573 w 28575"/>
                    <a:gd name="connsiteY10" fmla="*/ 12382 h 43814"/>
                    <a:gd name="connsiteX11" fmla="*/ 28575 w 28575"/>
                    <a:gd name="connsiteY11" fmla="*/ 31432 h 43814"/>
                    <a:gd name="connsiteX12" fmla="*/ 13335 w 28575"/>
                    <a:gd name="connsiteY12" fmla="*/ 43815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575" h="43814">
                      <a:moveTo>
                        <a:pt x="13335" y="43815"/>
                      </a:moveTo>
                      <a:cubicBezTo>
                        <a:pt x="7620" y="43815"/>
                        <a:pt x="2858" y="41910"/>
                        <a:pt x="0" y="39052"/>
                      </a:cubicBezTo>
                      <a:lnTo>
                        <a:pt x="2858" y="32385"/>
                      </a:lnTo>
                      <a:cubicBezTo>
                        <a:pt x="5715" y="34290"/>
                        <a:pt x="9525" y="36195"/>
                        <a:pt x="13335" y="36195"/>
                      </a:cubicBezTo>
                      <a:cubicBezTo>
                        <a:pt x="17145" y="36195"/>
                        <a:pt x="20003" y="33338"/>
                        <a:pt x="20003" y="30480"/>
                      </a:cubicBezTo>
                      <a:cubicBezTo>
                        <a:pt x="20003" y="21907"/>
                        <a:pt x="0" y="25717"/>
                        <a:pt x="0" y="11430"/>
                      </a:cubicBezTo>
                      <a:cubicBezTo>
                        <a:pt x="0" y="4763"/>
                        <a:pt x="4763" y="0"/>
                        <a:pt x="15240" y="0"/>
                      </a:cubicBezTo>
                      <a:cubicBezTo>
                        <a:pt x="20003" y="0"/>
                        <a:pt x="24765" y="952"/>
                        <a:pt x="27623" y="2857"/>
                      </a:cubicBezTo>
                      <a:lnTo>
                        <a:pt x="24765" y="9525"/>
                      </a:lnTo>
                      <a:cubicBezTo>
                        <a:pt x="22860" y="8572"/>
                        <a:pt x="19050" y="7620"/>
                        <a:pt x="15240" y="7620"/>
                      </a:cubicBezTo>
                      <a:cubicBezTo>
                        <a:pt x="11430" y="7620"/>
                        <a:pt x="8573" y="8572"/>
                        <a:pt x="8573" y="12382"/>
                      </a:cubicBezTo>
                      <a:cubicBezTo>
                        <a:pt x="8573" y="20002"/>
                        <a:pt x="28575" y="17145"/>
                        <a:pt x="28575" y="31432"/>
                      </a:cubicBezTo>
                      <a:cubicBezTo>
                        <a:pt x="28575" y="38100"/>
                        <a:pt x="22860" y="43815"/>
                        <a:pt x="13335" y="438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C8934540-51B6-914B-9EE9-756BF8E9A02C}"/>
                  </a:ext>
                </a:extLst>
              </p:cNvPr>
              <p:cNvSpPr/>
              <p:nvPr/>
            </p:nvSpPr>
            <p:spPr>
              <a:xfrm>
                <a:off x="9201162" y="1366664"/>
                <a:ext cx="25717" cy="42862"/>
              </a:xfrm>
              <a:custGeom>
                <a:avLst/>
                <a:gdLst>
                  <a:gd name="connsiteX0" fmla="*/ 0 w 25717"/>
                  <a:gd name="connsiteY0" fmla="*/ 42863 h 42862"/>
                  <a:gd name="connsiteX1" fmla="*/ 0 w 25717"/>
                  <a:gd name="connsiteY1" fmla="*/ 0 h 42862"/>
                  <a:gd name="connsiteX2" fmla="*/ 25718 w 25717"/>
                  <a:gd name="connsiteY2" fmla="*/ 0 h 42862"/>
                  <a:gd name="connsiteX3" fmla="*/ 25718 w 25717"/>
                  <a:gd name="connsiteY3" fmla="*/ 7620 h 42862"/>
                  <a:gd name="connsiteX4" fmla="*/ 8573 w 25717"/>
                  <a:gd name="connsiteY4" fmla="*/ 7620 h 42862"/>
                  <a:gd name="connsiteX5" fmla="*/ 8573 w 25717"/>
                  <a:gd name="connsiteY5" fmla="*/ 18098 h 42862"/>
                  <a:gd name="connsiteX6" fmla="*/ 21907 w 25717"/>
                  <a:gd name="connsiteY6" fmla="*/ 18098 h 42862"/>
                  <a:gd name="connsiteX7" fmla="*/ 20955 w 25717"/>
                  <a:gd name="connsiteY7" fmla="*/ 24765 h 42862"/>
                  <a:gd name="connsiteX8" fmla="*/ 8573 w 25717"/>
                  <a:gd name="connsiteY8" fmla="*/ 24765 h 42862"/>
                  <a:gd name="connsiteX9" fmla="*/ 8573 w 25717"/>
                  <a:gd name="connsiteY9" fmla="*/ 36195 h 42862"/>
                  <a:gd name="connsiteX10" fmla="*/ 25718 w 25717"/>
                  <a:gd name="connsiteY10" fmla="*/ 36195 h 42862"/>
                  <a:gd name="connsiteX11" fmla="*/ 25718 w 25717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17" h="42862">
                    <a:moveTo>
                      <a:pt x="0" y="42863"/>
                    </a:moveTo>
                    <a:lnTo>
                      <a:pt x="0" y="0"/>
                    </a:lnTo>
                    <a:lnTo>
                      <a:pt x="25718" y="0"/>
                    </a:lnTo>
                    <a:lnTo>
                      <a:pt x="25718" y="7620"/>
                    </a:lnTo>
                    <a:lnTo>
                      <a:pt x="8573" y="7620"/>
                    </a:lnTo>
                    <a:lnTo>
                      <a:pt x="8573" y="18098"/>
                    </a:lnTo>
                    <a:lnTo>
                      <a:pt x="21907" y="18098"/>
                    </a:lnTo>
                    <a:lnTo>
                      <a:pt x="20955" y="24765"/>
                    </a:lnTo>
                    <a:lnTo>
                      <a:pt x="8573" y="24765"/>
                    </a:lnTo>
                    <a:lnTo>
                      <a:pt x="8573" y="36195"/>
                    </a:lnTo>
                    <a:lnTo>
                      <a:pt x="25718" y="36195"/>
                    </a:lnTo>
                    <a:lnTo>
                      <a:pt x="25718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4ADDB096-6CE8-A843-B6BF-80D08A9D68D0}"/>
                  </a:ext>
                </a:extLst>
              </p:cNvPr>
              <p:cNvSpPr/>
              <p:nvPr/>
            </p:nvSpPr>
            <p:spPr>
              <a:xfrm>
                <a:off x="9234499" y="1366664"/>
                <a:ext cx="32385" cy="42862"/>
              </a:xfrm>
              <a:custGeom>
                <a:avLst/>
                <a:gdLst>
                  <a:gd name="connsiteX0" fmla="*/ 20003 w 32385"/>
                  <a:gd name="connsiteY0" fmla="*/ 42863 h 42862"/>
                  <a:gd name="connsiteX1" fmla="*/ 6668 w 32385"/>
                  <a:gd name="connsiteY1" fmla="*/ 9525 h 42862"/>
                  <a:gd name="connsiteX2" fmla="*/ 6668 w 32385"/>
                  <a:gd name="connsiteY2" fmla="*/ 9525 h 42862"/>
                  <a:gd name="connsiteX3" fmla="*/ 6668 w 32385"/>
                  <a:gd name="connsiteY3" fmla="*/ 42863 h 42862"/>
                  <a:gd name="connsiteX4" fmla="*/ 0 w 32385"/>
                  <a:gd name="connsiteY4" fmla="*/ 42863 h 42862"/>
                  <a:gd name="connsiteX5" fmla="*/ 0 w 32385"/>
                  <a:gd name="connsiteY5" fmla="*/ 0 h 42862"/>
                  <a:gd name="connsiteX6" fmla="*/ 12382 w 32385"/>
                  <a:gd name="connsiteY6" fmla="*/ 0 h 42862"/>
                  <a:gd name="connsiteX7" fmla="*/ 25718 w 32385"/>
                  <a:gd name="connsiteY7" fmla="*/ 34290 h 42862"/>
                  <a:gd name="connsiteX8" fmla="*/ 25718 w 32385"/>
                  <a:gd name="connsiteY8" fmla="*/ 34290 h 42862"/>
                  <a:gd name="connsiteX9" fmla="*/ 25718 w 32385"/>
                  <a:gd name="connsiteY9" fmla="*/ 0 h 42862"/>
                  <a:gd name="connsiteX10" fmla="*/ 32385 w 32385"/>
                  <a:gd name="connsiteY10" fmla="*/ 0 h 42862"/>
                  <a:gd name="connsiteX11" fmla="*/ 32385 w 32385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385" h="42862">
                    <a:moveTo>
                      <a:pt x="20003" y="42863"/>
                    </a:moveTo>
                    <a:lnTo>
                      <a:pt x="6668" y="9525"/>
                    </a:lnTo>
                    <a:lnTo>
                      <a:pt x="6668" y="9525"/>
                    </a:lnTo>
                    <a:lnTo>
                      <a:pt x="6668" y="42863"/>
                    </a:lnTo>
                    <a:lnTo>
                      <a:pt x="0" y="42863"/>
                    </a:lnTo>
                    <a:lnTo>
                      <a:pt x="0" y="0"/>
                    </a:lnTo>
                    <a:lnTo>
                      <a:pt x="12382" y="0"/>
                    </a:lnTo>
                    <a:lnTo>
                      <a:pt x="25718" y="34290"/>
                    </a:lnTo>
                    <a:lnTo>
                      <a:pt x="25718" y="34290"/>
                    </a:lnTo>
                    <a:lnTo>
                      <a:pt x="25718" y="0"/>
                    </a:lnTo>
                    <a:lnTo>
                      <a:pt x="32385" y="0"/>
                    </a:lnTo>
                    <a:lnTo>
                      <a:pt x="32385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3939EE8B-3C15-1445-B30C-4B426EB7BDBE}"/>
                  </a:ext>
                </a:extLst>
              </p:cNvPr>
              <p:cNvSpPr/>
              <p:nvPr/>
            </p:nvSpPr>
            <p:spPr>
              <a:xfrm>
                <a:off x="9272599" y="1366664"/>
                <a:ext cx="36194" cy="42862"/>
              </a:xfrm>
              <a:custGeom>
                <a:avLst/>
                <a:gdLst>
                  <a:gd name="connsiteX0" fmla="*/ 16193 w 36194"/>
                  <a:gd name="connsiteY0" fmla="*/ 7620 h 42862"/>
                  <a:gd name="connsiteX1" fmla="*/ 11430 w 36194"/>
                  <a:gd name="connsiteY1" fmla="*/ 26670 h 42862"/>
                  <a:gd name="connsiteX2" fmla="*/ 22860 w 36194"/>
                  <a:gd name="connsiteY2" fmla="*/ 26670 h 42862"/>
                  <a:gd name="connsiteX3" fmla="*/ 18098 w 36194"/>
                  <a:gd name="connsiteY3" fmla="*/ 7620 h 42862"/>
                  <a:gd name="connsiteX4" fmla="*/ 16193 w 36194"/>
                  <a:gd name="connsiteY4" fmla="*/ 7620 h 42862"/>
                  <a:gd name="connsiteX5" fmla="*/ 7620 w 36194"/>
                  <a:gd name="connsiteY5" fmla="*/ 42863 h 42862"/>
                  <a:gd name="connsiteX6" fmla="*/ 0 w 36194"/>
                  <a:gd name="connsiteY6" fmla="*/ 42863 h 42862"/>
                  <a:gd name="connsiteX7" fmla="*/ 11430 w 36194"/>
                  <a:gd name="connsiteY7" fmla="*/ 0 h 42862"/>
                  <a:gd name="connsiteX8" fmla="*/ 24765 w 36194"/>
                  <a:gd name="connsiteY8" fmla="*/ 0 h 42862"/>
                  <a:gd name="connsiteX9" fmla="*/ 36195 w 36194"/>
                  <a:gd name="connsiteY9" fmla="*/ 42863 h 42862"/>
                  <a:gd name="connsiteX10" fmla="*/ 26670 w 36194"/>
                  <a:gd name="connsiteY10" fmla="*/ 42863 h 42862"/>
                  <a:gd name="connsiteX11" fmla="*/ 24765 w 36194"/>
                  <a:gd name="connsiteY11" fmla="*/ 33338 h 42862"/>
                  <a:gd name="connsiteX12" fmla="*/ 10478 w 36194"/>
                  <a:gd name="connsiteY12" fmla="*/ 33338 h 42862"/>
                  <a:gd name="connsiteX13" fmla="*/ 7620 w 36194"/>
                  <a:gd name="connsiteY13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94" h="42862">
                    <a:moveTo>
                      <a:pt x="16193" y="7620"/>
                    </a:moveTo>
                    <a:lnTo>
                      <a:pt x="11430" y="26670"/>
                    </a:lnTo>
                    <a:lnTo>
                      <a:pt x="22860" y="26670"/>
                    </a:lnTo>
                    <a:lnTo>
                      <a:pt x="18098" y="7620"/>
                    </a:lnTo>
                    <a:lnTo>
                      <a:pt x="16193" y="7620"/>
                    </a:lnTo>
                    <a:close/>
                    <a:moveTo>
                      <a:pt x="7620" y="42863"/>
                    </a:moveTo>
                    <a:lnTo>
                      <a:pt x="0" y="42863"/>
                    </a:lnTo>
                    <a:lnTo>
                      <a:pt x="11430" y="0"/>
                    </a:lnTo>
                    <a:lnTo>
                      <a:pt x="24765" y="0"/>
                    </a:lnTo>
                    <a:lnTo>
                      <a:pt x="36195" y="42863"/>
                    </a:lnTo>
                    <a:lnTo>
                      <a:pt x="26670" y="42863"/>
                    </a:lnTo>
                    <a:lnTo>
                      <a:pt x="24765" y="33338"/>
                    </a:lnTo>
                    <a:lnTo>
                      <a:pt x="10478" y="33338"/>
                    </a:lnTo>
                    <a:lnTo>
                      <a:pt x="762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6" name="Forma libre 35">
                <a:extLst>
                  <a:ext uri="{FF2B5EF4-FFF2-40B4-BE49-F238E27FC236}">
                    <a16:creationId xmlns:a16="http://schemas.microsoft.com/office/drawing/2014/main" id="{40248A79-5208-3A4F-AA71-A44CA69EA8FF}"/>
                  </a:ext>
                </a:extLst>
              </p:cNvPr>
              <p:cNvSpPr/>
              <p:nvPr/>
            </p:nvSpPr>
            <p:spPr>
              <a:xfrm>
                <a:off x="9312605" y="1366664"/>
                <a:ext cx="47625" cy="42862"/>
              </a:xfrm>
              <a:custGeom>
                <a:avLst/>
                <a:gdLst>
                  <a:gd name="connsiteX0" fmla="*/ 38100 w 47625"/>
                  <a:gd name="connsiteY0" fmla="*/ 42863 h 42862"/>
                  <a:gd name="connsiteX1" fmla="*/ 37148 w 47625"/>
                  <a:gd name="connsiteY1" fmla="*/ 6668 h 42862"/>
                  <a:gd name="connsiteX2" fmla="*/ 37148 w 47625"/>
                  <a:gd name="connsiteY2" fmla="*/ 6668 h 42862"/>
                  <a:gd name="connsiteX3" fmla="*/ 35243 w 47625"/>
                  <a:gd name="connsiteY3" fmla="*/ 17145 h 42862"/>
                  <a:gd name="connsiteX4" fmla="*/ 29527 w 47625"/>
                  <a:gd name="connsiteY4" fmla="*/ 42863 h 42862"/>
                  <a:gd name="connsiteX5" fmla="*/ 17145 w 47625"/>
                  <a:gd name="connsiteY5" fmla="*/ 42863 h 42862"/>
                  <a:gd name="connsiteX6" fmla="*/ 11430 w 47625"/>
                  <a:gd name="connsiteY6" fmla="*/ 17145 h 42862"/>
                  <a:gd name="connsiteX7" fmla="*/ 9525 w 47625"/>
                  <a:gd name="connsiteY7" fmla="*/ 6668 h 42862"/>
                  <a:gd name="connsiteX8" fmla="*/ 9525 w 47625"/>
                  <a:gd name="connsiteY8" fmla="*/ 6668 h 42862"/>
                  <a:gd name="connsiteX9" fmla="*/ 8573 w 47625"/>
                  <a:gd name="connsiteY9" fmla="*/ 42863 h 42862"/>
                  <a:gd name="connsiteX10" fmla="*/ 0 w 47625"/>
                  <a:gd name="connsiteY10" fmla="*/ 42863 h 42862"/>
                  <a:gd name="connsiteX11" fmla="*/ 1905 w 47625"/>
                  <a:gd name="connsiteY11" fmla="*/ 0 h 42862"/>
                  <a:gd name="connsiteX12" fmla="*/ 16193 w 47625"/>
                  <a:gd name="connsiteY12" fmla="*/ 0 h 42862"/>
                  <a:gd name="connsiteX13" fmla="*/ 22860 w 47625"/>
                  <a:gd name="connsiteY13" fmla="*/ 35243 h 42862"/>
                  <a:gd name="connsiteX14" fmla="*/ 22860 w 47625"/>
                  <a:gd name="connsiteY14" fmla="*/ 35243 h 42862"/>
                  <a:gd name="connsiteX15" fmla="*/ 31432 w 47625"/>
                  <a:gd name="connsiteY15" fmla="*/ 0 h 42862"/>
                  <a:gd name="connsiteX16" fmla="*/ 45720 w 47625"/>
                  <a:gd name="connsiteY16" fmla="*/ 0 h 42862"/>
                  <a:gd name="connsiteX17" fmla="*/ 47625 w 47625"/>
                  <a:gd name="connsiteY17" fmla="*/ 42863 h 42862"/>
                  <a:gd name="connsiteX18" fmla="*/ 38100 w 47625"/>
                  <a:gd name="connsiteY18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625" h="42862">
                    <a:moveTo>
                      <a:pt x="38100" y="42863"/>
                    </a:moveTo>
                    <a:lnTo>
                      <a:pt x="37148" y="6668"/>
                    </a:lnTo>
                    <a:lnTo>
                      <a:pt x="37148" y="6668"/>
                    </a:lnTo>
                    <a:cubicBezTo>
                      <a:pt x="36195" y="11430"/>
                      <a:pt x="35243" y="14288"/>
                      <a:pt x="35243" y="17145"/>
                    </a:cubicBezTo>
                    <a:lnTo>
                      <a:pt x="29527" y="42863"/>
                    </a:lnTo>
                    <a:lnTo>
                      <a:pt x="17145" y="42863"/>
                    </a:lnTo>
                    <a:lnTo>
                      <a:pt x="11430" y="17145"/>
                    </a:lnTo>
                    <a:cubicBezTo>
                      <a:pt x="10477" y="14288"/>
                      <a:pt x="10477" y="11430"/>
                      <a:pt x="9525" y="6668"/>
                    </a:cubicBezTo>
                    <a:lnTo>
                      <a:pt x="9525" y="6668"/>
                    </a:lnTo>
                    <a:lnTo>
                      <a:pt x="8573" y="42863"/>
                    </a:lnTo>
                    <a:lnTo>
                      <a:pt x="0" y="42863"/>
                    </a:lnTo>
                    <a:lnTo>
                      <a:pt x="1905" y="0"/>
                    </a:lnTo>
                    <a:lnTo>
                      <a:pt x="16193" y="0"/>
                    </a:lnTo>
                    <a:cubicBezTo>
                      <a:pt x="16193" y="0"/>
                      <a:pt x="20955" y="20955"/>
                      <a:pt x="22860" y="35243"/>
                    </a:cubicBezTo>
                    <a:lnTo>
                      <a:pt x="22860" y="35243"/>
                    </a:lnTo>
                    <a:cubicBezTo>
                      <a:pt x="25718" y="21908"/>
                      <a:pt x="31432" y="0"/>
                      <a:pt x="31432" y="0"/>
                    </a:cubicBezTo>
                    <a:lnTo>
                      <a:pt x="45720" y="0"/>
                    </a:lnTo>
                    <a:lnTo>
                      <a:pt x="47625" y="42863"/>
                    </a:lnTo>
                    <a:lnTo>
                      <a:pt x="3810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FB508558-408A-BF47-B5F5-2A5152855FB6}"/>
                  </a:ext>
                </a:extLst>
              </p:cNvPr>
              <p:cNvSpPr/>
              <p:nvPr/>
            </p:nvSpPr>
            <p:spPr>
              <a:xfrm>
                <a:off x="9366897" y="1366664"/>
                <a:ext cx="26669" cy="42862"/>
              </a:xfrm>
              <a:custGeom>
                <a:avLst/>
                <a:gdLst>
                  <a:gd name="connsiteX0" fmla="*/ 0 w 26669"/>
                  <a:gd name="connsiteY0" fmla="*/ 42863 h 42862"/>
                  <a:gd name="connsiteX1" fmla="*/ 0 w 26669"/>
                  <a:gd name="connsiteY1" fmla="*/ 0 h 42862"/>
                  <a:gd name="connsiteX2" fmla="*/ 26670 w 26669"/>
                  <a:gd name="connsiteY2" fmla="*/ 0 h 42862"/>
                  <a:gd name="connsiteX3" fmla="*/ 26670 w 26669"/>
                  <a:gd name="connsiteY3" fmla="*/ 7620 h 42862"/>
                  <a:gd name="connsiteX4" fmla="*/ 8572 w 26669"/>
                  <a:gd name="connsiteY4" fmla="*/ 7620 h 42862"/>
                  <a:gd name="connsiteX5" fmla="*/ 8572 w 26669"/>
                  <a:gd name="connsiteY5" fmla="*/ 18098 h 42862"/>
                  <a:gd name="connsiteX6" fmla="*/ 21907 w 26669"/>
                  <a:gd name="connsiteY6" fmla="*/ 18098 h 42862"/>
                  <a:gd name="connsiteX7" fmla="*/ 20955 w 26669"/>
                  <a:gd name="connsiteY7" fmla="*/ 24765 h 42862"/>
                  <a:gd name="connsiteX8" fmla="*/ 8572 w 26669"/>
                  <a:gd name="connsiteY8" fmla="*/ 24765 h 42862"/>
                  <a:gd name="connsiteX9" fmla="*/ 8572 w 26669"/>
                  <a:gd name="connsiteY9" fmla="*/ 36195 h 42862"/>
                  <a:gd name="connsiteX10" fmla="*/ 26670 w 26669"/>
                  <a:gd name="connsiteY10" fmla="*/ 36195 h 42862"/>
                  <a:gd name="connsiteX11" fmla="*/ 26670 w 26669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69" h="42862">
                    <a:moveTo>
                      <a:pt x="0" y="42863"/>
                    </a:moveTo>
                    <a:lnTo>
                      <a:pt x="0" y="0"/>
                    </a:lnTo>
                    <a:lnTo>
                      <a:pt x="26670" y="0"/>
                    </a:lnTo>
                    <a:lnTo>
                      <a:pt x="26670" y="7620"/>
                    </a:lnTo>
                    <a:lnTo>
                      <a:pt x="8572" y="7620"/>
                    </a:lnTo>
                    <a:lnTo>
                      <a:pt x="8572" y="18098"/>
                    </a:lnTo>
                    <a:lnTo>
                      <a:pt x="21907" y="18098"/>
                    </a:lnTo>
                    <a:lnTo>
                      <a:pt x="20955" y="24765"/>
                    </a:lnTo>
                    <a:lnTo>
                      <a:pt x="8572" y="24765"/>
                    </a:lnTo>
                    <a:lnTo>
                      <a:pt x="8572" y="36195"/>
                    </a:lnTo>
                    <a:lnTo>
                      <a:pt x="26670" y="36195"/>
                    </a:lnTo>
                    <a:lnTo>
                      <a:pt x="2667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8" name="Forma libre 37">
                <a:extLst>
                  <a:ext uri="{FF2B5EF4-FFF2-40B4-BE49-F238E27FC236}">
                    <a16:creationId xmlns:a16="http://schemas.microsoft.com/office/drawing/2014/main" id="{1DAE77A9-E467-2343-B587-2678F40A4575}"/>
                  </a:ext>
                </a:extLst>
              </p:cNvPr>
              <p:cNvSpPr/>
              <p:nvPr/>
            </p:nvSpPr>
            <p:spPr>
              <a:xfrm>
                <a:off x="9164015" y="1440007"/>
                <a:ext cx="30479" cy="27622"/>
              </a:xfrm>
              <a:custGeom>
                <a:avLst/>
                <a:gdLst>
                  <a:gd name="connsiteX0" fmla="*/ 22860 w 30479"/>
                  <a:gd name="connsiteY0" fmla="*/ 27623 h 27622"/>
                  <a:gd name="connsiteX1" fmla="*/ 21907 w 30479"/>
                  <a:gd name="connsiteY1" fmla="*/ 4763 h 27622"/>
                  <a:gd name="connsiteX2" fmla="*/ 21907 w 30479"/>
                  <a:gd name="connsiteY2" fmla="*/ 4763 h 27622"/>
                  <a:gd name="connsiteX3" fmla="*/ 20955 w 30479"/>
                  <a:gd name="connsiteY3" fmla="*/ 11430 h 27622"/>
                  <a:gd name="connsiteX4" fmla="*/ 17145 w 30479"/>
                  <a:gd name="connsiteY4" fmla="*/ 27623 h 27622"/>
                  <a:gd name="connsiteX5" fmla="*/ 9525 w 30479"/>
                  <a:gd name="connsiteY5" fmla="*/ 27623 h 27622"/>
                  <a:gd name="connsiteX6" fmla="*/ 5715 w 30479"/>
                  <a:gd name="connsiteY6" fmla="*/ 11430 h 27622"/>
                  <a:gd name="connsiteX7" fmla="*/ 4763 w 30479"/>
                  <a:gd name="connsiteY7" fmla="*/ 4763 h 27622"/>
                  <a:gd name="connsiteX8" fmla="*/ 4763 w 30479"/>
                  <a:gd name="connsiteY8" fmla="*/ 4763 h 27622"/>
                  <a:gd name="connsiteX9" fmla="*/ 4763 w 30479"/>
                  <a:gd name="connsiteY9" fmla="*/ 27623 h 27622"/>
                  <a:gd name="connsiteX10" fmla="*/ 0 w 30479"/>
                  <a:gd name="connsiteY10" fmla="*/ 27623 h 27622"/>
                  <a:gd name="connsiteX11" fmla="*/ 952 w 30479"/>
                  <a:gd name="connsiteY11" fmla="*/ 0 h 27622"/>
                  <a:gd name="connsiteX12" fmla="*/ 10477 w 30479"/>
                  <a:gd name="connsiteY12" fmla="*/ 0 h 27622"/>
                  <a:gd name="connsiteX13" fmla="*/ 15240 w 30479"/>
                  <a:gd name="connsiteY13" fmla="*/ 22860 h 27622"/>
                  <a:gd name="connsiteX14" fmla="*/ 15240 w 30479"/>
                  <a:gd name="connsiteY14" fmla="*/ 22860 h 27622"/>
                  <a:gd name="connsiteX15" fmla="*/ 20955 w 30479"/>
                  <a:gd name="connsiteY15" fmla="*/ 0 h 27622"/>
                  <a:gd name="connsiteX16" fmla="*/ 29527 w 30479"/>
                  <a:gd name="connsiteY16" fmla="*/ 0 h 27622"/>
                  <a:gd name="connsiteX17" fmla="*/ 30480 w 30479"/>
                  <a:gd name="connsiteY17" fmla="*/ 27623 h 27622"/>
                  <a:gd name="connsiteX18" fmla="*/ 22860 w 30479"/>
                  <a:gd name="connsiteY18" fmla="*/ 27623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479" h="27622">
                    <a:moveTo>
                      <a:pt x="22860" y="27623"/>
                    </a:moveTo>
                    <a:lnTo>
                      <a:pt x="21907" y="4763"/>
                    </a:lnTo>
                    <a:lnTo>
                      <a:pt x="21907" y="4763"/>
                    </a:lnTo>
                    <a:cubicBezTo>
                      <a:pt x="20955" y="7620"/>
                      <a:pt x="20955" y="9525"/>
                      <a:pt x="20955" y="11430"/>
                    </a:cubicBezTo>
                    <a:lnTo>
                      <a:pt x="17145" y="27623"/>
                    </a:lnTo>
                    <a:lnTo>
                      <a:pt x="9525" y="27623"/>
                    </a:lnTo>
                    <a:lnTo>
                      <a:pt x="5715" y="11430"/>
                    </a:lnTo>
                    <a:cubicBezTo>
                      <a:pt x="5715" y="9525"/>
                      <a:pt x="4763" y="7620"/>
                      <a:pt x="4763" y="4763"/>
                    </a:cubicBezTo>
                    <a:lnTo>
                      <a:pt x="4763" y="4763"/>
                    </a:lnTo>
                    <a:lnTo>
                      <a:pt x="4763" y="27623"/>
                    </a:lnTo>
                    <a:lnTo>
                      <a:pt x="0" y="27623"/>
                    </a:lnTo>
                    <a:lnTo>
                      <a:pt x="952" y="0"/>
                    </a:lnTo>
                    <a:lnTo>
                      <a:pt x="10477" y="0"/>
                    </a:lnTo>
                    <a:cubicBezTo>
                      <a:pt x="10477" y="0"/>
                      <a:pt x="13335" y="13335"/>
                      <a:pt x="15240" y="22860"/>
                    </a:cubicBezTo>
                    <a:lnTo>
                      <a:pt x="15240" y="22860"/>
                    </a:lnTo>
                    <a:cubicBezTo>
                      <a:pt x="17145" y="14288"/>
                      <a:pt x="20955" y="0"/>
                      <a:pt x="20955" y="0"/>
                    </a:cubicBezTo>
                    <a:lnTo>
                      <a:pt x="29527" y="0"/>
                    </a:lnTo>
                    <a:lnTo>
                      <a:pt x="30480" y="27623"/>
                    </a:lnTo>
                    <a:lnTo>
                      <a:pt x="22860" y="276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A6F88AFC-FF05-2142-83C6-B74B5307E915}"/>
                  </a:ext>
                </a:extLst>
              </p:cNvPr>
              <p:cNvSpPr/>
              <p:nvPr/>
            </p:nvSpPr>
            <p:spPr>
              <a:xfrm>
                <a:off x="9197352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0" name="Forma libre 39">
                <a:extLst>
                  <a:ext uri="{FF2B5EF4-FFF2-40B4-BE49-F238E27FC236}">
                    <a16:creationId xmlns:a16="http://schemas.microsoft.com/office/drawing/2014/main" id="{E4DA0989-B5B0-FE4D-B8B8-366A63F22A9E}"/>
                  </a:ext>
                </a:extLst>
              </p:cNvPr>
              <p:cNvSpPr/>
              <p:nvPr/>
            </p:nvSpPr>
            <p:spPr>
              <a:xfrm>
                <a:off x="9208782" y="1446674"/>
                <a:ext cx="18097" cy="20955"/>
              </a:xfrm>
              <a:custGeom>
                <a:avLst/>
                <a:gdLst>
                  <a:gd name="connsiteX0" fmla="*/ 13335 w 18097"/>
                  <a:gd name="connsiteY0" fmla="*/ 20955 h 20955"/>
                  <a:gd name="connsiteX1" fmla="*/ 13335 w 18097"/>
                  <a:gd name="connsiteY1" fmla="*/ 9525 h 20955"/>
                  <a:gd name="connsiteX2" fmla="*/ 9525 w 18097"/>
                  <a:gd name="connsiteY2" fmla="*/ 4763 h 20955"/>
                  <a:gd name="connsiteX3" fmla="*/ 5715 w 18097"/>
                  <a:gd name="connsiteY3" fmla="*/ 5715 h 20955"/>
                  <a:gd name="connsiteX4" fmla="*/ 5715 w 18097"/>
                  <a:gd name="connsiteY4" fmla="*/ 20955 h 20955"/>
                  <a:gd name="connsiteX5" fmla="*/ 0 w 18097"/>
                  <a:gd name="connsiteY5" fmla="*/ 20955 h 20955"/>
                  <a:gd name="connsiteX6" fmla="*/ 0 w 18097"/>
                  <a:gd name="connsiteY6" fmla="*/ 952 h 20955"/>
                  <a:gd name="connsiteX7" fmla="*/ 3810 w 18097"/>
                  <a:gd name="connsiteY7" fmla="*/ 952 h 20955"/>
                  <a:gd name="connsiteX8" fmla="*/ 4763 w 18097"/>
                  <a:gd name="connsiteY8" fmla="*/ 2857 h 20955"/>
                  <a:gd name="connsiteX9" fmla="*/ 11430 w 18097"/>
                  <a:gd name="connsiteY9" fmla="*/ 0 h 20955"/>
                  <a:gd name="connsiteX10" fmla="*/ 18098 w 18097"/>
                  <a:gd name="connsiteY10" fmla="*/ 7620 h 20955"/>
                  <a:gd name="connsiteX11" fmla="*/ 18098 w 18097"/>
                  <a:gd name="connsiteY11" fmla="*/ 20002 h 20955"/>
                  <a:gd name="connsiteX12" fmla="*/ 13335 w 18097"/>
                  <a:gd name="connsiteY12" fmla="*/ 20002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97" h="20955">
                    <a:moveTo>
                      <a:pt x="13335" y="20955"/>
                    </a:moveTo>
                    <a:lnTo>
                      <a:pt x="13335" y="9525"/>
                    </a:lnTo>
                    <a:cubicBezTo>
                      <a:pt x="13335" y="6668"/>
                      <a:pt x="12383" y="4763"/>
                      <a:pt x="9525" y="4763"/>
                    </a:cubicBezTo>
                    <a:cubicBezTo>
                      <a:pt x="8573" y="4763"/>
                      <a:pt x="6668" y="5715"/>
                      <a:pt x="5715" y="5715"/>
                    </a:cubicBezTo>
                    <a:lnTo>
                      <a:pt x="5715" y="20955"/>
                    </a:lnTo>
                    <a:lnTo>
                      <a:pt x="0" y="20955"/>
                    </a:lnTo>
                    <a:lnTo>
                      <a:pt x="0" y="952"/>
                    </a:lnTo>
                    <a:lnTo>
                      <a:pt x="3810" y="952"/>
                    </a:lnTo>
                    <a:lnTo>
                      <a:pt x="4763" y="2857"/>
                    </a:lnTo>
                    <a:cubicBezTo>
                      <a:pt x="5715" y="1905"/>
                      <a:pt x="7620" y="0"/>
                      <a:pt x="11430" y="0"/>
                    </a:cubicBezTo>
                    <a:cubicBezTo>
                      <a:pt x="16193" y="0"/>
                      <a:pt x="18098" y="2857"/>
                      <a:pt x="18098" y="7620"/>
                    </a:cubicBezTo>
                    <a:lnTo>
                      <a:pt x="18098" y="20002"/>
                    </a:lnTo>
                    <a:lnTo>
                      <a:pt x="13335" y="2000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2381495F-FE3A-2641-A840-3BD5524AB3AD}"/>
                  </a:ext>
                </a:extLst>
              </p:cNvPr>
              <p:cNvSpPr/>
              <p:nvPr/>
            </p:nvSpPr>
            <p:spPr>
              <a:xfrm>
                <a:off x="9230690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42" name="Gráfico 4">
                <a:extLst>
                  <a:ext uri="{FF2B5EF4-FFF2-40B4-BE49-F238E27FC236}">
                    <a16:creationId xmlns:a16="http://schemas.microsoft.com/office/drawing/2014/main" id="{0480BB2F-D6E5-5E47-B8DB-D5BED7DE3A76}"/>
                  </a:ext>
                </a:extLst>
              </p:cNvPr>
              <p:cNvGrpSpPr/>
              <p:nvPr/>
            </p:nvGrpSpPr>
            <p:grpSpPr>
              <a:xfrm>
                <a:off x="9243072" y="1441912"/>
                <a:ext cx="64769" cy="25717"/>
                <a:chOff x="9243072" y="1441912"/>
                <a:chExt cx="64769" cy="25717"/>
              </a:xfrm>
              <a:solidFill>
                <a:srgbClr val="FFFFFF"/>
              </a:solidFill>
            </p:grpSpPr>
            <p:sp>
              <p:nvSpPr>
                <p:cNvPr id="74" name="Forma libre 73">
                  <a:extLst>
                    <a:ext uri="{FF2B5EF4-FFF2-40B4-BE49-F238E27FC236}">
                      <a16:creationId xmlns:a16="http://schemas.microsoft.com/office/drawing/2014/main" id="{76E2A952-9D9C-EB40-9561-0B5B4088C724}"/>
                    </a:ext>
                  </a:extLst>
                </p:cNvPr>
                <p:cNvSpPr/>
                <p:nvPr/>
              </p:nvSpPr>
              <p:spPr>
                <a:xfrm>
                  <a:off x="9243072" y="1445721"/>
                  <a:ext cx="13334" cy="21907"/>
                </a:xfrm>
                <a:custGeom>
                  <a:avLst/>
                  <a:gdLst>
                    <a:gd name="connsiteX0" fmla="*/ 4763 w 13334"/>
                    <a:gd name="connsiteY0" fmla="*/ 6668 h 21907"/>
                    <a:gd name="connsiteX1" fmla="*/ 13335 w 13334"/>
                    <a:gd name="connsiteY1" fmla="*/ 15240 h 21907"/>
                    <a:gd name="connsiteX2" fmla="*/ 5715 w 13334"/>
                    <a:gd name="connsiteY2" fmla="*/ 21908 h 21907"/>
                    <a:gd name="connsiteX3" fmla="*/ 0 w 13334"/>
                    <a:gd name="connsiteY3" fmla="*/ 20003 h 21907"/>
                    <a:gd name="connsiteX4" fmla="*/ 952 w 13334"/>
                    <a:gd name="connsiteY4" fmla="*/ 16193 h 21907"/>
                    <a:gd name="connsiteX5" fmla="*/ 5715 w 13334"/>
                    <a:gd name="connsiteY5" fmla="*/ 17145 h 21907"/>
                    <a:gd name="connsiteX6" fmla="*/ 8572 w 13334"/>
                    <a:gd name="connsiteY6" fmla="*/ 15240 h 21907"/>
                    <a:gd name="connsiteX7" fmla="*/ 0 w 13334"/>
                    <a:gd name="connsiteY7" fmla="*/ 5715 h 21907"/>
                    <a:gd name="connsiteX8" fmla="*/ 7620 w 13334"/>
                    <a:gd name="connsiteY8" fmla="*/ 0 h 21907"/>
                    <a:gd name="connsiteX9" fmla="*/ 13335 w 13334"/>
                    <a:gd name="connsiteY9" fmla="*/ 953 h 21907"/>
                    <a:gd name="connsiteX10" fmla="*/ 12382 w 13334"/>
                    <a:gd name="connsiteY10" fmla="*/ 4763 h 21907"/>
                    <a:gd name="connsiteX11" fmla="*/ 7620 w 13334"/>
                    <a:gd name="connsiteY11" fmla="*/ 3810 h 21907"/>
                    <a:gd name="connsiteX12" fmla="*/ 4763 w 13334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4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7" y="21908"/>
                        <a:pt x="5715" y="21908"/>
                      </a:cubicBezTo>
                      <a:cubicBezTo>
                        <a:pt x="2857" y="21908"/>
                        <a:pt x="952" y="20955"/>
                        <a:pt x="0" y="20003"/>
                      </a:cubicBezTo>
                      <a:lnTo>
                        <a:pt x="952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2" y="16193"/>
                        <a:pt x="8572" y="15240"/>
                      </a:cubicBezTo>
                      <a:cubicBezTo>
                        <a:pt x="8572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4763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5" name="Forma libre 74">
                  <a:extLst>
                    <a:ext uri="{FF2B5EF4-FFF2-40B4-BE49-F238E27FC236}">
                      <a16:creationId xmlns:a16="http://schemas.microsoft.com/office/drawing/2014/main" id="{AD2EFB42-DFF6-284E-91BC-E02E5B718F4B}"/>
                    </a:ext>
                  </a:extLst>
                </p:cNvPr>
                <p:cNvSpPr/>
                <p:nvPr/>
              </p:nvSpPr>
              <p:spPr>
                <a:xfrm>
                  <a:off x="9259265" y="1441912"/>
                  <a:ext cx="13334" cy="25717"/>
                </a:xfrm>
                <a:custGeom>
                  <a:avLst/>
                  <a:gdLst>
                    <a:gd name="connsiteX0" fmla="*/ 8572 w 13334"/>
                    <a:gd name="connsiteY0" fmla="*/ 25718 h 25717"/>
                    <a:gd name="connsiteX1" fmla="*/ 2857 w 13334"/>
                    <a:gd name="connsiteY1" fmla="*/ 19050 h 25717"/>
                    <a:gd name="connsiteX2" fmla="*/ 2857 w 13334"/>
                    <a:gd name="connsiteY2" fmla="*/ 9525 h 25717"/>
                    <a:gd name="connsiteX3" fmla="*/ 0 w 13334"/>
                    <a:gd name="connsiteY3" fmla="*/ 9525 h 25717"/>
                    <a:gd name="connsiteX4" fmla="*/ 0 w 13334"/>
                    <a:gd name="connsiteY4" fmla="*/ 5715 h 25717"/>
                    <a:gd name="connsiteX5" fmla="*/ 2857 w 13334"/>
                    <a:gd name="connsiteY5" fmla="*/ 5715 h 25717"/>
                    <a:gd name="connsiteX6" fmla="*/ 2857 w 13334"/>
                    <a:gd name="connsiteY6" fmla="*/ 1905 h 25717"/>
                    <a:gd name="connsiteX7" fmla="*/ 7620 w 13334"/>
                    <a:gd name="connsiteY7" fmla="*/ 0 h 25717"/>
                    <a:gd name="connsiteX8" fmla="*/ 7620 w 13334"/>
                    <a:gd name="connsiteY8" fmla="*/ 4763 h 25717"/>
                    <a:gd name="connsiteX9" fmla="*/ 13335 w 13334"/>
                    <a:gd name="connsiteY9" fmla="*/ 4763 h 25717"/>
                    <a:gd name="connsiteX10" fmla="*/ 13335 w 13334"/>
                    <a:gd name="connsiteY10" fmla="*/ 8572 h 25717"/>
                    <a:gd name="connsiteX11" fmla="*/ 7620 w 13334"/>
                    <a:gd name="connsiteY11" fmla="*/ 8572 h 25717"/>
                    <a:gd name="connsiteX12" fmla="*/ 7620 w 13334"/>
                    <a:gd name="connsiteY12" fmla="*/ 18097 h 25717"/>
                    <a:gd name="connsiteX13" fmla="*/ 9525 w 13334"/>
                    <a:gd name="connsiteY13" fmla="*/ 20002 h 25717"/>
                    <a:gd name="connsiteX14" fmla="*/ 12382 w 13334"/>
                    <a:gd name="connsiteY14" fmla="*/ 19050 h 25717"/>
                    <a:gd name="connsiteX15" fmla="*/ 13335 w 13334"/>
                    <a:gd name="connsiteY15" fmla="*/ 22860 h 25717"/>
                    <a:gd name="connsiteX16" fmla="*/ 8572 w 13334"/>
                    <a:gd name="connsiteY16" fmla="*/ 2571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34" h="25717">
                      <a:moveTo>
                        <a:pt x="8572" y="25718"/>
                      </a:moveTo>
                      <a:cubicBezTo>
                        <a:pt x="4763" y="25718"/>
                        <a:pt x="2857" y="23813"/>
                        <a:pt x="2857" y="19050"/>
                      </a:cubicBezTo>
                      <a:lnTo>
                        <a:pt x="2857" y="9525"/>
                      </a:lnTo>
                      <a:lnTo>
                        <a:pt x="0" y="9525"/>
                      </a:lnTo>
                      <a:lnTo>
                        <a:pt x="0" y="5715"/>
                      </a:lnTo>
                      <a:lnTo>
                        <a:pt x="2857" y="5715"/>
                      </a:lnTo>
                      <a:lnTo>
                        <a:pt x="2857" y="1905"/>
                      </a:lnTo>
                      <a:lnTo>
                        <a:pt x="7620" y="0"/>
                      </a:lnTo>
                      <a:lnTo>
                        <a:pt x="7620" y="4763"/>
                      </a:lnTo>
                      <a:lnTo>
                        <a:pt x="13335" y="4763"/>
                      </a:lnTo>
                      <a:lnTo>
                        <a:pt x="13335" y="8572"/>
                      </a:lnTo>
                      <a:lnTo>
                        <a:pt x="7620" y="8572"/>
                      </a:lnTo>
                      <a:lnTo>
                        <a:pt x="7620" y="18097"/>
                      </a:lnTo>
                      <a:cubicBezTo>
                        <a:pt x="7620" y="19050"/>
                        <a:pt x="8572" y="20002"/>
                        <a:pt x="9525" y="20002"/>
                      </a:cubicBezTo>
                      <a:cubicBezTo>
                        <a:pt x="10477" y="20002"/>
                        <a:pt x="11430" y="20002"/>
                        <a:pt x="12382" y="19050"/>
                      </a:cubicBezTo>
                      <a:lnTo>
                        <a:pt x="13335" y="22860"/>
                      </a:lnTo>
                      <a:cubicBezTo>
                        <a:pt x="12382" y="24765"/>
                        <a:pt x="10477" y="25718"/>
                        <a:pt x="8572" y="2571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6" name="Forma libre 75">
                  <a:extLst>
                    <a:ext uri="{FF2B5EF4-FFF2-40B4-BE49-F238E27FC236}">
                      <a16:creationId xmlns:a16="http://schemas.microsoft.com/office/drawing/2014/main" id="{F3DDBDD9-22D5-E649-9D28-9698CE7BA3B1}"/>
                    </a:ext>
                  </a:extLst>
                </p:cNvPr>
                <p:cNvSpPr/>
                <p:nvPr/>
              </p:nvSpPr>
              <p:spPr>
                <a:xfrm>
                  <a:off x="9274505" y="1446674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3810 h 20955"/>
                    <a:gd name="connsiteX1" fmla="*/ 5715 w 18097"/>
                    <a:gd name="connsiteY1" fmla="*/ 8572 h 20955"/>
                    <a:gd name="connsiteX2" fmla="*/ 13335 w 18097"/>
                    <a:gd name="connsiteY2" fmla="*/ 8572 h 20955"/>
                    <a:gd name="connsiteX3" fmla="*/ 9525 w 18097"/>
                    <a:gd name="connsiteY3" fmla="*/ 3810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3810"/>
                      </a:moveTo>
                      <a:cubicBezTo>
                        <a:pt x="6668" y="3810"/>
                        <a:pt x="5715" y="6668"/>
                        <a:pt x="5715" y="8572"/>
                      </a:cubicBezTo>
                      <a:lnTo>
                        <a:pt x="13335" y="8572"/>
                      </a:lnTo>
                      <a:cubicBezTo>
                        <a:pt x="12382" y="6668"/>
                        <a:pt x="12382" y="3810"/>
                        <a:pt x="9525" y="3810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7" name="Forma libre 76">
                  <a:extLst>
                    <a:ext uri="{FF2B5EF4-FFF2-40B4-BE49-F238E27FC236}">
                      <a16:creationId xmlns:a16="http://schemas.microsoft.com/office/drawing/2014/main" id="{99F1F74C-3799-374B-B994-CB01AC0B5444}"/>
                    </a:ext>
                  </a:extLst>
                </p:cNvPr>
                <p:cNvSpPr/>
                <p:nvPr/>
              </p:nvSpPr>
              <p:spPr>
                <a:xfrm>
                  <a:off x="9295460" y="1446674"/>
                  <a:ext cx="12382" cy="20002"/>
                </a:xfrm>
                <a:custGeom>
                  <a:avLst/>
                  <a:gdLst>
                    <a:gd name="connsiteX0" fmla="*/ 12382 w 12382"/>
                    <a:gd name="connsiteY0" fmla="*/ 4763 h 20002"/>
                    <a:gd name="connsiteX1" fmla="*/ 9525 w 12382"/>
                    <a:gd name="connsiteY1" fmla="*/ 4763 h 20002"/>
                    <a:gd name="connsiteX2" fmla="*/ 5715 w 12382"/>
                    <a:gd name="connsiteY2" fmla="*/ 5715 h 20002"/>
                    <a:gd name="connsiteX3" fmla="*/ 5715 w 12382"/>
                    <a:gd name="connsiteY3" fmla="*/ 20002 h 20002"/>
                    <a:gd name="connsiteX4" fmla="*/ 0 w 12382"/>
                    <a:gd name="connsiteY4" fmla="*/ 20002 h 20002"/>
                    <a:gd name="connsiteX5" fmla="*/ 0 w 12382"/>
                    <a:gd name="connsiteY5" fmla="*/ 0 h 20002"/>
                    <a:gd name="connsiteX6" fmla="*/ 3810 w 12382"/>
                    <a:gd name="connsiteY6" fmla="*/ 0 h 20002"/>
                    <a:gd name="connsiteX7" fmla="*/ 4763 w 12382"/>
                    <a:gd name="connsiteY7" fmla="*/ 2857 h 20002"/>
                    <a:gd name="connsiteX8" fmla="*/ 4763 w 12382"/>
                    <a:gd name="connsiteY8" fmla="*/ 2857 h 20002"/>
                    <a:gd name="connsiteX9" fmla="*/ 9525 w 12382"/>
                    <a:gd name="connsiteY9" fmla="*/ 0 h 20002"/>
                    <a:gd name="connsiteX10" fmla="*/ 11430 w 12382"/>
                    <a:gd name="connsiteY10" fmla="*/ 0 h 20002"/>
                    <a:gd name="connsiteX11" fmla="*/ 12382 w 12382"/>
                    <a:gd name="connsiteY11" fmla="*/ 476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82" h="20002">
                      <a:moveTo>
                        <a:pt x="12382" y="4763"/>
                      </a:moveTo>
                      <a:cubicBezTo>
                        <a:pt x="11430" y="4763"/>
                        <a:pt x="10477" y="4763"/>
                        <a:pt x="9525" y="4763"/>
                      </a:cubicBezTo>
                      <a:cubicBezTo>
                        <a:pt x="8572" y="4763"/>
                        <a:pt x="6668" y="5715"/>
                        <a:pt x="5715" y="5715"/>
                      </a:cubicBezTo>
                      <a:lnTo>
                        <a:pt x="5715" y="20002"/>
                      </a:lnTo>
                      <a:lnTo>
                        <a:pt x="0" y="20002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4763" y="2857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9525" y="0"/>
                      </a:cubicBezTo>
                      <a:cubicBezTo>
                        <a:pt x="10477" y="0"/>
                        <a:pt x="11430" y="0"/>
                        <a:pt x="11430" y="0"/>
                      </a:cubicBezTo>
                      <a:lnTo>
                        <a:pt x="12382" y="4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43" name="Forma libre 42">
                <a:extLst>
                  <a:ext uri="{FF2B5EF4-FFF2-40B4-BE49-F238E27FC236}">
                    <a16:creationId xmlns:a16="http://schemas.microsoft.com/office/drawing/2014/main" id="{7936E656-50C4-0940-A70E-7004A87CBD97}"/>
                  </a:ext>
                </a:extLst>
              </p:cNvPr>
              <p:cNvSpPr/>
              <p:nvPr/>
            </p:nvSpPr>
            <p:spPr>
              <a:xfrm>
                <a:off x="9310699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44" name="Gráfico 4">
                <a:extLst>
                  <a:ext uri="{FF2B5EF4-FFF2-40B4-BE49-F238E27FC236}">
                    <a16:creationId xmlns:a16="http://schemas.microsoft.com/office/drawing/2014/main" id="{188333E4-D3B6-1642-81CA-F6AED1498FDB}"/>
                  </a:ext>
                </a:extLst>
              </p:cNvPr>
              <p:cNvGrpSpPr/>
              <p:nvPr/>
            </p:nvGrpSpPr>
            <p:grpSpPr>
              <a:xfrm>
                <a:off x="9321177" y="1439054"/>
                <a:ext cx="152400" cy="28575"/>
                <a:chOff x="9321177" y="1439054"/>
                <a:chExt cx="152400" cy="28575"/>
              </a:xfrm>
              <a:solidFill>
                <a:srgbClr val="FFFFFF"/>
              </a:solidFill>
            </p:grpSpPr>
            <p:sp>
              <p:nvSpPr>
                <p:cNvPr id="67" name="Forma libre 66">
                  <a:extLst>
                    <a:ext uri="{FF2B5EF4-FFF2-40B4-BE49-F238E27FC236}">
                      <a16:creationId xmlns:a16="http://schemas.microsoft.com/office/drawing/2014/main" id="{C19191F1-809F-384D-AB06-10E7901BA7DC}"/>
                    </a:ext>
                  </a:extLst>
                </p:cNvPr>
                <p:cNvSpPr/>
                <p:nvPr/>
              </p:nvSpPr>
              <p:spPr>
                <a:xfrm>
                  <a:off x="9321177" y="1446674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7" y="3810"/>
                        <a:pt x="5715" y="5715"/>
                        <a:pt x="5715" y="10477"/>
                      </a:cubicBezTo>
                      <a:cubicBezTo>
                        <a:pt x="5715" y="15240"/>
                        <a:pt x="6667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6192" y="0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8" name="Forma libre 67">
                  <a:extLst>
                    <a:ext uri="{FF2B5EF4-FFF2-40B4-BE49-F238E27FC236}">
                      <a16:creationId xmlns:a16="http://schemas.microsoft.com/office/drawing/2014/main" id="{B2196CDC-7526-244F-89C8-5D1E98728957}"/>
                    </a:ext>
                  </a:extLst>
                </p:cNvPr>
                <p:cNvSpPr/>
                <p:nvPr/>
              </p:nvSpPr>
              <p:spPr>
                <a:xfrm>
                  <a:off x="9352610" y="1439054"/>
                  <a:ext cx="18097" cy="28575"/>
                </a:xfrm>
                <a:custGeom>
                  <a:avLst/>
                  <a:gdLst>
                    <a:gd name="connsiteX0" fmla="*/ 12382 w 18097"/>
                    <a:gd name="connsiteY0" fmla="*/ 12382 h 28575"/>
                    <a:gd name="connsiteX1" fmla="*/ 8572 w 18097"/>
                    <a:gd name="connsiteY1" fmla="*/ 11430 h 28575"/>
                    <a:gd name="connsiteX2" fmla="*/ 4763 w 18097"/>
                    <a:gd name="connsiteY2" fmla="*/ 18097 h 28575"/>
                    <a:gd name="connsiteX3" fmla="*/ 8572 w 18097"/>
                    <a:gd name="connsiteY3" fmla="*/ 24765 h 28575"/>
                    <a:gd name="connsiteX4" fmla="*/ 12382 w 18097"/>
                    <a:gd name="connsiteY4" fmla="*/ 22860 h 28575"/>
                    <a:gd name="connsiteX5" fmla="*/ 12382 w 18097"/>
                    <a:gd name="connsiteY5" fmla="*/ 12382 h 28575"/>
                    <a:gd name="connsiteX6" fmla="*/ 13335 w 18097"/>
                    <a:gd name="connsiteY6" fmla="*/ 9525 h 28575"/>
                    <a:gd name="connsiteX7" fmla="*/ 12382 w 18097"/>
                    <a:gd name="connsiteY7" fmla="*/ 5715 h 28575"/>
                    <a:gd name="connsiteX8" fmla="*/ 12382 w 18097"/>
                    <a:gd name="connsiteY8" fmla="*/ 0 h 28575"/>
                    <a:gd name="connsiteX9" fmla="*/ 18097 w 18097"/>
                    <a:gd name="connsiteY9" fmla="*/ 0 h 28575"/>
                    <a:gd name="connsiteX10" fmla="*/ 18097 w 18097"/>
                    <a:gd name="connsiteY10" fmla="*/ 27622 h 28575"/>
                    <a:gd name="connsiteX11" fmla="*/ 14288 w 18097"/>
                    <a:gd name="connsiteY11" fmla="*/ 27622 h 28575"/>
                    <a:gd name="connsiteX12" fmla="*/ 13335 w 18097"/>
                    <a:gd name="connsiteY12" fmla="*/ 25717 h 28575"/>
                    <a:gd name="connsiteX13" fmla="*/ 7620 w 18097"/>
                    <a:gd name="connsiteY13" fmla="*/ 28575 h 28575"/>
                    <a:gd name="connsiteX14" fmla="*/ 0 w 18097"/>
                    <a:gd name="connsiteY14" fmla="*/ 18097 h 28575"/>
                    <a:gd name="connsiteX15" fmla="*/ 8572 w 18097"/>
                    <a:gd name="connsiteY15" fmla="*/ 7620 h 28575"/>
                    <a:gd name="connsiteX16" fmla="*/ 13335 w 18097"/>
                    <a:gd name="connsiteY16" fmla="*/ 952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097" h="28575">
                      <a:moveTo>
                        <a:pt x="12382" y="12382"/>
                      </a:moveTo>
                      <a:cubicBezTo>
                        <a:pt x="11430" y="11430"/>
                        <a:pt x="10477" y="11430"/>
                        <a:pt x="8572" y="11430"/>
                      </a:cubicBezTo>
                      <a:cubicBezTo>
                        <a:pt x="5715" y="11430"/>
                        <a:pt x="4763" y="13335"/>
                        <a:pt x="4763" y="18097"/>
                      </a:cubicBezTo>
                      <a:cubicBezTo>
                        <a:pt x="4763" y="22860"/>
                        <a:pt x="6668" y="24765"/>
                        <a:pt x="8572" y="24765"/>
                      </a:cubicBezTo>
                      <a:cubicBezTo>
                        <a:pt x="9525" y="24765"/>
                        <a:pt x="11430" y="23813"/>
                        <a:pt x="12382" y="22860"/>
                      </a:cubicBezTo>
                      <a:lnTo>
                        <a:pt x="12382" y="12382"/>
                      </a:lnTo>
                      <a:close/>
                      <a:moveTo>
                        <a:pt x="13335" y="9525"/>
                      </a:moveTo>
                      <a:cubicBezTo>
                        <a:pt x="13335" y="8572"/>
                        <a:pt x="12382" y="7620"/>
                        <a:pt x="12382" y="5715"/>
                      </a:cubicBezTo>
                      <a:lnTo>
                        <a:pt x="12382" y="0"/>
                      </a:lnTo>
                      <a:lnTo>
                        <a:pt x="18097" y="0"/>
                      </a:lnTo>
                      <a:lnTo>
                        <a:pt x="18097" y="27622"/>
                      </a:lnTo>
                      <a:lnTo>
                        <a:pt x="14288" y="27622"/>
                      </a:lnTo>
                      <a:lnTo>
                        <a:pt x="13335" y="25717"/>
                      </a:lnTo>
                      <a:cubicBezTo>
                        <a:pt x="12382" y="26670"/>
                        <a:pt x="10477" y="28575"/>
                        <a:pt x="7620" y="28575"/>
                      </a:cubicBezTo>
                      <a:cubicBezTo>
                        <a:pt x="2857" y="28575"/>
                        <a:pt x="0" y="25717"/>
                        <a:pt x="0" y="18097"/>
                      </a:cubicBezTo>
                      <a:cubicBezTo>
                        <a:pt x="0" y="11430"/>
                        <a:pt x="3810" y="7620"/>
                        <a:pt x="8572" y="7620"/>
                      </a:cubicBezTo>
                      <a:cubicBezTo>
                        <a:pt x="10477" y="7620"/>
                        <a:pt x="12382" y="8572"/>
                        <a:pt x="13335" y="952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9" name="Forma libre 68">
                  <a:extLst>
                    <a:ext uri="{FF2B5EF4-FFF2-40B4-BE49-F238E27FC236}">
                      <a16:creationId xmlns:a16="http://schemas.microsoft.com/office/drawing/2014/main" id="{F78E06C1-ACD5-0049-B844-EB3D7CFF7264}"/>
                    </a:ext>
                  </a:extLst>
                </p:cNvPr>
                <p:cNvSpPr/>
                <p:nvPr/>
              </p:nvSpPr>
              <p:spPr>
                <a:xfrm>
                  <a:off x="9374517" y="1446674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3810 h 20955"/>
                    <a:gd name="connsiteX1" fmla="*/ 5715 w 18097"/>
                    <a:gd name="connsiteY1" fmla="*/ 8572 h 20955"/>
                    <a:gd name="connsiteX2" fmla="*/ 13335 w 18097"/>
                    <a:gd name="connsiteY2" fmla="*/ 8572 h 20955"/>
                    <a:gd name="connsiteX3" fmla="*/ 9525 w 18097"/>
                    <a:gd name="connsiteY3" fmla="*/ 3810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3810"/>
                      </a:moveTo>
                      <a:cubicBezTo>
                        <a:pt x="6668" y="3810"/>
                        <a:pt x="5715" y="6668"/>
                        <a:pt x="5715" y="8572"/>
                      </a:cubicBezTo>
                      <a:lnTo>
                        <a:pt x="13335" y="8572"/>
                      </a:lnTo>
                      <a:cubicBezTo>
                        <a:pt x="12382" y="6668"/>
                        <a:pt x="11430" y="3810"/>
                        <a:pt x="9525" y="3810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0" name="Forma libre 69">
                  <a:extLst>
                    <a:ext uri="{FF2B5EF4-FFF2-40B4-BE49-F238E27FC236}">
                      <a16:creationId xmlns:a16="http://schemas.microsoft.com/office/drawing/2014/main" id="{726C84CB-DAD7-D34B-ACB4-E6AFBE47FEF8}"/>
                    </a:ext>
                  </a:extLst>
                </p:cNvPr>
                <p:cNvSpPr/>
                <p:nvPr/>
              </p:nvSpPr>
              <p:spPr>
                <a:xfrm>
                  <a:off x="9403092" y="1440007"/>
                  <a:ext cx="14287" cy="27622"/>
                </a:xfrm>
                <a:custGeom>
                  <a:avLst/>
                  <a:gdLst>
                    <a:gd name="connsiteX0" fmla="*/ 14288 w 14287"/>
                    <a:gd name="connsiteY0" fmla="*/ 19050 h 27622"/>
                    <a:gd name="connsiteX1" fmla="*/ 6668 w 14287"/>
                    <a:gd name="connsiteY1" fmla="*/ 27623 h 27622"/>
                    <a:gd name="connsiteX2" fmla="*/ 0 w 14287"/>
                    <a:gd name="connsiteY2" fmla="*/ 26670 h 27622"/>
                    <a:gd name="connsiteX3" fmla="*/ 952 w 14287"/>
                    <a:gd name="connsiteY3" fmla="*/ 21907 h 27622"/>
                    <a:gd name="connsiteX4" fmla="*/ 5715 w 14287"/>
                    <a:gd name="connsiteY4" fmla="*/ 22860 h 27622"/>
                    <a:gd name="connsiteX5" fmla="*/ 8573 w 14287"/>
                    <a:gd name="connsiteY5" fmla="*/ 20002 h 27622"/>
                    <a:gd name="connsiteX6" fmla="*/ 8573 w 14287"/>
                    <a:gd name="connsiteY6" fmla="*/ 0 h 27622"/>
                    <a:gd name="connsiteX7" fmla="*/ 14288 w 14287"/>
                    <a:gd name="connsiteY7" fmla="*/ 0 h 27622"/>
                    <a:gd name="connsiteX8" fmla="*/ 14288 w 14287"/>
                    <a:gd name="connsiteY8" fmla="*/ 1905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87" h="27622">
                      <a:moveTo>
                        <a:pt x="14288" y="19050"/>
                      </a:moveTo>
                      <a:cubicBezTo>
                        <a:pt x="14288" y="24765"/>
                        <a:pt x="11430" y="27623"/>
                        <a:pt x="6668" y="27623"/>
                      </a:cubicBezTo>
                      <a:cubicBezTo>
                        <a:pt x="4763" y="27623"/>
                        <a:pt x="1905" y="27623"/>
                        <a:pt x="0" y="26670"/>
                      </a:cubicBezTo>
                      <a:lnTo>
                        <a:pt x="952" y="21907"/>
                      </a:lnTo>
                      <a:cubicBezTo>
                        <a:pt x="1905" y="22860"/>
                        <a:pt x="3810" y="22860"/>
                        <a:pt x="5715" y="22860"/>
                      </a:cubicBezTo>
                      <a:cubicBezTo>
                        <a:pt x="7620" y="22860"/>
                        <a:pt x="8573" y="21907"/>
                        <a:pt x="8573" y="20002"/>
                      </a:cubicBezTo>
                      <a:lnTo>
                        <a:pt x="8573" y="0"/>
                      </a:lnTo>
                      <a:lnTo>
                        <a:pt x="14288" y="0"/>
                      </a:lnTo>
                      <a:lnTo>
                        <a:pt x="14288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1" name="Forma libre 70">
                  <a:extLst>
                    <a:ext uri="{FF2B5EF4-FFF2-40B4-BE49-F238E27FC236}">
                      <a16:creationId xmlns:a16="http://schemas.microsoft.com/office/drawing/2014/main" id="{49B4C243-74D0-6E45-8A5C-4CD7005F41BA}"/>
                    </a:ext>
                  </a:extLst>
                </p:cNvPr>
                <p:cNvSpPr/>
                <p:nvPr/>
              </p:nvSpPr>
              <p:spPr>
                <a:xfrm>
                  <a:off x="9422142" y="1446674"/>
                  <a:ext cx="19050" cy="20955"/>
                </a:xfrm>
                <a:custGeom>
                  <a:avLst/>
                  <a:gdLst>
                    <a:gd name="connsiteX0" fmla="*/ 14288 w 19050"/>
                    <a:gd name="connsiteY0" fmla="*/ 20955 h 20955"/>
                    <a:gd name="connsiteX1" fmla="*/ 13335 w 19050"/>
                    <a:gd name="connsiteY1" fmla="*/ 18097 h 20955"/>
                    <a:gd name="connsiteX2" fmla="*/ 7620 w 19050"/>
                    <a:gd name="connsiteY2" fmla="*/ 20955 h 20955"/>
                    <a:gd name="connsiteX3" fmla="*/ 0 w 19050"/>
                    <a:gd name="connsiteY3" fmla="*/ 12382 h 20955"/>
                    <a:gd name="connsiteX4" fmla="*/ 0 w 19050"/>
                    <a:gd name="connsiteY4" fmla="*/ 0 h 20955"/>
                    <a:gd name="connsiteX5" fmla="*/ 5715 w 19050"/>
                    <a:gd name="connsiteY5" fmla="*/ 0 h 20955"/>
                    <a:gd name="connsiteX6" fmla="*/ 5715 w 19050"/>
                    <a:gd name="connsiteY6" fmla="*/ 12382 h 20955"/>
                    <a:gd name="connsiteX7" fmla="*/ 9525 w 19050"/>
                    <a:gd name="connsiteY7" fmla="*/ 16193 h 20955"/>
                    <a:gd name="connsiteX8" fmla="*/ 13335 w 19050"/>
                    <a:gd name="connsiteY8" fmla="*/ 15240 h 20955"/>
                    <a:gd name="connsiteX9" fmla="*/ 13335 w 19050"/>
                    <a:gd name="connsiteY9" fmla="*/ 0 h 20955"/>
                    <a:gd name="connsiteX10" fmla="*/ 19050 w 19050"/>
                    <a:gd name="connsiteY10" fmla="*/ 0 h 20955"/>
                    <a:gd name="connsiteX11" fmla="*/ 19050 w 19050"/>
                    <a:gd name="connsiteY11" fmla="*/ 20002 h 20955"/>
                    <a:gd name="connsiteX12" fmla="*/ 14288 w 19050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" h="20955">
                      <a:moveTo>
                        <a:pt x="14288" y="20955"/>
                      </a:moveTo>
                      <a:lnTo>
                        <a:pt x="13335" y="18097"/>
                      </a:lnTo>
                      <a:cubicBezTo>
                        <a:pt x="12382" y="19050"/>
                        <a:pt x="10477" y="20955"/>
                        <a:pt x="7620" y="20955"/>
                      </a:cubicBezTo>
                      <a:cubicBezTo>
                        <a:pt x="2857" y="20955"/>
                        <a:pt x="0" y="18097"/>
                        <a:pt x="0" y="12382"/>
                      </a:cubicBez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12382"/>
                      </a:lnTo>
                      <a:cubicBezTo>
                        <a:pt x="5715" y="15240"/>
                        <a:pt x="6668" y="16193"/>
                        <a:pt x="9525" y="16193"/>
                      </a:cubicBezTo>
                      <a:cubicBezTo>
                        <a:pt x="10477" y="16193"/>
                        <a:pt x="12382" y="15240"/>
                        <a:pt x="13335" y="15240"/>
                      </a:cubicBezTo>
                      <a:lnTo>
                        <a:pt x="13335" y="0"/>
                      </a:lnTo>
                      <a:lnTo>
                        <a:pt x="19050" y="0"/>
                      </a:lnTo>
                      <a:lnTo>
                        <a:pt x="19050" y="20002"/>
                      </a:lnTo>
                      <a:lnTo>
                        <a:pt x="14288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2" name="Forma libre 71">
                  <a:extLst>
                    <a:ext uri="{FF2B5EF4-FFF2-40B4-BE49-F238E27FC236}">
                      <a16:creationId xmlns:a16="http://schemas.microsoft.com/office/drawing/2014/main" id="{EBE51318-7B11-B844-BEC9-508B0D6E921F}"/>
                    </a:ext>
                  </a:extLst>
                </p:cNvPr>
                <p:cNvSpPr/>
                <p:nvPr/>
              </p:nvSpPr>
              <p:spPr>
                <a:xfrm>
                  <a:off x="9444049" y="1445721"/>
                  <a:ext cx="13335" cy="21907"/>
                </a:xfrm>
                <a:custGeom>
                  <a:avLst/>
                  <a:gdLst>
                    <a:gd name="connsiteX0" fmla="*/ 4763 w 13335"/>
                    <a:gd name="connsiteY0" fmla="*/ 6668 h 21907"/>
                    <a:gd name="connsiteX1" fmla="*/ 13335 w 13335"/>
                    <a:gd name="connsiteY1" fmla="*/ 15240 h 21907"/>
                    <a:gd name="connsiteX2" fmla="*/ 5715 w 13335"/>
                    <a:gd name="connsiteY2" fmla="*/ 21908 h 21907"/>
                    <a:gd name="connsiteX3" fmla="*/ 0 w 13335"/>
                    <a:gd name="connsiteY3" fmla="*/ 20003 h 21907"/>
                    <a:gd name="connsiteX4" fmla="*/ 953 w 13335"/>
                    <a:gd name="connsiteY4" fmla="*/ 16193 h 21907"/>
                    <a:gd name="connsiteX5" fmla="*/ 5715 w 13335"/>
                    <a:gd name="connsiteY5" fmla="*/ 17145 h 21907"/>
                    <a:gd name="connsiteX6" fmla="*/ 8573 w 13335"/>
                    <a:gd name="connsiteY6" fmla="*/ 15240 h 21907"/>
                    <a:gd name="connsiteX7" fmla="*/ 0 w 13335"/>
                    <a:gd name="connsiteY7" fmla="*/ 5715 h 21907"/>
                    <a:gd name="connsiteX8" fmla="*/ 7620 w 13335"/>
                    <a:gd name="connsiteY8" fmla="*/ 0 h 21907"/>
                    <a:gd name="connsiteX9" fmla="*/ 13335 w 13335"/>
                    <a:gd name="connsiteY9" fmla="*/ 953 h 21907"/>
                    <a:gd name="connsiteX10" fmla="*/ 12382 w 13335"/>
                    <a:gd name="connsiteY10" fmla="*/ 4763 h 21907"/>
                    <a:gd name="connsiteX11" fmla="*/ 7620 w 13335"/>
                    <a:gd name="connsiteY11" fmla="*/ 3810 h 21907"/>
                    <a:gd name="connsiteX12" fmla="*/ 4763 w 13335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5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8" y="21908"/>
                        <a:pt x="5715" y="21908"/>
                      </a:cubicBezTo>
                      <a:cubicBezTo>
                        <a:pt x="2857" y="21908"/>
                        <a:pt x="953" y="20955"/>
                        <a:pt x="0" y="20003"/>
                      </a:cubicBezTo>
                      <a:lnTo>
                        <a:pt x="953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3" y="16193"/>
                        <a:pt x="8573" y="15240"/>
                      </a:cubicBezTo>
                      <a:cubicBezTo>
                        <a:pt x="8573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4763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73" name="Forma libre 72">
                  <a:extLst>
                    <a:ext uri="{FF2B5EF4-FFF2-40B4-BE49-F238E27FC236}">
                      <a16:creationId xmlns:a16="http://schemas.microsoft.com/office/drawing/2014/main" id="{A8B63AE7-C1E9-E64F-8DE7-1431A7AB7634}"/>
                    </a:ext>
                  </a:extLst>
                </p:cNvPr>
                <p:cNvSpPr/>
                <p:nvPr/>
              </p:nvSpPr>
              <p:spPr>
                <a:xfrm>
                  <a:off x="9460242" y="1441912"/>
                  <a:ext cx="13335" cy="25717"/>
                </a:xfrm>
                <a:custGeom>
                  <a:avLst/>
                  <a:gdLst>
                    <a:gd name="connsiteX0" fmla="*/ 8573 w 13335"/>
                    <a:gd name="connsiteY0" fmla="*/ 25718 h 25717"/>
                    <a:gd name="connsiteX1" fmla="*/ 2857 w 13335"/>
                    <a:gd name="connsiteY1" fmla="*/ 19050 h 25717"/>
                    <a:gd name="connsiteX2" fmla="*/ 2857 w 13335"/>
                    <a:gd name="connsiteY2" fmla="*/ 9525 h 25717"/>
                    <a:gd name="connsiteX3" fmla="*/ 0 w 13335"/>
                    <a:gd name="connsiteY3" fmla="*/ 9525 h 25717"/>
                    <a:gd name="connsiteX4" fmla="*/ 0 w 13335"/>
                    <a:gd name="connsiteY4" fmla="*/ 5715 h 25717"/>
                    <a:gd name="connsiteX5" fmla="*/ 2857 w 13335"/>
                    <a:gd name="connsiteY5" fmla="*/ 5715 h 25717"/>
                    <a:gd name="connsiteX6" fmla="*/ 2857 w 13335"/>
                    <a:gd name="connsiteY6" fmla="*/ 1905 h 25717"/>
                    <a:gd name="connsiteX7" fmla="*/ 7620 w 13335"/>
                    <a:gd name="connsiteY7" fmla="*/ 0 h 25717"/>
                    <a:gd name="connsiteX8" fmla="*/ 7620 w 13335"/>
                    <a:gd name="connsiteY8" fmla="*/ 4763 h 25717"/>
                    <a:gd name="connsiteX9" fmla="*/ 13335 w 13335"/>
                    <a:gd name="connsiteY9" fmla="*/ 4763 h 25717"/>
                    <a:gd name="connsiteX10" fmla="*/ 13335 w 13335"/>
                    <a:gd name="connsiteY10" fmla="*/ 8572 h 25717"/>
                    <a:gd name="connsiteX11" fmla="*/ 7620 w 13335"/>
                    <a:gd name="connsiteY11" fmla="*/ 8572 h 25717"/>
                    <a:gd name="connsiteX12" fmla="*/ 7620 w 13335"/>
                    <a:gd name="connsiteY12" fmla="*/ 18097 h 25717"/>
                    <a:gd name="connsiteX13" fmla="*/ 9525 w 13335"/>
                    <a:gd name="connsiteY13" fmla="*/ 20002 h 25717"/>
                    <a:gd name="connsiteX14" fmla="*/ 12382 w 13335"/>
                    <a:gd name="connsiteY14" fmla="*/ 19050 h 25717"/>
                    <a:gd name="connsiteX15" fmla="*/ 13335 w 13335"/>
                    <a:gd name="connsiteY15" fmla="*/ 22860 h 25717"/>
                    <a:gd name="connsiteX16" fmla="*/ 8573 w 13335"/>
                    <a:gd name="connsiteY16" fmla="*/ 2571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35" h="25717">
                      <a:moveTo>
                        <a:pt x="8573" y="25718"/>
                      </a:moveTo>
                      <a:cubicBezTo>
                        <a:pt x="4763" y="25718"/>
                        <a:pt x="2857" y="23813"/>
                        <a:pt x="2857" y="19050"/>
                      </a:cubicBezTo>
                      <a:lnTo>
                        <a:pt x="2857" y="9525"/>
                      </a:lnTo>
                      <a:lnTo>
                        <a:pt x="0" y="9525"/>
                      </a:lnTo>
                      <a:lnTo>
                        <a:pt x="0" y="5715"/>
                      </a:lnTo>
                      <a:lnTo>
                        <a:pt x="2857" y="5715"/>
                      </a:lnTo>
                      <a:lnTo>
                        <a:pt x="2857" y="1905"/>
                      </a:lnTo>
                      <a:lnTo>
                        <a:pt x="7620" y="0"/>
                      </a:lnTo>
                      <a:lnTo>
                        <a:pt x="7620" y="4763"/>
                      </a:lnTo>
                      <a:lnTo>
                        <a:pt x="13335" y="4763"/>
                      </a:lnTo>
                      <a:lnTo>
                        <a:pt x="13335" y="8572"/>
                      </a:lnTo>
                      <a:lnTo>
                        <a:pt x="7620" y="8572"/>
                      </a:lnTo>
                      <a:lnTo>
                        <a:pt x="7620" y="18097"/>
                      </a:lnTo>
                      <a:cubicBezTo>
                        <a:pt x="7620" y="19050"/>
                        <a:pt x="8573" y="20002"/>
                        <a:pt x="9525" y="20002"/>
                      </a:cubicBezTo>
                      <a:cubicBezTo>
                        <a:pt x="10477" y="20002"/>
                        <a:pt x="11430" y="20002"/>
                        <a:pt x="12382" y="19050"/>
                      </a:cubicBezTo>
                      <a:lnTo>
                        <a:pt x="13335" y="22860"/>
                      </a:lnTo>
                      <a:cubicBezTo>
                        <a:pt x="12382" y="24765"/>
                        <a:pt x="10477" y="25718"/>
                        <a:pt x="8573" y="2571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45" name="Forma libre 44">
                <a:extLst>
                  <a:ext uri="{FF2B5EF4-FFF2-40B4-BE49-F238E27FC236}">
                    <a16:creationId xmlns:a16="http://schemas.microsoft.com/office/drawing/2014/main" id="{38617A5F-2381-5E46-A122-88A09650F708}"/>
                  </a:ext>
                </a:extLst>
              </p:cNvPr>
              <p:cNvSpPr/>
              <p:nvPr/>
            </p:nvSpPr>
            <p:spPr>
              <a:xfrm>
                <a:off x="9477387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id="{8588F3E7-2797-DC40-8556-FE31A86B76A4}"/>
                  </a:ext>
                </a:extLst>
              </p:cNvPr>
              <p:cNvSpPr/>
              <p:nvPr/>
            </p:nvSpPr>
            <p:spPr>
              <a:xfrm>
                <a:off x="9488817" y="1446674"/>
                <a:ext cx="16192" cy="20955"/>
              </a:xfrm>
              <a:custGeom>
                <a:avLst/>
                <a:gdLst>
                  <a:gd name="connsiteX0" fmla="*/ 16193 w 16192"/>
                  <a:gd name="connsiteY0" fmla="*/ 19050 h 20955"/>
                  <a:gd name="connsiteX1" fmla="*/ 9525 w 16192"/>
                  <a:gd name="connsiteY1" fmla="*/ 20955 h 20955"/>
                  <a:gd name="connsiteX2" fmla="*/ 0 w 16192"/>
                  <a:gd name="connsiteY2" fmla="*/ 10477 h 20955"/>
                  <a:gd name="connsiteX3" fmla="*/ 9525 w 16192"/>
                  <a:gd name="connsiteY3" fmla="*/ 0 h 20955"/>
                  <a:gd name="connsiteX4" fmla="*/ 16193 w 16192"/>
                  <a:gd name="connsiteY4" fmla="*/ 1905 h 20955"/>
                  <a:gd name="connsiteX5" fmla="*/ 15240 w 16192"/>
                  <a:gd name="connsiteY5" fmla="*/ 5715 h 20955"/>
                  <a:gd name="connsiteX6" fmla="*/ 10477 w 16192"/>
                  <a:gd name="connsiteY6" fmla="*/ 4763 h 20955"/>
                  <a:gd name="connsiteX7" fmla="*/ 5715 w 16192"/>
                  <a:gd name="connsiteY7" fmla="*/ 11430 h 20955"/>
                  <a:gd name="connsiteX8" fmla="*/ 10477 w 16192"/>
                  <a:gd name="connsiteY8" fmla="*/ 18097 h 20955"/>
                  <a:gd name="connsiteX9" fmla="*/ 16193 w 16192"/>
                  <a:gd name="connsiteY9" fmla="*/ 16193 h 20955"/>
                  <a:gd name="connsiteX10" fmla="*/ 16193 w 16192"/>
                  <a:gd name="connsiteY10" fmla="*/ 19050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92" h="20955">
                    <a:moveTo>
                      <a:pt x="16193" y="19050"/>
                    </a:moveTo>
                    <a:cubicBezTo>
                      <a:pt x="15240" y="20002"/>
                      <a:pt x="12382" y="20955"/>
                      <a:pt x="9525" y="20955"/>
                    </a:cubicBezTo>
                    <a:cubicBezTo>
                      <a:pt x="3810" y="20955"/>
                      <a:pt x="0" y="17145"/>
                      <a:pt x="0" y="10477"/>
                    </a:cubicBezTo>
                    <a:cubicBezTo>
                      <a:pt x="0" y="3810"/>
                      <a:pt x="3810" y="0"/>
                      <a:pt x="9525" y="0"/>
                    </a:cubicBezTo>
                    <a:cubicBezTo>
                      <a:pt x="12382" y="0"/>
                      <a:pt x="14288" y="952"/>
                      <a:pt x="16193" y="1905"/>
                    </a:cubicBezTo>
                    <a:lnTo>
                      <a:pt x="15240" y="5715"/>
                    </a:lnTo>
                    <a:cubicBezTo>
                      <a:pt x="14288" y="4763"/>
                      <a:pt x="12382" y="4763"/>
                      <a:pt x="10477" y="4763"/>
                    </a:cubicBezTo>
                    <a:cubicBezTo>
                      <a:pt x="7620" y="4763"/>
                      <a:pt x="5715" y="6668"/>
                      <a:pt x="5715" y="11430"/>
                    </a:cubicBezTo>
                    <a:cubicBezTo>
                      <a:pt x="5715" y="16193"/>
                      <a:pt x="7620" y="18097"/>
                      <a:pt x="10477" y="18097"/>
                    </a:cubicBezTo>
                    <a:cubicBezTo>
                      <a:pt x="12382" y="18097"/>
                      <a:pt x="14288" y="17145"/>
                      <a:pt x="16193" y="16193"/>
                    </a:cubicBezTo>
                    <a:lnTo>
                      <a:pt x="16193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453A3E5F-9605-8A4E-A810-9425CAB7978F}"/>
                  </a:ext>
                </a:extLst>
              </p:cNvPr>
              <p:cNvSpPr/>
              <p:nvPr/>
            </p:nvSpPr>
            <p:spPr>
              <a:xfrm>
                <a:off x="9507867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48" name="Gráfico 4">
                <a:extLst>
                  <a:ext uri="{FF2B5EF4-FFF2-40B4-BE49-F238E27FC236}">
                    <a16:creationId xmlns:a16="http://schemas.microsoft.com/office/drawing/2014/main" id="{6931D417-242C-2C43-9B02-A5D8C9D08CB7}"/>
                  </a:ext>
                </a:extLst>
              </p:cNvPr>
              <p:cNvGrpSpPr/>
              <p:nvPr/>
            </p:nvGrpSpPr>
            <p:grpSpPr>
              <a:xfrm>
                <a:off x="9160205" y="1446674"/>
                <a:ext cx="375285" cy="76200"/>
                <a:chOff x="9160205" y="1446674"/>
                <a:chExt cx="375285" cy="76200"/>
              </a:xfrm>
              <a:solidFill>
                <a:srgbClr val="FFFFFF"/>
              </a:solidFill>
            </p:grpSpPr>
            <p:sp>
              <p:nvSpPr>
                <p:cNvPr id="57" name="Forma libre 56">
                  <a:extLst>
                    <a:ext uri="{FF2B5EF4-FFF2-40B4-BE49-F238E27FC236}">
                      <a16:creationId xmlns:a16="http://schemas.microsoft.com/office/drawing/2014/main" id="{091880A0-EB8E-DA4F-9561-A69F44B8BF8B}"/>
                    </a:ext>
                  </a:extLst>
                </p:cNvPr>
                <p:cNvSpPr/>
                <p:nvPr/>
              </p:nvSpPr>
              <p:spPr>
                <a:xfrm>
                  <a:off x="9519297" y="1446674"/>
                  <a:ext cx="16192" cy="21907"/>
                </a:xfrm>
                <a:custGeom>
                  <a:avLst/>
                  <a:gdLst>
                    <a:gd name="connsiteX0" fmla="*/ 11430 w 16192"/>
                    <a:gd name="connsiteY0" fmla="*/ 11430 h 21907"/>
                    <a:gd name="connsiteX1" fmla="*/ 8572 w 16192"/>
                    <a:gd name="connsiteY1" fmla="*/ 11430 h 21907"/>
                    <a:gd name="connsiteX2" fmla="*/ 5715 w 16192"/>
                    <a:gd name="connsiteY2" fmla="*/ 14288 h 21907"/>
                    <a:gd name="connsiteX3" fmla="*/ 8572 w 16192"/>
                    <a:gd name="connsiteY3" fmla="*/ 17145 h 21907"/>
                    <a:gd name="connsiteX4" fmla="*/ 12382 w 16192"/>
                    <a:gd name="connsiteY4" fmla="*/ 16193 h 21907"/>
                    <a:gd name="connsiteX5" fmla="*/ 12382 w 16192"/>
                    <a:gd name="connsiteY5" fmla="*/ 11430 h 21907"/>
                    <a:gd name="connsiteX6" fmla="*/ 13335 w 16192"/>
                    <a:gd name="connsiteY6" fmla="*/ 20955 h 21907"/>
                    <a:gd name="connsiteX7" fmla="*/ 12382 w 16192"/>
                    <a:gd name="connsiteY7" fmla="*/ 19050 h 21907"/>
                    <a:gd name="connsiteX8" fmla="*/ 6668 w 16192"/>
                    <a:gd name="connsiteY8" fmla="*/ 21907 h 21907"/>
                    <a:gd name="connsiteX9" fmla="*/ 0 w 16192"/>
                    <a:gd name="connsiteY9" fmla="*/ 15240 h 21907"/>
                    <a:gd name="connsiteX10" fmla="*/ 7620 w 16192"/>
                    <a:gd name="connsiteY10" fmla="*/ 9525 h 21907"/>
                    <a:gd name="connsiteX11" fmla="*/ 11430 w 16192"/>
                    <a:gd name="connsiteY11" fmla="*/ 9525 h 21907"/>
                    <a:gd name="connsiteX12" fmla="*/ 11430 w 16192"/>
                    <a:gd name="connsiteY12" fmla="*/ 8572 h 21907"/>
                    <a:gd name="connsiteX13" fmla="*/ 7620 w 16192"/>
                    <a:gd name="connsiteY13" fmla="*/ 4763 h 21907"/>
                    <a:gd name="connsiteX14" fmla="*/ 1905 w 16192"/>
                    <a:gd name="connsiteY14" fmla="*/ 5715 h 21907"/>
                    <a:gd name="connsiteX15" fmla="*/ 952 w 16192"/>
                    <a:gd name="connsiteY15" fmla="*/ 1905 h 21907"/>
                    <a:gd name="connsiteX16" fmla="*/ 8572 w 16192"/>
                    <a:gd name="connsiteY16" fmla="*/ 0 h 21907"/>
                    <a:gd name="connsiteX17" fmla="*/ 16193 w 16192"/>
                    <a:gd name="connsiteY17" fmla="*/ 7620 h 21907"/>
                    <a:gd name="connsiteX18" fmla="*/ 16193 w 16192"/>
                    <a:gd name="connsiteY18" fmla="*/ 20002 h 21907"/>
                    <a:gd name="connsiteX19" fmla="*/ 13335 w 16192"/>
                    <a:gd name="connsiteY19" fmla="*/ 20002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92" h="21907">
                      <a:moveTo>
                        <a:pt x="11430" y="11430"/>
                      </a:moveTo>
                      <a:lnTo>
                        <a:pt x="8572" y="11430"/>
                      </a:lnTo>
                      <a:cubicBezTo>
                        <a:pt x="6668" y="11430"/>
                        <a:pt x="5715" y="12382"/>
                        <a:pt x="5715" y="14288"/>
                      </a:cubicBezTo>
                      <a:cubicBezTo>
                        <a:pt x="5715" y="16193"/>
                        <a:pt x="6668" y="17145"/>
                        <a:pt x="8572" y="17145"/>
                      </a:cubicBezTo>
                      <a:cubicBezTo>
                        <a:pt x="9525" y="17145"/>
                        <a:pt x="11430" y="16193"/>
                        <a:pt x="12382" y="16193"/>
                      </a:cubicBezTo>
                      <a:lnTo>
                        <a:pt x="12382" y="11430"/>
                      </a:lnTo>
                      <a:close/>
                      <a:moveTo>
                        <a:pt x="13335" y="20955"/>
                      </a:moveTo>
                      <a:lnTo>
                        <a:pt x="12382" y="19050"/>
                      </a:lnTo>
                      <a:cubicBezTo>
                        <a:pt x="11430" y="20002"/>
                        <a:pt x="9525" y="21907"/>
                        <a:pt x="6668" y="21907"/>
                      </a:cubicBezTo>
                      <a:cubicBezTo>
                        <a:pt x="2857" y="21907"/>
                        <a:pt x="0" y="19050"/>
                        <a:pt x="0" y="15240"/>
                      </a:cubicBezTo>
                      <a:cubicBezTo>
                        <a:pt x="0" y="11430"/>
                        <a:pt x="2857" y="9525"/>
                        <a:pt x="7620" y="9525"/>
                      </a:cubicBezTo>
                      <a:lnTo>
                        <a:pt x="11430" y="9525"/>
                      </a:lnTo>
                      <a:lnTo>
                        <a:pt x="11430" y="8572"/>
                      </a:lnTo>
                      <a:cubicBezTo>
                        <a:pt x="11430" y="5715"/>
                        <a:pt x="9525" y="4763"/>
                        <a:pt x="7620" y="4763"/>
                      </a:cubicBezTo>
                      <a:cubicBezTo>
                        <a:pt x="5715" y="4763"/>
                        <a:pt x="2857" y="5715"/>
                        <a:pt x="1905" y="5715"/>
                      </a:cubicBezTo>
                      <a:lnTo>
                        <a:pt x="952" y="1905"/>
                      </a:lnTo>
                      <a:cubicBezTo>
                        <a:pt x="2857" y="952"/>
                        <a:pt x="5715" y="0"/>
                        <a:pt x="8572" y="0"/>
                      </a:cubicBezTo>
                      <a:cubicBezTo>
                        <a:pt x="14288" y="0"/>
                        <a:pt x="16193" y="2857"/>
                        <a:pt x="16193" y="7620"/>
                      </a:cubicBezTo>
                      <a:lnTo>
                        <a:pt x="16193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8" name="Forma libre 57">
                  <a:extLst>
                    <a:ext uri="{FF2B5EF4-FFF2-40B4-BE49-F238E27FC236}">
                      <a16:creationId xmlns:a16="http://schemas.microsoft.com/office/drawing/2014/main" id="{805AB13B-A9D3-824C-A776-F44CA3C6A939}"/>
                    </a:ext>
                  </a:extLst>
                </p:cNvPr>
                <p:cNvSpPr/>
                <p:nvPr/>
              </p:nvSpPr>
              <p:spPr>
                <a:xfrm>
                  <a:off x="9160205" y="1495251"/>
                  <a:ext cx="20002" cy="27622"/>
                </a:xfrm>
                <a:custGeom>
                  <a:avLst/>
                  <a:gdLst>
                    <a:gd name="connsiteX0" fmla="*/ 10477 w 20002"/>
                    <a:gd name="connsiteY0" fmla="*/ 19050 h 27622"/>
                    <a:gd name="connsiteX1" fmla="*/ 6668 w 20002"/>
                    <a:gd name="connsiteY1" fmla="*/ 20003 h 27622"/>
                    <a:gd name="connsiteX2" fmla="*/ 952 w 20002"/>
                    <a:gd name="connsiteY2" fmla="*/ 0 h 27622"/>
                    <a:gd name="connsiteX3" fmla="*/ 6668 w 20002"/>
                    <a:gd name="connsiteY3" fmla="*/ 0 h 27622"/>
                    <a:gd name="connsiteX4" fmla="*/ 10477 w 20002"/>
                    <a:gd name="connsiteY4" fmla="*/ 17145 h 27622"/>
                    <a:gd name="connsiteX5" fmla="*/ 10477 w 20002"/>
                    <a:gd name="connsiteY5" fmla="*/ 17145 h 27622"/>
                    <a:gd name="connsiteX6" fmla="*/ 14288 w 20002"/>
                    <a:gd name="connsiteY6" fmla="*/ 0 h 27622"/>
                    <a:gd name="connsiteX7" fmla="*/ 20002 w 20002"/>
                    <a:gd name="connsiteY7" fmla="*/ 0 h 27622"/>
                    <a:gd name="connsiteX8" fmla="*/ 14288 w 20002"/>
                    <a:gd name="connsiteY8" fmla="*/ 20003 h 27622"/>
                    <a:gd name="connsiteX9" fmla="*/ 5715 w 20002"/>
                    <a:gd name="connsiteY9" fmla="*/ 27623 h 27622"/>
                    <a:gd name="connsiteX10" fmla="*/ 0 w 20002"/>
                    <a:gd name="connsiteY10" fmla="*/ 25718 h 27622"/>
                    <a:gd name="connsiteX11" fmla="*/ 1905 w 20002"/>
                    <a:gd name="connsiteY11" fmla="*/ 21907 h 27622"/>
                    <a:gd name="connsiteX12" fmla="*/ 2857 w 20002"/>
                    <a:gd name="connsiteY12" fmla="*/ 21907 h 27622"/>
                    <a:gd name="connsiteX13" fmla="*/ 6668 w 20002"/>
                    <a:gd name="connsiteY13" fmla="*/ 22860 h 27622"/>
                    <a:gd name="connsiteX14" fmla="*/ 10477 w 20002"/>
                    <a:gd name="connsiteY14" fmla="*/ 19050 h 27622"/>
                    <a:gd name="connsiteX15" fmla="*/ 10477 w 20002"/>
                    <a:gd name="connsiteY15" fmla="*/ 1905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002" h="27622">
                      <a:moveTo>
                        <a:pt x="10477" y="19050"/>
                      </a:moveTo>
                      <a:lnTo>
                        <a:pt x="6668" y="20003"/>
                      </a:lnTo>
                      <a:lnTo>
                        <a:pt x="952" y="0"/>
                      </a:lnTo>
                      <a:lnTo>
                        <a:pt x="6668" y="0"/>
                      </a:lnTo>
                      <a:lnTo>
                        <a:pt x="10477" y="17145"/>
                      </a:lnTo>
                      <a:lnTo>
                        <a:pt x="10477" y="17145"/>
                      </a:lnTo>
                      <a:lnTo>
                        <a:pt x="14288" y="0"/>
                      </a:lnTo>
                      <a:lnTo>
                        <a:pt x="20002" y="0"/>
                      </a:lnTo>
                      <a:lnTo>
                        <a:pt x="14288" y="20003"/>
                      </a:lnTo>
                      <a:cubicBezTo>
                        <a:pt x="12382" y="25718"/>
                        <a:pt x="9525" y="27623"/>
                        <a:pt x="5715" y="27623"/>
                      </a:cubicBezTo>
                      <a:cubicBezTo>
                        <a:pt x="3810" y="27623"/>
                        <a:pt x="952" y="26670"/>
                        <a:pt x="0" y="25718"/>
                      </a:cubicBezTo>
                      <a:lnTo>
                        <a:pt x="1905" y="21907"/>
                      </a:lnTo>
                      <a:lnTo>
                        <a:pt x="2857" y="21907"/>
                      </a:lnTo>
                      <a:cubicBezTo>
                        <a:pt x="2857" y="21907"/>
                        <a:pt x="4763" y="22860"/>
                        <a:pt x="6668" y="22860"/>
                      </a:cubicBezTo>
                      <a:cubicBezTo>
                        <a:pt x="8573" y="23813"/>
                        <a:pt x="9525" y="22860"/>
                        <a:pt x="10477" y="19050"/>
                      </a:cubicBezTo>
                      <a:lnTo>
                        <a:pt x="10477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9" name="Forma libre 58">
                  <a:extLst>
                    <a:ext uri="{FF2B5EF4-FFF2-40B4-BE49-F238E27FC236}">
                      <a16:creationId xmlns:a16="http://schemas.microsoft.com/office/drawing/2014/main" id="{F65A5086-ED7F-8342-8423-61F480EA84BB}"/>
                    </a:ext>
                  </a:extLst>
                </p:cNvPr>
                <p:cNvSpPr/>
                <p:nvPr/>
              </p:nvSpPr>
              <p:spPr>
                <a:xfrm>
                  <a:off x="9193542" y="1487632"/>
                  <a:ext cx="22860" cy="27622"/>
                </a:xfrm>
                <a:custGeom>
                  <a:avLst/>
                  <a:gdLst>
                    <a:gd name="connsiteX0" fmla="*/ 8573 w 22860"/>
                    <a:gd name="connsiteY0" fmla="*/ 4763 h 27622"/>
                    <a:gd name="connsiteX1" fmla="*/ 4763 w 22860"/>
                    <a:gd name="connsiteY1" fmla="*/ 4763 h 27622"/>
                    <a:gd name="connsiteX2" fmla="*/ 4763 w 22860"/>
                    <a:gd name="connsiteY2" fmla="*/ 22860 h 27622"/>
                    <a:gd name="connsiteX3" fmla="*/ 9525 w 22860"/>
                    <a:gd name="connsiteY3" fmla="*/ 23813 h 27622"/>
                    <a:gd name="connsiteX4" fmla="*/ 16193 w 22860"/>
                    <a:gd name="connsiteY4" fmla="*/ 14288 h 27622"/>
                    <a:gd name="connsiteX5" fmla="*/ 8573 w 22860"/>
                    <a:gd name="connsiteY5" fmla="*/ 4763 h 27622"/>
                    <a:gd name="connsiteX6" fmla="*/ 9525 w 22860"/>
                    <a:gd name="connsiteY6" fmla="*/ 27623 h 27622"/>
                    <a:gd name="connsiteX7" fmla="*/ 0 w 22860"/>
                    <a:gd name="connsiteY7" fmla="*/ 25718 h 27622"/>
                    <a:gd name="connsiteX8" fmla="*/ 0 w 22860"/>
                    <a:gd name="connsiteY8" fmla="*/ 0 h 27622"/>
                    <a:gd name="connsiteX9" fmla="*/ 9525 w 22860"/>
                    <a:gd name="connsiteY9" fmla="*/ 0 h 27622"/>
                    <a:gd name="connsiteX10" fmla="*/ 22860 w 22860"/>
                    <a:gd name="connsiteY10" fmla="*/ 13335 h 27622"/>
                    <a:gd name="connsiteX11" fmla="*/ 9525 w 22860"/>
                    <a:gd name="connsiteY11" fmla="*/ 27623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" h="27622">
                      <a:moveTo>
                        <a:pt x="8573" y="4763"/>
                      </a:moveTo>
                      <a:lnTo>
                        <a:pt x="4763" y="4763"/>
                      </a:lnTo>
                      <a:lnTo>
                        <a:pt x="4763" y="22860"/>
                      </a:lnTo>
                      <a:cubicBezTo>
                        <a:pt x="5715" y="22860"/>
                        <a:pt x="7620" y="23813"/>
                        <a:pt x="9525" y="23813"/>
                      </a:cubicBezTo>
                      <a:cubicBezTo>
                        <a:pt x="13335" y="23813"/>
                        <a:pt x="16193" y="21907"/>
                        <a:pt x="16193" y="14288"/>
                      </a:cubicBezTo>
                      <a:cubicBezTo>
                        <a:pt x="16193" y="6668"/>
                        <a:pt x="13335" y="4763"/>
                        <a:pt x="8573" y="4763"/>
                      </a:cubicBezTo>
                      <a:moveTo>
                        <a:pt x="9525" y="27623"/>
                      </a:moveTo>
                      <a:cubicBezTo>
                        <a:pt x="5715" y="27623"/>
                        <a:pt x="1905" y="26670"/>
                        <a:pt x="0" y="25718"/>
                      </a:cubicBezTo>
                      <a:lnTo>
                        <a:pt x="0" y="0"/>
                      </a:lnTo>
                      <a:lnTo>
                        <a:pt x="9525" y="0"/>
                      </a:lnTo>
                      <a:cubicBezTo>
                        <a:pt x="17145" y="0"/>
                        <a:pt x="22860" y="2857"/>
                        <a:pt x="22860" y="13335"/>
                      </a:cubicBezTo>
                      <a:cubicBezTo>
                        <a:pt x="20955" y="22860"/>
                        <a:pt x="17145" y="27623"/>
                        <a:pt x="9525" y="2762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0" name="Forma libre 59">
                  <a:extLst>
                    <a:ext uri="{FF2B5EF4-FFF2-40B4-BE49-F238E27FC236}">
                      <a16:creationId xmlns:a16="http://schemas.microsoft.com/office/drawing/2014/main" id="{521F54CB-5CFB-C144-B098-12A751DCD79B}"/>
                    </a:ext>
                  </a:extLst>
                </p:cNvPr>
                <p:cNvSpPr/>
                <p:nvPr/>
              </p:nvSpPr>
              <p:spPr>
                <a:xfrm>
                  <a:off x="9218307" y="1494299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4763 h 20955"/>
                    <a:gd name="connsiteX1" fmla="*/ 5715 w 18097"/>
                    <a:gd name="connsiteY1" fmla="*/ 9525 h 20955"/>
                    <a:gd name="connsiteX2" fmla="*/ 13335 w 18097"/>
                    <a:gd name="connsiteY2" fmla="*/ 9525 h 20955"/>
                    <a:gd name="connsiteX3" fmla="*/ 9525 w 18097"/>
                    <a:gd name="connsiteY3" fmla="*/ 4763 h 20955"/>
                    <a:gd name="connsiteX4" fmla="*/ 5715 w 18097"/>
                    <a:gd name="connsiteY4" fmla="*/ 12382 h 20955"/>
                    <a:gd name="connsiteX5" fmla="*/ 10478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4763"/>
                      </a:moveTo>
                      <a:cubicBezTo>
                        <a:pt x="6668" y="4763"/>
                        <a:pt x="5715" y="7620"/>
                        <a:pt x="5715" y="9525"/>
                      </a:cubicBezTo>
                      <a:lnTo>
                        <a:pt x="13335" y="9525"/>
                      </a:lnTo>
                      <a:cubicBezTo>
                        <a:pt x="13335" y="6668"/>
                        <a:pt x="12383" y="4763"/>
                        <a:pt x="9525" y="4763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8" y="17145"/>
                      </a:cubicBezTo>
                      <a:cubicBezTo>
                        <a:pt x="12383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3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8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1" name="Forma libre 60">
                  <a:extLst>
                    <a:ext uri="{FF2B5EF4-FFF2-40B4-BE49-F238E27FC236}">
                      <a16:creationId xmlns:a16="http://schemas.microsoft.com/office/drawing/2014/main" id="{C8E84F58-3778-6C4E-9D23-4C11D154325C}"/>
                    </a:ext>
                  </a:extLst>
                </p:cNvPr>
                <p:cNvSpPr/>
                <p:nvPr/>
              </p:nvSpPr>
              <p:spPr>
                <a:xfrm>
                  <a:off x="9239262" y="1495251"/>
                  <a:ext cx="12382" cy="20002"/>
                </a:xfrm>
                <a:custGeom>
                  <a:avLst/>
                  <a:gdLst>
                    <a:gd name="connsiteX0" fmla="*/ 12382 w 12382"/>
                    <a:gd name="connsiteY0" fmla="*/ 4763 h 20002"/>
                    <a:gd name="connsiteX1" fmla="*/ 9525 w 12382"/>
                    <a:gd name="connsiteY1" fmla="*/ 4763 h 20002"/>
                    <a:gd name="connsiteX2" fmla="*/ 5715 w 12382"/>
                    <a:gd name="connsiteY2" fmla="*/ 5715 h 20002"/>
                    <a:gd name="connsiteX3" fmla="*/ 5715 w 12382"/>
                    <a:gd name="connsiteY3" fmla="*/ 20003 h 20002"/>
                    <a:gd name="connsiteX4" fmla="*/ 0 w 12382"/>
                    <a:gd name="connsiteY4" fmla="*/ 20003 h 20002"/>
                    <a:gd name="connsiteX5" fmla="*/ 0 w 12382"/>
                    <a:gd name="connsiteY5" fmla="*/ 0 h 20002"/>
                    <a:gd name="connsiteX6" fmla="*/ 3810 w 12382"/>
                    <a:gd name="connsiteY6" fmla="*/ 0 h 20002"/>
                    <a:gd name="connsiteX7" fmla="*/ 4763 w 12382"/>
                    <a:gd name="connsiteY7" fmla="*/ 2857 h 20002"/>
                    <a:gd name="connsiteX8" fmla="*/ 4763 w 12382"/>
                    <a:gd name="connsiteY8" fmla="*/ 2857 h 20002"/>
                    <a:gd name="connsiteX9" fmla="*/ 9525 w 12382"/>
                    <a:gd name="connsiteY9" fmla="*/ 0 h 20002"/>
                    <a:gd name="connsiteX10" fmla="*/ 11430 w 12382"/>
                    <a:gd name="connsiteY10" fmla="*/ 0 h 20002"/>
                    <a:gd name="connsiteX11" fmla="*/ 12382 w 12382"/>
                    <a:gd name="connsiteY11" fmla="*/ 476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82" h="20002">
                      <a:moveTo>
                        <a:pt x="12382" y="4763"/>
                      </a:moveTo>
                      <a:cubicBezTo>
                        <a:pt x="11430" y="4763"/>
                        <a:pt x="10478" y="4763"/>
                        <a:pt x="9525" y="4763"/>
                      </a:cubicBezTo>
                      <a:cubicBezTo>
                        <a:pt x="8573" y="4763"/>
                        <a:pt x="6668" y="5715"/>
                        <a:pt x="5715" y="5715"/>
                      </a:cubicBezTo>
                      <a:lnTo>
                        <a:pt x="5715" y="20003"/>
                      </a:lnTo>
                      <a:lnTo>
                        <a:pt x="0" y="20003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4763" y="2857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9525" y="0"/>
                      </a:cubicBezTo>
                      <a:cubicBezTo>
                        <a:pt x="10478" y="0"/>
                        <a:pt x="11430" y="0"/>
                        <a:pt x="11430" y="0"/>
                      </a:cubicBezTo>
                      <a:lnTo>
                        <a:pt x="12382" y="4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2" name="Forma libre 61">
                  <a:extLst>
                    <a:ext uri="{FF2B5EF4-FFF2-40B4-BE49-F238E27FC236}">
                      <a16:creationId xmlns:a16="http://schemas.microsoft.com/office/drawing/2014/main" id="{83FD0872-CEBF-B643-BCAF-596DA2A5E6BC}"/>
                    </a:ext>
                  </a:extLst>
                </p:cNvPr>
                <p:cNvSpPr/>
                <p:nvPr/>
              </p:nvSpPr>
              <p:spPr>
                <a:xfrm>
                  <a:off x="9252597" y="1494299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4763 h 20955"/>
                    <a:gd name="connsiteX1" fmla="*/ 5715 w 18097"/>
                    <a:gd name="connsiteY1" fmla="*/ 9525 h 20955"/>
                    <a:gd name="connsiteX2" fmla="*/ 13335 w 18097"/>
                    <a:gd name="connsiteY2" fmla="*/ 9525 h 20955"/>
                    <a:gd name="connsiteX3" fmla="*/ 9525 w 18097"/>
                    <a:gd name="connsiteY3" fmla="*/ 4763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7 w 18097"/>
                    <a:gd name="connsiteY11" fmla="*/ 9525 h 20955"/>
                    <a:gd name="connsiteX12" fmla="*/ 18097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4763"/>
                      </a:moveTo>
                      <a:cubicBezTo>
                        <a:pt x="6668" y="4763"/>
                        <a:pt x="5715" y="7620"/>
                        <a:pt x="5715" y="9525"/>
                      </a:cubicBez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7" y="4763"/>
                        <a:pt x="18097" y="9525"/>
                      </a:cubicBezTo>
                      <a:lnTo>
                        <a:pt x="18097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3" name="Forma libre 62">
                  <a:extLst>
                    <a:ext uri="{FF2B5EF4-FFF2-40B4-BE49-F238E27FC236}">
                      <a16:creationId xmlns:a16="http://schemas.microsoft.com/office/drawing/2014/main" id="{80CF4E76-9440-DE43-BD94-D1603085C9D2}"/>
                    </a:ext>
                  </a:extLst>
                </p:cNvPr>
                <p:cNvSpPr/>
                <p:nvPr/>
              </p:nvSpPr>
              <p:spPr>
                <a:xfrm>
                  <a:off x="9274505" y="1494299"/>
                  <a:ext cx="16192" cy="20955"/>
                </a:xfrm>
                <a:custGeom>
                  <a:avLst/>
                  <a:gdLst>
                    <a:gd name="connsiteX0" fmla="*/ 16193 w 16192"/>
                    <a:gd name="connsiteY0" fmla="*/ 19050 h 20955"/>
                    <a:gd name="connsiteX1" fmla="*/ 9525 w 16192"/>
                    <a:gd name="connsiteY1" fmla="*/ 20955 h 20955"/>
                    <a:gd name="connsiteX2" fmla="*/ 0 w 16192"/>
                    <a:gd name="connsiteY2" fmla="*/ 10477 h 20955"/>
                    <a:gd name="connsiteX3" fmla="*/ 9525 w 16192"/>
                    <a:gd name="connsiteY3" fmla="*/ 0 h 20955"/>
                    <a:gd name="connsiteX4" fmla="*/ 16193 w 16192"/>
                    <a:gd name="connsiteY4" fmla="*/ 1905 h 20955"/>
                    <a:gd name="connsiteX5" fmla="*/ 15240 w 16192"/>
                    <a:gd name="connsiteY5" fmla="*/ 5715 h 20955"/>
                    <a:gd name="connsiteX6" fmla="*/ 10477 w 16192"/>
                    <a:gd name="connsiteY6" fmla="*/ 4763 h 20955"/>
                    <a:gd name="connsiteX7" fmla="*/ 5715 w 16192"/>
                    <a:gd name="connsiteY7" fmla="*/ 11430 h 20955"/>
                    <a:gd name="connsiteX8" fmla="*/ 10477 w 16192"/>
                    <a:gd name="connsiteY8" fmla="*/ 18097 h 20955"/>
                    <a:gd name="connsiteX9" fmla="*/ 16193 w 16192"/>
                    <a:gd name="connsiteY9" fmla="*/ 16193 h 20955"/>
                    <a:gd name="connsiteX10" fmla="*/ 16193 w 16192"/>
                    <a:gd name="connsiteY10" fmla="*/ 19050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92" h="20955">
                      <a:moveTo>
                        <a:pt x="16193" y="19050"/>
                      </a:move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3810"/>
                        <a:pt x="3810" y="0"/>
                        <a:pt x="9525" y="0"/>
                      </a:cubicBezTo>
                      <a:cubicBezTo>
                        <a:pt x="12382" y="0"/>
                        <a:pt x="14288" y="952"/>
                        <a:pt x="16193" y="1905"/>
                      </a:cubicBezTo>
                      <a:lnTo>
                        <a:pt x="15240" y="5715"/>
                      </a:lnTo>
                      <a:cubicBezTo>
                        <a:pt x="14288" y="4763"/>
                        <a:pt x="12382" y="4763"/>
                        <a:pt x="10477" y="4763"/>
                      </a:cubicBezTo>
                      <a:cubicBezTo>
                        <a:pt x="7620" y="4763"/>
                        <a:pt x="5715" y="6668"/>
                        <a:pt x="5715" y="11430"/>
                      </a:cubicBezTo>
                      <a:cubicBezTo>
                        <a:pt x="5715" y="16193"/>
                        <a:pt x="7620" y="18097"/>
                        <a:pt x="10477" y="18097"/>
                      </a:cubicBezTo>
                      <a:cubicBezTo>
                        <a:pt x="12382" y="18097"/>
                        <a:pt x="14288" y="17145"/>
                        <a:pt x="16193" y="16193"/>
                      </a:cubicBezTo>
                      <a:lnTo>
                        <a:pt x="16193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4" name="Forma libre 63">
                  <a:extLst>
                    <a:ext uri="{FF2B5EF4-FFF2-40B4-BE49-F238E27FC236}">
                      <a16:creationId xmlns:a16="http://schemas.microsoft.com/office/drawing/2014/main" id="{ED2F0F08-F78D-6A49-9D83-583A8EDF1ECE}"/>
                    </a:ext>
                  </a:extLst>
                </p:cNvPr>
                <p:cNvSpPr/>
                <p:nvPr/>
              </p:nvSpPr>
              <p:spPr>
                <a:xfrm>
                  <a:off x="9293555" y="1487632"/>
                  <a:ext cx="18097" cy="27622"/>
                </a:xfrm>
                <a:custGeom>
                  <a:avLst/>
                  <a:gdLst>
                    <a:gd name="connsiteX0" fmla="*/ 0 w 18097"/>
                    <a:gd name="connsiteY0" fmla="*/ 27623 h 27622"/>
                    <a:gd name="connsiteX1" fmla="*/ 0 w 18097"/>
                    <a:gd name="connsiteY1" fmla="*/ 0 h 27622"/>
                    <a:gd name="connsiteX2" fmla="*/ 5715 w 18097"/>
                    <a:gd name="connsiteY2" fmla="*/ 0 h 27622"/>
                    <a:gd name="connsiteX3" fmla="*/ 5715 w 18097"/>
                    <a:gd name="connsiteY3" fmla="*/ 7620 h 27622"/>
                    <a:gd name="connsiteX4" fmla="*/ 4763 w 18097"/>
                    <a:gd name="connsiteY4" fmla="*/ 10477 h 27622"/>
                    <a:gd name="connsiteX5" fmla="*/ 10477 w 18097"/>
                    <a:gd name="connsiteY5" fmla="*/ 7620 h 27622"/>
                    <a:gd name="connsiteX6" fmla="*/ 18098 w 18097"/>
                    <a:gd name="connsiteY6" fmla="*/ 15240 h 27622"/>
                    <a:gd name="connsiteX7" fmla="*/ 18098 w 18097"/>
                    <a:gd name="connsiteY7" fmla="*/ 27623 h 27622"/>
                    <a:gd name="connsiteX8" fmla="*/ 12382 w 18097"/>
                    <a:gd name="connsiteY8" fmla="*/ 27623 h 27622"/>
                    <a:gd name="connsiteX9" fmla="*/ 12382 w 18097"/>
                    <a:gd name="connsiteY9" fmla="*/ 16193 h 27622"/>
                    <a:gd name="connsiteX10" fmla="*/ 8573 w 18097"/>
                    <a:gd name="connsiteY10" fmla="*/ 11430 h 27622"/>
                    <a:gd name="connsiteX11" fmla="*/ 4763 w 18097"/>
                    <a:gd name="connsiteY11" fmla="*/ 12382 h 27622"/>
                    <a:gd name="connsiteX12" fmla="*/ 4763 w 18097"/>
                    <a:gd name="connsiteY12" fmla="*/ 27623 h 27622"/>
                    <a:gd name="connsiteX13" fmla="*/ 0 w 18097"/>
                    <a:gd name="connsiteY13" fmla="*/ 27623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7622">
                      <a:moveTo>
                        <a:pt x="0" y="27623"/>
                      </a:move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7620"/>
                      </a:lnTo>
                      <a:cubicBezTo>
                        <a:pt x="5715" y="8573"/>
                        <a:pt x="5715" y="10477"/>
                        <a:pt x="4763" y="10477"/>
                      </a:cubicBezTo>
                      <a:cubicBezTo>
                        <a:pt x="5715" y="9525"/>
                        <a:pt x="7620" y="7620"/>
                        <a:pt x="10477" y="7620"/>
                      </a:cubicBezTo>
                      <a:cubicBezTo>
                        <a:pt x="16193" y="7620"/>
                        <a:pt x="18098" y="10477"/>
                        <a:pt x="18098" y="15240"/>
                      </a:cubicBezTo>
                      <a:lnTo>
                        <a:pt x="18098" y="27623"/>
                      </a:lnTo>
                      <a:lnTo>
                        <a:pt x="12382" y="27623"/>
                      </a:lnTo>
                      <a:lnTo>
                        <a:pt x="12382" y="16193"/>
                      </a:lnTo>
                      <a:cubicBezTo>
                        <a:pt x="12382" y="13335"/>
                        <a:pt x="11430" y="11430"/>
                        <a:pt x="8573" y="11430"/>
                      </a:cubicBezTo>
                      <a:cubicBezTo>
                        <a:pt x="7620" y="11430"/>
                        <a:pt x="5715" y="12382"/>
                        <a:pt x="4763" y="12382"/>
                      </a:cubicBezTo>
                      <a:lnTo>
                        <a:pt x="4763" y="27623"/>
                      </a:lnTo>
                      <a:lnTo>
                        <a:pt x="0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5" name="Forma libre 64">
                  <a:extLst>
                    <a:ext uri="{FF2B5EF4-FFF2-40B4-BE49-F238E27FC236}">
                      <a16:creationId xmlns:a16="http://schemas.microsoft.com/office/drawing/2014/main" id="{3BA2105A-C128-ED4F-979C-B287C9635310}"/>
                    </a:ext>
                  </a:extLst>
                </p:cNvPr>
                <p:cNvSpPr/>
                <p:nvPr/>
              </p:nvSpPr>
              <p:spPr>
                <a:xfrm>
                  <a:off x="9314510" y="1494299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8" y="3810"/>
                        <a:pt x="5715" y="5715"/>
                        <a:pt x="5715" y="10477"/>
                      </a:cubicBezTo>
                      <a:cubicBezTo>
                        <a:pt x="5715" y="15240"/>
                        <a:pt x="6668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6193" y="952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66" name="Forma libre 65">
                  <a:extLst>
                    <a:ext uri="{FF2B5EF4-FFF2-40B4-BE49-F238E27FC236}">
                      <a16:creationId xmlns:a16="http://schemas.microsoft.com/office/drawing/2014/main" id="{D1F0D61F-7501-954F-9383-01BD712B56F3}"/>
                    </a:ext>
                  </a:extLst>
                </p:cNvPr>
                <p:cNvSpPr/>
                <p:nvPr/>
              </p:nvSpPr>
              <p:spPr>
                <a:xfrm>
                  <a:off x="9337369" y="1493346"/>
                  <a:ext cx="13335" cy="21907"/>
                </a:xfrm>
                <a:custGeom>
                  <a:avLst/>
                  <a:gdLst>
                    <a:gd name="connsiteX0" fmla="*/ 4763 w 13335"/>
                    <a:gd name="connsiteY0" fmla="*/ 6668 h 21907"/>
                    <a:gd name="connsiteX1" fmla="*/ 13335 w 13335"/>
                    <a:gd name="connsiteY1" fmla="*/ 15240 h 21907"/>
                    <a:gd name="connsiteX2" fmla="*/ 5715 w 13335"/>
                    <a:gd name="connsiteY2" fmla="*/ 21908 h 21907"/>
                    <a:gd name="connsiteX3" fmla="*/ 0 w 13335"/>
                    <a:gd name="connsiteY3" fmla="*/ 20003 h 21907"/>
                    <a:gd name="connsiteX4" fmla="*/ 953 w 13335"/>
                    <a:gd name="connsiteY4" fmla="*/ 16193 h 21907"/>
                    <a:gd name="connsiteX5" fmla="*/ 5715 w 13335"/>
                    <a:gd name="connsiteY5" fmla="*/ 17145 h 21907"/>
                    <a:gd name="connsiteX6" fmla="*/ 8573 w 13335"/>
                    <a:gd name="connsiteY6" fmla="*/ 15240 h 21907"/>
                    <a:gd name="connsiteX7" fmla="*/ 0 w 13335"/>
                    <a:gd name="connsiteY7" fmla="*/ 5715 h 21907"/>
                    <a:gd name="connsiteX8" fmla="*/ 7620 w 13335"/>
                    <a:gd name="connsiteY8" fmla="*/ 0 h 21907"/>
                    <a:gd name="connsiteX9" fmla="*/ 13335 w 13335"/>
                    <a:gd name="connsiteY9" fmla="*/ 953 h 21907"/>
                    <a:gd name="connsiteX10" fmla="*/ 12383 w 13335"/>
                    <a:gd name="connsiteY10" fmla="*/ 4763 h 21907"/>
                    <a:gd name="connsiteX11" fmla="*/ 7620 w 13335"/>
                    <a:gd name="connsiteY11" fmla="*/ 3810 h 21907"/>
                    <a:gd name="connsiteX12" fmla="*/ 4763 w 13335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5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8" y="21908"/>
                        <a:pt x="5715" y="21908"/>
                      </a:cubicBezTo>
                      <a:cubicBezTo>
                        <a:pt x="2858" y="21908"/>
                        <a:pt x="953" y="20955"/>
                        <a:pt x="0" y="20003"/>
                      </a:cubicBezTo>
                      <a:lnTo>
                        <a:pt x="953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3" y="16193"/>
                        <a:pt x="8573" y="15240"/>
                      </a:cubicBezTo>
                      <a:cubicBezTo>
                        <a:pt x="8573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3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5715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A1924CC0-4C37-5D46-A8DA-351F78D2EDED}"/>
                  </a:ext>
                </a:extLst>
              </p:cNvPr>
              <p:cNvSpPr/>
              <p:nvPr/>
            </p:nvSpPr>
            <p:spPr>
              <a:xfrm>
                <a:off x="9364040" y="1487632"/>
                <a:ext cx="20954" cy="27622"/>
              </a:xfrm>
              <a:custGeom>
                <a:avLst/>
                <a:gdLst>
                  <a:gd name="connsiteX0" fmla="*/ 15240 w 20954"/>
                  <a:gd name="connsiteY0" fmla="*/ 27623 h 27622"/>
                  <a:gd name="connsiteX1" fmla="*/ 15240 w 20954"/>
                  <a:gd name="connsiteY1" fmla="*/ 16193 h 27622"/>
                  <a:gd name="connsiteX2" fmla="*/ 5715 w 20954"/>
                  <a:gd name="connsiteY2" fmla="*/ 16193 h 27622"/>
                  <a:gd name="connsiteX3" fmla="*/ 5715 w 20954"/>
                  <a:gd name="connsiteY3" fmla="*/ 27623 h 27622"/>
                  <a:gd name="connsiteX4" fmla="*/ 0 w 20954"/>
                  <a:gd name="connsiteY4" fmla="*/ 27623 h 27622"/>
                  <a:gd name="connsiteX5" fmla="*/ 0 w 20954"/>
                  <a:gd name="connsiteY5" fmla="*/ 0 h 27622"/>
                  <a:gd name="connsiteX6" fmla="*/ 5715 w 20954"/>
                  <a:gd name="connsiteY6" fmla="*/ 0 h 27622"/>
                  <a:gd name="connsiteX7" fmla="*/ 5715 w 20954"/>
                  <a:gd name="connsiteY7" fmla="*/ 11430 h 27622"/>
                  <a:gd name="connsiteX8" fmla="*/ 15240 w 20954"/>
                  <a:gd name="connsiteY8" fmla="*/ 11430 h 27622"/>
                  <a:gd name="connsiteX9" fmla="*/ 15240 w 20954"/>
                  <a:gd name="connsiteY9" fmla="*/ 0 h 27622"/>
                  <a:gd name="connsiteX10" fmla="*/ 20955 w 20954"/>
                  <a:gd name="connsiteY10" fmla="*/ 0 h 27622"/>
                  <a:gd name="connsiteX11" fmla="*/ 20955 w 20954"/>
                  <a:gd name="connsiteY11" fmla="*/ 27623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54" h="27622">
                    <a:moveTo>
                      <a:pt x="15240" y="27623"/>
                    </a:moveTo>
                    <a:lnTo>
                      <a:pt x="15240" y="16193"/>
                    </a:lnTo>
                    <a:lnTo>
                      <a:pt x="5715" y="16193"/>
                    </a:lnTo>
                    <a:lnTo>
                      <a:pt x="5715" y="27623"/>
                    </a:lnTo>
                    <a:lnTo>
                      <a:pt x="0" y="27623"/>
                    </a:lnTo>
                    <a:lnTo>
                      <a:pt x="0" y="0"/>
                    </a:lnTo>
                    <a:lnTo>
                      <a:pt x="5715" y="0"/>
                    </a:lnTo>
                    <a:lnTo>
                      <a:pt x="5715" y="11430"/>
                    </a:lnTo>
                    <a:lnTo>
                      <a:pt x="15240" y="11430"/>
                    </a:lnTo>
                    <a:lnTo>
                      <a:pt x="15240" y="0"/>
                    </a:lnTo>
                    <a:lnTo>
                      <a:pt x="20955" y="0"/>
                    </a:lnTo>
                    <a:lnTo>
                      <a:pt x="20955" y="276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L"/>
              </a:p>
            </p:txBody>
          </p:sp>
          <p:grpSp>
            <p:nvGrpSpPr>
              <p:cNvPr id="50" name="Gráfico 4">
                <a:extLst>
                  <a:ext uri="{FF2B5EF4-FFF2-40B4-BE49-F238E27FC236}">
                    <a16:creationId xmlns:a16="http://schemas.microsoft.com/office/drawing/2014/main" id="{B31E7E16-7EF4-B644-A189-E2D52CEB9CCB}"/>
                  </a:ext>
                </a:extLst>
              </p:cNvPr>
              <p:cNvGrpSpPr/>
              <p:nvPr/>
            </p:nvGrpSpPr>
            <p:grpSpPr>
              <a:xfrm>
                <a:off x="9389757" y="1493346"/>
                <a:ext cx="133350" cy="22860"/>
                <a:chOff x="9389757" y="1493346"/>
                <a:chExt cx="133350" cy="22860"/>
              </a:xfrm>
              <a:solidFill>
                <a:srgbClr val="FFFFFF"/>
              </a:solidFill>
            </p:grpSpPr>
            <p:sp>
              <p:nvSpPr>
                <p:cNvPr id="51" name="Forma libre 50">
                  <a:extLst>
                    <a:ext uri="{FF2B5EF4-FFF2-40B4-BE49-F238E27FC236}">
                      <a16:creationId xmlns:a16="http://schemas.microsoft.com/office/drawing/2014/main" id="{B9344662-E0B5-DF41-99D0-C212718B7A5F}"/>
                    </a:ext>
                  </a:extLst>
                </p:cNvPr>
                <p:cNvSpPr/>
                <p:nvPr/>
              </p:nvSpPr>
              <p:spPr>
                <a:xfrm>
                  <a:off x="9389757" y="1494299"/>
                  <a:ext cx="19050" cy="20955"/>
                </a:xfrm>
                <a:custGeom>
                  <a:avLst/>
                  <a:gdLst>
                    <a:gd name="connsiteX0" fmla="*/ 14288 w 19050"/>
                    <a:gd name="connsiteY0" fmla="*/ 20955 h 20955"/>
                    <a:gd name="connsiteX1" fmla="*/ 13335 w 19050"/>
                    <a:gd name="connsiteY1" fmla="*/ 18097 h 20955"/>
                    <a:gd name="connsiteX2" fmla="*/ 7620 w 19050"/>
                    <a:gd name="connsiteY2" fmla="*/ 20955 h 20955"/>
                    <a:gd name="connsiteX3" fmla="*/ 0 w 19050"/>
                    <a:gd name="connsiteY3" fmla="*/ 12382 h 20955"/>
                    <a:gd name="connsiteX4" fmla="*/ 0 w 19050"/>
                    <a:gd name="connsiteY4" fmla="*/ 0 h 20955"/>
                    <a:gd name="connsiteX5" fmla="*/ 5715 w 19050"/>
                    <a:gd name="connsiteY5" fmla="*/ 0 h 20955"/>
                    <a:gd name="connsiteX6" fmla="*/ 5715 w 19050"/>
                    <a:gd name="connsiteY6" fmla="*/ 12382 h 20955"/>
                    <a:gd name="connsiteX7" fmla="*/ 9525 w 19050"/>
                    <a:gd name="connsiteY7" fmla="*/ 16193 h 20955"/>
                    <a:gd name="connsiteX8" fmla="*/ 13335 w 19050"/>
                    <a:gd name="connsiteY8" fmla="*/ 15240 h 20955"/>
                    <a:gd name="connsiteX9" fmla="*/ 13335 w 19050"/>
                    <a:gd name="connsiteY9" fmla="*/ 0 h 20955"/>
                    <a:gd name="connsiteX10" fmla="*/ 19050 w 19050"/>
                    <a:gd name="connsiteY10" fmla="*/ 0 h 20955"/>
                    <a:gd name="connsiteX11" fmla="*/ 19050 w 19050"/>
                    <a:gd name="connsiteY11" fmla="*/ 20002 h 20955"/>
                    <a:gd name="connsiteX12" fmla="*/ 14288 w 19050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" h="20955">
                      <a:moveTo>
                        <a:pt x="14288" y="20955"/>
                      </a:moveTo>
                      <a:lnTo>
                        <a:pt x="13335" y="18097"/>
                      </a:lnTo>
                      <a:cubicBezTo>
                        <a:pt x="12383" y="19050"/>
                        <a:pt x="10478" y="20955"/>
                        <a:pt x="7620" y="20955"/>
                      </a:cubicBezTo>
                      <a:cubicBezTo>
                        <a:pt x="2858" y="20955"/>
                        <a:pt x="0" y="18097"/>
                        <a:pt x="0" y="12382"/>
                      </a:cubicBez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12382"/>
                      </a:lnTo>
                      <a:cubicBezTo>
                        <a:pt x="5715" y="15240"/>
                        <a:pt x="6668" y="16193"/>
                        <a:pt x="9525" y="16193"/>
                      </a:cubicBezTo>
                      <a:cubicBezTo>
                        <a:pt x="10478" y="16193"/>
                        <a:pt x="12383" y="15240"/>
                        <a:pt x="13335" y="15240"/>
                      </a:cubicBezTo>
                      <a:lnTo>
                        <a:pt x="13335" y="0"/>
                      </a:lnTo>
                      <a:lnTo>
                        <a:pt x="19050" y="0"/>
                      </a:lnTo>
                      <a:lnTo>
                        <a:pt x="19050" y="20002"/>
                      </a:lnTo>
                      <a:lnTo>
                        <a:pt x="14288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2" name="Forma libre 51">
                  <a:extLst>
                    <a:ext uri="{FF2B5EF4-FFF2-40B4-BE49-F238E27FC236}">
                      <a16:creationId xmlns:a16="http://schemas.microsoft.com/office/drawing/2014/main" id="{E5CE7338-4EBE-7547-AAFB-70EF8C907764}"/>
                    </a:ext>
                  </a:extLst>
                </p:cNvPr>
                <p:cNvSpPr/>
                <p:nvPr/>
              </p:nvSpPr>
              <p:spPr>
                <a:xfrm>
                  <a:off x="9409760" y="1494299"/>
                  <a:ext cx="29527" cy="20955"/>
                </a:xfrm>
                <a:custGeom>
                  <a:avLst/>
                  <a:gdLst>
                    <a:gd name="connsiteX0" fmla="*/ 19050 w 29527"/>
                    <a:gd name="connsiteY0" fmla="*/ 8572 h 20955"/>
                    <a:gd name="connsiteX1" fmla="*/ 19050 w 29527"/>
                    <a:gd name="connsiteY1" fmla="*/ 20955 h 20955"/>
                    <a:gd name="connsiteX2" fmla="*/ 13335 w 29527"/>
                    <a:gd name="connsiteY2" fmla="*/ 20955 h 20955"/>
                    <a:gd name="connsiteX3" fmla="*/ 13335 w 29527"/>
                    <a:gd name="connsiteY3" fmla="*/ 9525 h 20955"/>
                    <a:gd name="connsiteX4" fmla="*/ 9525 w 29527"/>
                    <a:gd name="connsiteY4" fmla="*/ 4763 h 20955"/>
                    <a:gd name="connsiteX5" fmla="*/ 5715 w 29527"/>
                    <a:gd name="connsiteY5" fmla="*/ 5715 h 20955"/>
                    <a:gd name="connsiteX6" fmla="*/ 5715 w 29527"/>
                    <a:gd name="connsiteY6" fmla="*/ 20955 h 20955"/>
                    <a:gd name="connsiteX7" fmla="*/ 0 w 29527"/>
                    <a:gd name="connsiteY7" fmla="*/ 20955 h 20955"/>
                    <a:gd name="connsiteX8" fmla="*/ 0 w 29527"/>
                    <a:gd name="connsiteY8" fmla="*/ 952 h 20955"/>
                    <a:gd name="connsiteX9" fmla="*/ 3810 w 29527"/>
                    <a:gd name="connsiteY9" fmla="*/ 952 h 20955"/>
                    <a:gd name="connsiteX10" fmla="*/ 4763 w 29527"/>
                    <a:gd name="connsiteY10" fmla="*/ 2857 h 20955"/>
                    <a:gd name="connsiteX11" fmla="*/ 10477 w 29527"/>
                    <a:gd name="connsiteY11" fmla="*/ 0 h 20955"/>
                    <a:gd name="connsiteX12" fmla="*/ 16193 w 29527"/>
                    <a:gd name="connsiteY12" fmla="*/ 2857 h 20955"/>
                    <a:gd name="connsiteX13" fmla="*/ 21907 w 29527"/>
                    <a:gd name="connsiteY13" fmla="*/ 0 h 20955"/>
                    <a:gd name="connsiteX14" fmla="*/ 29527 w 29527"/>
                    <a:gd name="connsiteY14" fmla="*/ 7620 h 20955"/>
                    <a:gd name="connsiteX15" fmla="*/ 29527 w 29527"/>
                    <a:gd name="connsiteY15" fmla="*/ 20002 h 20955"/>
                    <a:gd name="connsiteX16" fmla="*/ 26670 w 29527"/>
                    <a:gd name="connsiteY16" fmla="*/ 20002 h 20955"/>
                    <a:gd name="connsiteX17" fmla="*/ 26670 w 29527"/>
                    <a:gd name="connsiteY17" fmla="*/ 8572 h 20955"/>
                    <a:gd name="connsiteX18" fmla="*/ 22860 w 29527"/>
                    <a:gd name="connsiteY18" fmla="*/ 3810 h 20955"/>
                    <a:gd name="connsiteX19" fmla="*/ 19050 w 29527"/>
                    <a:gd name="connsiteY19" fmla="*/ 4763 h 20955"/>
                    <a:gd name="connsiteX20" fmla="*/ 19050 w 29527"/>
                    <a:gd name="connsiteY20" fmla="*/ 857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527" h="20955">
                      <a:moveTo>
                        <a:pt x="19050" y="8572"/>
                      </a:moveTo>
                      <a:lnTo>
                        <a:pt x="19050" y="20955"/>
                      </a:lnTo>
                      <a:lnTo>
                        <a:pt x="13335" y="20955"/>
                      </a:ln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cubicBezTo>
                        <a:pt x="8572" y="4763"/>
                        <a:pt x="6668" y="5715"/>
                        <a:pt x="5715" y="5715"/>
                      </a:cubicBezTo>
                      <a:lnTo>
                        <a:pt x="5715" y="20955"/>
                      </a:lnTo>
                      <a:lnTo>
                        <a:pt x="0" y="20955"/>
                      </a:lnTo>
                      <a:lnTo>
                        <a:pt x="0" y="952"/>
                      </a:lnTo>
                      <a:lnTo>
                        <a:pt x="3810" y="952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10477" y="0"/>
                      </a:cubicBezTo>
                      <a:cubicBezTo>
                        <a:pt x="13335" y="0"/>
                        <a:pt x="15240" y="952"/>
                        <a:pt x="16193" y="2857"/>
                      </a:cubicBezTo>
                      <a:cubicBezTo>
                        <a:pt x="17145" y="1905"/>
                        <a:pt x="19050" y="0"/>
                        <a:pt x="21907" y="0"/>
                      </a:cubicBezTo>
                      <a:cubicBezTo>
                        <a:pt x="27622" y="0"/>
                        <a:pt x="29527" y="2857"/>
                        <a:pt x="29527" y="7620"/>
                      </a:cubicBezTo>
                      <a:lnTo>
                        <a:pt x="29527" y="20002"/>
                      </a:lnTo>
                      <a:lnTo>
                        <a:pt x="26670" y="20002"/>
                      </a:lnTo>
                      <a:lnTo>
                        <a:pt x="26670" y="8572"/>
                      </a:lnTo>
                      <a:cubicBezTo>
                        <a:pt x="26670" y="5715"/>
                        <a:pt x="25718" y="3810"/>
                        <a:pt x="22860" y="3810"/>
                      </a:cubicBezTo>
                      <a:cubicBezTo>
                        <a:pt x="21907" y="3810"/>
                        <a:pt x="20002" y="4763"/>
                        <a:pt x="19050" y="4763"/>
                      </a:cubicBezTo>
                      <a:cubicBezTo>
                        <a:pt x="19050" y="6668"/>
                        <a:pt x="19050" y="7620"/>
                        <a:pt x="19050" y="857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3" name="Forma libre 52">
                  <a:extLst>
                    <a:ext uri="{FF2B5EF4-FFF2-40B4-BE49-F238E27FC236}">
                      <a16:creationId xmlns:a16="http://schemas.microsoft.com/office/drawing/2014/main" id="{7B6665ED-7289-6A49-A2E4-BDFCC8EC9EAF}"/>
                    </a:ext>
                  </a:extLst>
                </p:cNvPr>
                <p:cNvSpPr/>
                <p:nvPr/>
              </p:nvSpPr>
              <p:spPr>
                <a:xfrm>
                  <a:off x="9444049" y="1494299"/>
                  <a:ext cx="16192" cy="21907"/>
                </a:xfrm>
                <a:custGeom>
                  <a:avLst/>
                  <a:gdLst>
                    <a:gd name="connsiteX0" fmla="*/ 12382 w 16192"/>
                    <a:gd name="connsiteY0" fmla="*/ 12382 h 21907"/>
                    <a:gd name="connsiteX1" fmla="*/ 9525 w 16192"/>
                    <a:gd name="connsiteY1" fmla="*/ 12382 h 21907"/>
                    <a:gd name="connsiteX2" fmla="*/ 6668 w 16192"/>
                    <a:gd name="connsiteY2" fmla="*/ 15240 h 21907"/>
                    <a:gd name="connsiteX3" fmla="*/ 9525 w 16192"/>
                    <a:gd name="connsiteY3" fmla="*/ 18097 h 21907"/>
                    <a:gd name="connsiteX4" fmla="*/ 13335 w 16192"/>
                    <a:gd name="connsiteY4" fmla="*/ 17145 h 21907"/>
                    <a:gd name="connsiteX5" fmla="*/ 13335 w 16192"/>
                    <a:gd name="connsiteY5" fmla="*/ 12382 h 21907"/>
                    <a:gd name="connsiteX6" fmla="*/ 13335 w 16192"/>
                    <a:gd name="connsiteY6" fmla="*/ 20955 h 21907"/>
                    <a:gd name="connsiteX7" fmla="*/ 12382 w 16192"/>
                    <a:gd name="connsiteY7" fmla="*/ 19050 h 21907"/>
                    <a:gd name="connsiteX8" fmla="*/ 6668 w 16192"/>
                    <a:gd name="connsiteY8" fmla="*/ 21907 h 21907"/>
                    <a:gd name="connsiteX9" fmla="*/ 0 w 16192"/>
                    <a:gd name="connsiteY9" fmla="*/ 15240 h 21907"/>
                    <a:gd name="connsiteX10" fmla="*/ 7620 w 16192"/>
                    <a:gd name="connsiteY10" fmla="*/ 9525 h 21907"/>
                    <a:gd name="connsiteX11" fmla="*/ 11430 w 16192"/>
                    <a:gd name="connsiteY11" fmla="*/ 9525 h 21907"/>
                    <a:gd name="connsiteX12" fmla="*/ 11430 w 16192"/>
                    <a:gd name="connsiteY12" fmla="*/ 8572 h 21907"/>
                    <a:gd name="connsiteX13" fmla="*/ 7620 w 16192"/>
                    <a:gd name="connsiteY13" fmla="*/ 4763 h 21907"/>
                    <a:gd name="connsiteX14" fmla="*/ 1905 w 16192"/>
                    <a:gd name="connsiteY14" fmla="*/ 5715 h 21907"/>
                    <a:gd name="connsiteX15" fmla="*/ 953 w 16192"/>
                    <a:gd name="connsiteY15" fmla="*/ 1905 h 21907"/>
                    <a:gd name="connsiteX16" fmla="*/ 8573 w 16192"/>
                    <a:gd name="connsiteY16" fmla="*/ 0 h 21907"/>
                    <a:gd name="connsiteX17" fmla="*/ 16193 w 16192"/>
                    <a:gd name="connsiteY17" fmla="*/ 7620 h 21907"/>
                    <a:gd name="connsiteX18" fmla="*/ 16193 w 16192"/>
                    <a:gd name="connsiteY18" fmla="*/ 20002 h 21907"/>
                    <a:gd name="connsiteX19" fmla="*/ 13335 w 16192"/>
                    <a:gd name="connsiteY19" fmla="*/ 20002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92" h="21907">
                      <a:moveTo>
                        <a:pt x="12382" y="12382"/>
                      </a:moveTo>
                      <a:lnTo>
                        <a:pt x="9525" y="12382"/>
                      </a:lnTo>
                      <a:cubicBezTo>
                        <a:pt x="7620" y="12382"/>
                        <a:pt x="6668" y="13335"/>
                        <a:pt x="6668" y="15240"/>
                      </a:cubicBezTo>
                      <a:cubicBezTo>
                        <a:pt x="6668" y="17145"/>
                        <a:pt x="7620" y="18097"/>
                        <a:pt x="9525" y="18097"/>
                      </a:cubicBezTo>
                      <a:cubicBezTo>
                        <a:pt x="10478" y="18097"/>
                        <a:pt x="12382" y="17145"/>
                        <a:pt x="13335" y="17145"/>
                      </a:cubicBezTo>
                      <a:lnTo>
                        <a:pt x="13335" y="12382"/>
                      </a:lnTo>
                      <a:close/>
                      <a:moveTo>
                        <a:pt x="13335" y="20955"/>
                      </a:moveTo>
                      <a:lnTo>
                        <a:pt x="12382" y="19050"/>
                      </a:lnTo>
                      <a:cubicBezTo>
                        <a:pt x="11430" y="20002"/>
                        <a:pt x="9525" y="21907"/>
                        <a:pt x="6668" y="21907"/>
                      </a:cubicBezTo>
                      <a:cubicBezTo>
                        <a:pt x="2857" y="21907"/>
                        <a:pt x="0" y="19050"/>
                        <a:pt x="0" y="15240"/>
                      </a:cubicBezTo>
                      <a:cubicBezTo>
                        <a:pt x="0" y="11430"/>
                        <a:pt x="2857" y="9525"/>
                        <a:pt x="7620" y="9525"/>
                      </a:cubicBezTo>
                      <a:lnTo>
                        <a:pt x="11430" y="9525"/>
                      </a:lnTo>
                      <a:lnTo>
                        <a:pt x="11430" y="8572"/>
                      </a:lnTo>
                      <a:cubicBezTo>
                        <a:pt x="11430" y="5715"/>
                        <a:pt x="9525" y="4763"/>
                        <a:pt x="7620" y="4763"/>
                      </a:cubicBezTo>
                      <a:cubicBezTo>
                        <a:pt x="5715" y="4763"/>
                        <a:pt x="2857" y="5715"/>
                        <a:pt x="1905" y="5715"/>
                      </a:cubicBezTo>
                      <a:lnTo>
                        <a:pt x="953" y="1905"/>
                      </a:lnTo>
                      <a:cubicBezTo>
                        <a:pt x="2857" y="952"/>
                        <a:pt x="5715" y="0"/>
                        <a:pt x="8573" y="0"/>
                      </a:cubicBezTo>
                      <a:cubicBezTo>
                        <a:pt x="14288" y="0"/>
                        <a:pt x="16193" y="2857"/>
                        <a:pt x="16193" y="7620"/>
                      </a:cubicBezTo>
                      <a:lnTo>
                        <a:pt x="16193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4" name="Forma libre 53">
                  <a:extLst>
                    <a:ext uri="{FF2B5EF4-FFF2-40B4-BE49-F238E27FC236}">
                      <a16:creationId xmlns:a16="http://schemas.microsoft.com/office/drawing/2014/main" id="{B31D3E4F-8F93-074D-8B79-B7EBAC0270C3}"/>
                    </a:ext>
                  </a:extLst>
                </p:cNvPr>
                <p:cNvSpPr/>
                <p:nvPr/>
              </p:nvSpPr>
              <p:spPr>
                <a:xfrm>
                  <a:off x="9465005" y="1494299"/>
                  <a:ext cx="18097" cy="20955"/>
                </a:xfrm>
                <a:custGeom>
                  <a:avLst/>
                  <a:gdLst>
                    <a:gd name="connsiteX0" fmla="*/ 13335 w 18097"/>
                    <a:gd name="connsiteY0" fmla="*/ 20955 h 20955"/>
                    <a:gd name="connsiteX1" fmla="*/ 13335 w 18097"/>
                    <a:gd name="connsiteY1" fmla="*/ 9525 h 20955"/>
                    <a:gd name="connsiteX2" fmla="*/ 9525 w 18097"/>
                    <a:gd name="connsiteY2" fmla="*/ 4763 h 20955"/>
                    <a:gd name="connsiteX3" fmla="*/ 5715 w 18097"/>
                    <a:gd name="connsiteY3" fmla="*/ 5715 h 20955"/>
                    <a:gd name="connsiteX4" fmla="*/ 5715 w 18097"/>
                    <a:gd name="connsiteY4" fmla="*/ 20955 h 20955"/>
                    <a:gd name="connsiteX5" fmla="*/ 0 w 18097"/>
                    <a:gd name="connsiteY5" fmla="*/ 20955 h 20955"/>
                    <a:gd name="connsiteX6" fmla="*/ 0 w 18097"/>
                    <a:gd name="connsiteY6" fmla="*/ 952 h 20955"/>
                    <a:gd name="connsiteX7" fmla="*/ 3810 w 18097"/>
                    <a:gd name="connsiteY7" fmla="*/ 952 h 20955"/>
                    <a:gd name="connsiteX8" fmla="*/ 4763 w 18097"/>
                    <a:gd name="connsiteY8" fmla="*/ 2857 h 20955"/>
                    <a:gd name="connsiteX9" fmla="*/ 11430 w 18097"/>
                    <a:gd name="connsiteY9" fmla="*/ 0 h 20955"/>
                    <a:gd name="connsiteX10" fmla="*/ 18098 w 18097"/>
                    <a:gd name="connsiteY10" fmla="*/ 7620 h 20955"/>
                    <a:gd name="connsiteX11" fmla="*/ 18098 w 18097"/>
                    <a:gd name="connsiteY11" fmla="*/ 20002 h 20955"/>
                    <a:gd name="connsiteX12" fmla="*/ 13335 w 18097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097" h="20955">
                      <a:moveTo>
                        <a:pt x="13335" y="20955"/>
                      </a:move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cubicBezTo>
                        <a:pt x="8573" y="4763"/>
                        <a:pt x="6668" y="5715"/>
                        <a:pt x="5715" y="5715"/>
                      </a:cubicBezTo>
                      <a:lnTo>
                        <a:pt x="5715" y="20955"/>
                      </a:lnTo>
                      <a:lnTo>
                        <a:pt x="0" y="20955"/>
                      </a:lnTo>
                      <a:lnTo>
                        <a:pt x="0" y="952"/>
                      </a:lnTo>
                      <a:lnTo>
                        <a:pt x="3810" y="952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11430" y="0"/>
                      </a:cubicBezTo>
                      <a:cubicBezTo>
                        <a:pt x="16193" y="0"/>
                        <a:pt x="18098" y="2857"/>
                        <a:pt x="18098" y="7620"/>
                      </a:cubicBezTo>
                      <a:lnTo>
                        <a:pt x="18098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5" name="Forma libre 54">
                  <a:extLst>
                    <a:ext uri="{FF2B5EF4-FFF2-40B4-BE49-F238E27FC236}">
                      <a16:creationId xmlns:a16="http://schemas.microsoft.com/office/drawing/2014/main" id="{CFFCE672-57C3-BA47-96FE-0117C7B11D66}"/>
                    </a:ext>
                  </a:extLst>
                </p:cNvPr>
                <p:cNvSpPr/>
                <p:nvPr/>
              </p:nvSpPr>
              <p:spPr>
                <a:xfrm>
                  <a:off x="9486912" y="1494299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8" y="3810"/>
                        <a:pt x="5715" y="5715"/>
                        <a:pt x="5715" y="10477"/>
                      </a:cubicBezTo>
                      <a:cubicBezTo>
                        <a:pt x="5715" y="15240"/>
                        <a:pt x="6668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952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  <p:sp>
              <p:nvSpPr>
                <p:cNvPr id="56" name="Forma libre 55">
                  <a:extLst>
                    <a:ext uri="{FF2B5EF4-FFF2-40B4-BE49-F238E27FC236}">
                      <a16:creationId xmlns:a16="http://schemas.microsoft.com/office/drawing/2014/main" id="{6F3D6ED5-E1AD-2A41-A5BE-67EE796A3732}"/>
                    </a:ext>
                  </a:extLst>
                </p:cNvPr>
                <p:cNvSpPr/>
                <p:nvPr/>
              </p:nvSpPr>
              <p:spPr>
                <a:xfrm>
                  <a:off x="9509772" y="1493346"/>
                  <a:ext cx="13334" cy="21907"/>
                </a:xfrm>
                <a:custGeom>
                  <a:avLst/>
                  <a:gdLst>
                    <a:gd name="connsiteX0" fmla="*/ 4763 w 13334"/>
                    <a:gd name="connsiteY0" fmla="*/ 6668 h 21907"/>
                    <a:gd name="connsiteX1" fmla="*/ 13335 w 13334"/>
                    <a:gd name="connsiteY1" fmla="*/ 15240 h 21907"/>
                    <a:gd name="connsiteX2" fmla="*/ 5715 w 13334"/>
                    <a:gd name="connsiteY2" fmla="*/ 21908 h 21907"/>
                    <a:gd name="connsiteX3" fmla="*/ 0 w 13334"/>
                    <a:gd name="connsiteY3" fmla="*/ 20003 h 21907"/>
                    <a:gd name="connsiteX4" fmla="*/ 952 w 13334"/>
                    <a:gd name="connsiteY4" fmla="*/ 16193 h 21907"/>
                    <a:gd name="connsiteX5" fmla="*/ 5715 w 13334"/>
                    <a:gd name="connsiteY5" fmla="*/ 17145 h 21907"/>
                    <a:gd name="connsiteX6" fmla="*/ 8572 w 13334"/>
                    <a:gd name="connsiteY6" fmla="*/ 15240 h 21907"/>
                    <a:gd name="connsiteX7" fmla="*/ 0 w 13334"/>
                    <a:gd name="connsiteY7" fmla="*/ 5715 h 21907"/>
                    <a:gd name="connsiteX8" fmla="*/ 7620 w 13334"/>
                    <a:gd name="connsiteY8" fmla="*/ 0 h 21907"/>
                    <a:gd name="connsiteX9" fmla="*/ 13335 w 13334"/>
                    <a:gd name="connsiteY9" fmla="*/ 953 h 21907"/>
                    <a:gd name="connsiteX10" fmla="*/ 12382 w 13334"/>
                    <a:gd name="connsiteY10" fmla="*/ 4763 h 21907"/>
                    <a:gd name="connsiteX11" fmla="*/ 7620 w 13334"/>
                    <a:gd name="connsiteY11" fmla="*/ 3810 h 21907"/>
                    <a:gd name="connsiteX12" fmla="*/ 4763 w 13334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4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7" y="21908"/>
                        <a:pt x="5715" y="21908"/>
                      </a:cubicBezTo>
                      <a:cubicBezTo>
                        <a:pt x="2857" y="21908"/>
                        <a:pt x="952" y="20955"/>
                        <a:pt x="0" y="20003"/>
                      </a:cubicBezTo>
                      <a:lnTo>
                        <a:pt x="952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2" y="16193"/>
                        <a:pt x="8572" y="15240"/>
                      </a:cubicBezTo>
                      <a:cubicBezTo>
                        <a:pt x="8572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5715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CL"/>
                </a:p>
              </p:txBody>
            </p:sp>
          </p:grpSp>
        </p:grpSp>
      </p:grpSp>
      <p:sp>
        <p:nvSpPr>
          <p:cNvPr id="98" name="Rectángulo 97"/>
          <p:cNvSpPr/>
          <p:nvPr/>
        </p:nvSpPr>
        <p:spPr>
          <a:xfrm>
            <a:off x="297564" y="1035869"/>
            <a:ext cx="6408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+mj-lt"/>
              </a:rPr>
              <a:t>Marco jurídico de referencia para la acción intercultural pertinentes a P.I. en </a:t>
            </a:r>
            <a:r>
              <a:rPr lang="es-ES" sz="2000" b="1" dirty="0" smtClean="0">
                <a:latin typeface="+mj-lt"/>
              </a:rPr>
              <a:t>Chile</a:t>
            </a:r>
            <a:r>
              <a:rPr lang="es-ES" sz="2000" b="1" dirty="0">
                <a:latin typeface="+mj-lt"/>
              </a:rPr>
              <a:t>. </a:t>
            </a:r>
          </a:p>
        </p:txBody>
      </p:sp>
      <p:sp>
        <p:nvSpPr>
          <p:cNvPr id="101" name="Marcador de contenido 2"/>
          <p:cNvSpPr txBox="1">
            <a:spLocks/>
          </p:cNvSpPr>
          <p:nvPr/>
        </p:nvSpPr>
        <p:spPr>
          <a:xfrm>
            <a:off x="533400" y="2131043"/>
            <a:ext cx="10820400" cy="4209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 resorte internacional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Herd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Lov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A53010">
                  <a:lumMod val="7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Declaración universal de derechos humanos</a:t>
            </a:r>
          </a:p>
          <a:p>
            <a:pPr lvl="0">
              <a:buClr>
                <a:srgbClr val="A53010"/>
              </a:buClr>
              <a:defRPr/>
            </a:pPr>
            <a:r>
              <a:rPr lang="es-ES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j-lt"/>
              </a:rPr>
              <a:t>Convención internacional de derechos humanos(CIDH</a:t>
            </a:r>
            <a:r>
              <a:rPr lang="es-ES" b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j-lt"/>
              </a:rPr>
              <a:t>)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Convección internacional sobre</a:t>
            </a:r>
            <a:r>
              <a:rPr kumimoji="0" lang="es-E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los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derechos del niño y la niña (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 smtClean="0">
                <a:solidFill>
                  <a:srgbClr val="0070C0"/>
                </a:solidFill>
                <a:latin typeface="+mj-lt"/>
              </a:rPr>
              <a:t>Convenio </a:t>
            </a:r>
            <a:r>
              <a:rPr lang="es-ES" b="1" dirty="0">
                <a:solidFill>
                  <a:srgbClr val="0070C0"/>
                </a:solidFill>
                <a:latin typeface="+mj-lt"/>
              </a:rPr>
              <a:t>169 de la Organización Internacional del Trabajo (</a:t>
            </a:r>
            <a:r>
              <a:rPr lang="es-ES" b="1" dirty="0" smtClean="0">
                <a:solidFill>
                  <a:srgbClr val="0070C0"/>
                </a:solidFill>
                <a:latin typeface="+mj-lt"/>
              </a:rPr>
              <a:t>OIT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Desde lo nacional: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Ley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Indígena 19.253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Ley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Lafkenche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20.249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Ley de Garantías </a:t>
            </a:r>
            <a:r>
              <a:rPr lang="es-ES" b="1" dirty="0" smtClean="0">
                <a:solidFill>
                  <a:srgbClr val="0070C0"/>
                </a:solidFill>
                <a:latin typeface="+mj-lt"/>
              </a:rPr>
              <a:t>de la niñez y adolescencia 21.430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Otros referentes jurídicos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Soft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Lov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es-ES" b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j-lt"/>
              </a:rPr>
              <a:t>Pacto internacional de derechos económicos, sociales y culturales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Convención</a:t>
            </a:r>
            <a:r>
              <a:rPr kumimoji="0" lang="es-E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internacional sobre la protección de los derechos de todos los trabajadores migrantes y sus familias.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96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646480" y="6096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u="sng" dirty="0">
                <a:solidFill>
                  <a:srgbClr val="FF0000"/>
                </a:solidFill>
              </a:rPr>
              <a:t>Ñi </a:t>
            </a:r>
            <a:r>
              <a:rPr lang="es-ES" sz="2400" b="1" u="sng" dirty="0" err="1">
                <a:solidFill>
                  <a:srgbClr val="FF0000"/>
                </a:solidFill>
              </a:rPr>
              <a:t>felen</a:t>
            </a:r>
            <a:r>
              <a:rPr lang="es-ES" sz="2400" b="1" u="sng" dirty="0">
                <a:solidFill>
                  <a:srgbClr val="FF0000"/>
                </a:solidFill>
              </a:rPr>
              <a:t> / el situacional ….</a:t>
            </a:r>
            <a:br>
              <a:rPr lang="es-ES" sz="2400" b="1" u="sng" dirty="0">
                <a:solidFill>
                  <a:srgbClr val="FF0000"/>
                </a:solidFill>
              </a:rPr>
            </a:br>
            <a:endParaRPr lang="es-CL" sz="2400" b="1" u="sng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71600"/>
            <a:ext cx="717374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1393" y="76200"/>
            <a:ext cx="7150607" cy="6857999"/>
          </a:xfrm>
          <a:prstGeom prst="rect">
            <a:avLst/>
          </a:prstGeom>
        </p:spPr>
      </p:pic>
      <p:graphicFrame>
        <p:nvGraphicFramePr>
          <p:cNvPr id="8" name="3 Diagrama"/>
          <p:cNvGraphicFramePr/>
          <p:nvPr>
            <p:extLst>
              <p:ext uri="{D42A27DB-BD31-4B8C-83A1-F6EECF244321}">
                <p14:modId xmlns:p14="http://schemas.microsoft.com/office/powerpoint/2010/main" val="2393925790"/>
              </p:ext>
            </p:extLst>
          </p:nvPr>
        </p:nvGraphicFramePr>
        <p:xfrm>
          <a:off x="5015993" y="76200"/>
          <a:ext cx="74650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1 CuadroTexto"/>
          <p:cNvSpPr txBox="1"/>
          <p:nvPr/>
        </p:nvSpPr>
        <p:spPr>
          <a:xfrm>
            <a:off x="5334000" y="457200"/>
            <a:ext cx="59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L" sz="2400" b="1" dirty="0" err="1" smtClean="0">
                <a:solidFill>
                  <a:srgbClr val="FF0000"/>
                </a:solidFill>
                <a:latin typeface="Century Gothic" panose="020B0502020202020204"/>
              </a:rPr>
              <a:t>Nüwkunuin</a:t>
            </a:r>
            <a:r>
              <a:rPr lang="es-CL" sz="2400" b="1" dirty="0" smtClean="0">
                <a:solidFill>
                  <a:srgbClr val="FF0000"/>
                </a:solidFill>
                <a:latin typeface="Century Gothic" panose="020B0502020202020204"/>
              </a:rPr>
              <a:t> /Basal </a:t>
            </a:r>
            <a:r>
              <a:rPr lang="es-CL" sz="2400" b="1" dirty="0">
                <a:solidFill>
                  <a:srgbClr val="FF0000"/>
                </a:solidFill>
                <a:latin typeface="Century Gothic" panose="020B0502020202020204"/>
              </a:rPr>
              <a:t>del </a:t>
            </a:r>
            <a:r>
              <a:rPr lang="es-CL" sz="2400" b="1" dirty="0" err="1">
                <a:solidFill>
                  <a:srgbClr val="FF0000"/>
                </a:solidFill>
                <a:latin typeface="Century Gothic" panose="020B0502020202020204"/>
              </a:rPr>
              <a:t>I</a:t>
            </a:r>
            <a:r>
              <a:rPr lang="es-CL" sz="2400" b="1" dirty="0" err="1" smtClean="0">
                <a:solidFill>
                  <a:srgbClr val="FF0000"/>
                </a:solidFill>
                <a:latin typeface="Century Gothic" panose="020B0502020202020204"/>
              </a:rPr>
              <a:t>nterculturas</a:t>
            </a:r>
            <a:r>
              <a:rPr lang="es-CL" sz="2400" b="1" dirty="0" smtClean="0">
                <a:solidFill>
                  <a:srgbClr val="FF0000"/>
                </a:solidFill>
                <a:latin typeface="Century Gothic" panose="020B0502020202020204"/>
              </a:rPr>
              <a:t> </a:t>
            </a:r>
            <a:r>
              <a:rPr lang="es-CL" sz="2400" b="1" dirty="0">
                <a:solidFill>
                  <a:srgbClr val="FF0000"/>
                </a:solidFill>
                <a:latin typeface="Century Gothic" panose="020B0502020202020204"/>
              </a:rPr>
              <a:t>de </a:t>
            </a:r>
            <a:r>
              <a:rPr lang="es-CL" sz="2400" b="1" u="sng" dirty="0" smtClean="0">
                <a:solidFill>
                  <a:srgbClr val="FF0000"/>
                </a:solidFill>
                <a:latin typeface="Century Gothic" panose="020B0502020202020204"/>
              </a:rPr>
              <a:t>UNICEF 2013</a:t>
            </a:r>
            <a:endParaRPr lang="es-CL" sz="2400" b="1" u="sng" dirty="0">
              <a:solidFill>
                <a:srgbClr val="FF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85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ángulo 103">
            <a:extLst>
              <a:ext uri="{FF2B5EF4-FFF2-40B4-BE49-F238E27FC236}">
                <a16:creationId xmlns:a16="http://schemas.microsoft.com/office/drawing/2014/main" id="{731657C3-7EE4-FA4F-B271-FF04FBC22079}"/>
              </a:ext>
            </a:extLst>
          </p:cNvPr>
          <p:cNvSpPr/>
          <p:nvPr/>
        </p:nvSpPr>
        <p:spPr>
          <a:xfrm>
            <a:off x="39150" y="-493775"/>
            <a:ext cx="12192000" cy="73517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3783F75-9E60-6345-A29A-38AD3D4B3208}"/>
              </a:ext>
            </a:extLst>
          </p:cNvPr>
          <p:cNvGrpSpPr/>
          <p:nvPr/>
        </p:nvGrpSpPr>
        <p:grpSpPr>
          <a:xfrm>
            <a:off x="12131100" y="1"/>
            <a:ext cx="91044" cy="6858000"/>
            <a:chOff x="12027135" y="1602483"/>
            <a:chExt cx="164865" cy="5255517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031CB0A9-4220-964F-B1B0-828EA5B949A7}"/>
                </a:ext>
              </a:extLst>
            </p:cNvPr>
            <p:cNvSpPr/>
            <p:nvPr/>
          </p:nvSpPr>
          <p:spPr>
            <a:xfrm>
              <a:off x="12027135" y="5581677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EE7293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D250539C-0866-C74C-99E1-675EC354405C}"/>
                </a:ext>
              </a:extLst>
            </p:cNvPr>
            <p:cNvSpPr/>
            <p:nvPr/>
          </p:nvSpPr>
          <p:spPr>
            <a:xfrm>
              <a:off x="12027135" y="4305258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67C8F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55E455E-CE1C-1D4F-8473-7C8378DDDB27}"/>
                </a:ext>
              </a:extLst>
            </p:cNvPr>
            <p:cNvSpPr/>
            <p:nvPr/>
          </p:nvSpPr>
          <p:spPr>
            <a:xfrm>
              <a:off x="12027135" y="3028934"/>
              <a:ext cx="164865" cy="1276323"/>
            </a:xfrm>
            <a:custGeom>
              <a:avLst/>
              <a:gdLst>
                <a:gd name="connsiteX0" fmla="*/ 0 w 99846"/>
                <a:gd name="connsiteY0" fmla="*/ 0 h 1276323"/>
                <a:gd name="connsiteX1" fmla="*/ 99846 w 99846"/>
                <a:gd name="connsiteY1" fmla="*/ 0 h 1276323"/>
                <a:gd name="connsiteX2" fmla="*/ 99846 w 99846"/>
                <a:gd name="connsiteY2" fmla="*/ 1276324 h 1276323"/>
                <a:gd name="connsiteX3" fmla="*/ 0 w 99846"/>
                <a:gd name="connsiteY3" fmla="*/ 1276324 h 127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276323">
                  <a:moveTo>
                    <a:pt x="0" y="0"/>
                  </a:moveTo>
                  <a:lnTo>
                    <a:pt x="99846" y="0"/>
                  </a:lnTo>
                  <a:lnTo>
                    <a:pt x="99846" y="1276324"/>
                  </a:lnTo>
                  <a:lnTo>
                    <a:pt x="0" y="1276324"/>
                  </a:lnTo>
                  <a:close/>
                </a:path>
              </a:pathLst>
            </a:custGeom>
            <a:solidFill>
              <a:srgbClr val="FAC173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D41C1C44-6D39-E841-B910-2822E8B35E52}"/>
                </a:ext>
              </a:extLst>
            </p:cNvPr>
            <p:cNvSpPr/>
            <p:nvPr/>
          </p:nvSpPr>
          <p:spPr>
            <a:xfrm>
              <a:off x="12027135" y="1602483"/>
              <a:ext cx="164865" cy="1426451"/>
            </a:xfrm>
            <a:custGeom>
              <a:avLst/>
              <a:gdLst>
                <a:gd name="connsiteX0" fmla="*/ 0 w 99846"/>
                <a:gd name="connsiteY0" fmla="*/ 0 h 1426451"/>
                <a:gd name="connsiteX1" fmla="*/ 99846 w 99846"/>
                <a:gd name="connsiteY1" fmla="*/ 0 h 1426451"/>
                <a:gd name="connsiteX2" fmla="*/ 99846 w 99846"/>
                <a:gd name="connsiteY2" fmla="*/ 1426452 h 1426451"/>
                <a:gd name="connsiteX3" fmla="*/ 0 w 99846"/>
                <a:gd name="connsiteY3" fmla="*/ 1426452 h 142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46" h="1426451">
                  <a:moveTo>
                    <a:pt x="0" y="0"/>
                  </a:moveTo>
                  <a:lnTo>
                    <a:pt x="99846" y="0"/>
                  </a:lnTo>
                  <a:lnTo>
                    <a:pt x="99846" y="1426452"/>
                  </a:lnTo>
                  <a:lnTo>
                    <a:pt x="0" y="1426452"/>
                  </a:lnTo>
                  <a:close/>
                </a:path>
              </a:pathLst>
            </a:custGeom>
            <a:solidFill>
              <a:srgbClr val="404A82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C4CEC743-6AFE-3349-B46C-71B40E620120}"/>
              </a:ext>
            </a:extLst>
          </p:cNvPr>
          <p:cNvGrpSpPr/>
          <p:nvPr/>
        </p:nvGrpSpPr>
        <p:grpSpPr>
          <a:xfrm>
            <a:off x="8382000" y="381000"/>
            <a:ext cx="3064446" cy="1670532"/>
            <a:chOff x="5100379" y="2980707"/>
            <a:chExt cx="4688140" cy="2564983"/>
          </a:xfrm>
        </p:grpSpPr>
        <p:grpSp>
          <p:nvGrpSpPr>
            <p:cNvPr id="10" name="Gráfico 4">
              <a:extLst>
                <a:ext uri="{FF2B5EF4-FFF2-40B4-BE49-F238E27FC236}">
                  <a16:creationId xmlns:a16="http://schemas.microsoft.com/office/drawing/2014/main" id="{65C22AAC-E6AA-3044-A279-ED5FD857B0B8}"/>
                </a:ext>
              </a:extLst>
            </p:cNvPr>
            <p:cNvGrpSpPr/>
            <p:nvPr/>
          </p:nvGrpSpPr>
          <p:grpSpPr>
            <a:xfrm>
              <a:off x="5100379" y="4393871"/>
              <a:ext cx="4688140" cy="1151819"/>
              <a:chOff x="5786421" y="4495032"/>
              <a:chExt cx="3944545" cy="969127"/>
            </a:xfrm>
          </p:grpSpPr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id="{97A8D943-8234-AB4B-9174-6C1A34A8CC82}"/>
                  </a:ext>
                </a:extLst>
              </p:cNvPr>
              <p:cNvSpPr/>
              <p:nvPr/>
            </p:nvSpPr>
            <p:spPr>
              <a:xfrm>
                <a:off x="5792703" y="5070062"/>
                <a:ext cx="2761524" cy="394097"/>
              </a:xfrm>
              <a:custGeom>
                <a:avLst/>
                <a:gdLst>
                  <a:gd name="connsiteX0" fmla="*/ 2719834 w 2761524"/>
                  <a:gd name="connsiteY0" fmla="*/ 176179 h 394097"/>
                  <a:gd name="connsiteX1" fmla="*/ 2761524 w 2761524"/>
                  <a:gd name="connsiteY1" fmla="*/ 176179 h 394097"/>
                  <a:gd name="connsiteX2" fmla="*/ 2761524 w 2761524"/>
                  <a:gd name="connsiteY2" fmla="*/ 112572 h 394097"/>
                  <a:gd name="connsiteX3" fmla="*/ 2719834 w 2761524"/>
                  <a:gd name="connsiteY3" fmla="*/ 112572 h 394097"/>
                  <a:gd name="connsiteX4" fmla="*/ 2719834 w 2761524"/>
                  <a:gd name="connsiteY4" fmla="*/ 176179 h 394097"/>
                  <a:gd name="connsiteX5" fmla="*/ 2719834 w 2761524"/>
                  <a:gd name="connsiteY5" fmla="*/ 388392 h 394097"/>
                  <a:gd name="connsiteX6" fmla="*/ 2761524 w 2761524"/>
                  <a:gd name="connsiteY6" fmla="*/ 388392 h 394097"/>
                  <a:gd name="connsiteX7" fmla="*/ 2761524 w 2761524"/>
                  <a:gd name="connsiteY7" fmla="*/ 325356 h 394097"/>
                  <a:gd name="connsiteX8" fmla="*/ 2719834 w 2761524"/>
                  <a:gd name="connsiteY8" fmla="*/ 325356 h 394097"/>
                  <a:gd name="connsiteX9" fmla="*/ 2719834 w 2761524"/>
                  <a:gd name="connsiteY9" fmla="*/ 388392 h 394097"/>
                  <a:gd name="connsiteX10" fmla="*/ 2578965 w 2761524"/>
                  <a:gd name="connsiteY10" fmla="*/ 139574 h 394097"/>
                  <a:gd name="connsiteX11" fmla="*/ 2651113 w 2761524"/>
                  <a:gd name="connsiteY11" fmla="*/ 156498 h 394097"/>
                  <a:gd name="connsiteX12" fmla="*/ 2661298 w 2761524"/>
                  <a:gd name="connsiteY12" fmla="*/ 124932 h 394097"/>
                  <a:gd name="connsiteX13" fmla="*/ 2578489 w 2761524"/>
                  <a:gd name="connsiteY13" fmla="*/ 106962 h 394097"/>
                  <a:gd name="connsiteX14" fmla="*/ 2487209 w 2761524"/>
                  <a:gd name="connsiteY14" fmla="*/ 179602 h 394097"/>
                  <a:gd name="connsiteX15" fmla="*/ 2622463 w 2761524"/>
                  <a:gd name="connsiteY15" fmla="*/ 314707 h 394097"/>
                  <a:gd name="connsiteX16" fmla="*/ 2567829 w 2761524"/>
                  <a:gd name="connsiteY16" fmla="*/ 361961 h 394097"/>
                  <a:gd name="connsiteX17" fmla="*/ 2497393 w 2761524"/>
                  <a:gd name="connsiteY17" fmla="*/ 338857 h 394097"/>
                  <a:gd name="connsiteX18" fmla="*/ 2485020 w 2761524"/>
                  <a:gd name="connsiteY18" fmla="*/ 370423 h 394097"/>
                  <a:gd name="connsiteX19" fmla="*/ 2568400 w 2761524"/>
                  <a:gd name="connsiteY19" fmla="*/ 394097 h 394097"/>
                  <a:gd name="connsiteX20" fmla="*/ 2664248 w 2761524"/>
                  <a:gd name="connsiteY20" fmla="*/ 311855 h 394097"/>
                  <a:gd name="connsiteX21" fmla="*/ 2527281 w 2761524"/>
                  <a:gd name="connsiteY21" fmla="*/ 180077 h 394097"/>
                  <a:gd name="connsiteX22" fmla="*/ 2579155 w 2761524"/>
                  <a:gd name="connsiteY22" fmla="*/ 139574 h 394097"/>
                  <a:gd name="connsiteX23" fmla="*/ 2388695 w 2761524"/>
                  <a:gd name="connsiteY23" fmla="*/ 233035 h 394097"/>
                  <a:gd name="connsiteX24" fmla="*/ 2244399 w 2761524"/>
                  <a:gd name="connsiteY24" fmla="*/ 233035 h 394097"/>
                  <a:gd name="connsiteX25" fmla="*/ 2318260 w 2761524"/>
                  <a:gd name="connsiteY25" fmla="*/ 139574 h 394097"/>
                  <a:gd name="connsiteX26" fmla="*/ 2388695 w 2761524"/>
                  <a:gd name="connsiteY26" fmla="*/ 233035 h 394097"/>
                  <a:gd name="connsiteX27" fmla="*/ 2430385 w 2761524"/>
                  <a:gd name="connsiteY27" fmla="*/ 262890 h 394097"/>
                  <a:gd name="connsiteX28" fmla="*/ 2430385 w 2761524"/>
                  <a:gd name="connsiteY28" fmla="*/ 238645 h 394097"/>
                  <a:gd name="connsiteX29" fmla="*/ 2319878 w 2761524"/>
                  <a:gd name="connsiteY29" fmla="*/ 106867 h 394097"/>
                  <a:gd name="connsiteX30" fmla="*/ 2201567 w 2761524"/>
                  <a:gd name="connsiteY30" fmla="*/ 248723 h 394097"/>
                  <a:gd name="connsiteX31" fmla="*/ 2327207 w 2761524"/>
                  <a:gd name="connsiteY31" fmla="*/ 394002 h 394097"/>
                  <a:gd name="connsiteX32" fmla="*/ 2428101 w 2761524"/>
                  <a:gd name="connsiteY32" fmla="*/ 363577 h 394097"/>
                  <a:gd name="connsiteX33" fmla="*/ 2417440 w 2761524"/>
                  <a:gd name="connsiteY33" fmla="*/ 333152 h 394097"/>
                  <a:gd name="connsiteX34" fmla="*/ 2331776 w 2761524"/>
                  <a:gd name="connsiteY34" fmla="*/ 360725 h 394097"/>
                  <a:gd name="connsiteX35" fmla="*/ 2244399 w 2761524"/>
                  <a:gd name="connsiteY35" fmla="*/ 262795 h 394097"/>
                  <a:gd name="connsiteX36" fmla="*/ 2430385 w 2761524"/>
                  <a:gd name="connsiteY36" fmla="*/ 262795 h 394097"/>
                  <a:gd name="connsiteX37" fmla="*/ 2176724 w 2761524"/>
                  <a:gd name="connsiteY37" fmla="*/ 113142 h 394097"/>
                  <a:gd name="connsiteX38" fmla="*/ 2141792 w 2761524"/>
                  <a:gd name="connsiteY38" fmla="*/ 108674 h 394097"/>
                  <a:gd name="connsiteX39" fmla="*/ 2070215 w 2761524"/>
                  <a:gd name="connsiteY39" fmla="*/ 147561 h 394097"/>
                  <a:gd name="connsiteX40" fmla="*/ 2062315 w 2761524"/>
                  <a:gd name="connsiteY40" fmla="*/ 112667 h 394097"/>
                  <a:gd name="connsiteX41" fmla="*/ 2033570 w 2761524"/>
                  <a:gd name="connsiteY41" fmla="*/ 112667 h 394097"/>
                  <a:gd name="connsiteX42" fmla="*/ 2033570 w 2761524"/>
                  <a:gd name="connsiteY42" fmla="*/ 388488 h 394097"/>
                  <a:gd name="connsiteX43" fmla="*/ 2076402 w 2761524"/>
                  <a:gd name="connsiteY43" fmla="*/ 388488 h 394097"/>
                  <a:gd name="connsiteX44" fmla="*/ 2076402 w 2761524"/>
                  <a:gd name="connsiteY44" fmla="*/ 174563 h 394097"/>
                  <a:gd name="connsiteX45" fmla="*/ 2138366 w 2761524"/>
                  <a:gd name="connsiteY45" fmla="*/ 144708 h 394097"/>
                  <a:gd name="connsiteX46" fmla="*/ 2173869 w 2761524"/>
                  <a:gd name="connsiteY46" fmla="*/ 149747 h 394097"/>
                  <a:gd name="connsiteX47" fmla="*/ 2176724 w 2761524"/>
                  <a:gd name="connsiteY47" fmla="*/ 113142 h 394097"/>
                  <a:gd name="connsiteX48" fmla="*/ 1849868 w 2761524"/>
                  <a:gd name="connsiteY48" fmla="*/ 361961 h 394097"/>
                  <a:gd name="connsiteX49" fmla="*/ 1775436 w 2761524"/>
                  <a:gd name="connsiteY49" fmla="*/ 249959 h 394097"/>
                  <a:gd name="connsiteX50" fmla="*/ 1849868 w 2761524"/>
                  <a:gd name="connsiteY50" fmla="*/ 139099 h 394097"/>
                  <a:gd name="connsiteX51" fmla="*/ 1924872 w 2761524"/>
                  <a:gd name="connsiteY51" fmla="*/ 249959 h 394097"/>
                  <a:gd name="connsiteX52" fmla="*/ 1849868 w 2761524"/>
                  <a:gd name="connsiteY52" fmla="*/ 361961 h 394097"/>
                  <a:gd name="connsiteX53" fmla="*/ 1849868 w 2761524"/>
                  <a:gd name="connsiteY53" fmla="*/ 106962 h 394097"/>
                  <a:gd name="connsiteX54" fmla="*/ 1732032 w 2761524"/>
                  <a:gd name="connsiteY54" fmla="*/ 249959 h 394097"/>
                  <a:gd name="connsiteX55" fmla="*/ 1849868 w 2761524"/>
                  <a:gd name="connsiteY55" fmla="*/ 394097 h 394097"/>
                  <a:gd name="connsiteX56" fmla="*/ 1968751 w 2761524"/>
                  <a:gd name="connsiteY56" fmla="*/ 249959 h 394097"/>
                  <a:gd name="connsiteX57" fmla="*/ 1849868 w 2761524"/>
                  <a:gd name="connsiteY57" fmla="*/ 106962 h 394097"/>
                  <a:gd name="connsiteX58" fmla="*/ 1672924 w 2761524"/>
                  <a:gd name="connsiteY58" fmla="*/ 388488 h 394097"/>
                  <a:gd name="connsiteX59" fmla="*/ 1672924 w 2761524"/>
                  <a:gd name="connsiteY59" fmla="*/ 214495 h 394097"/>
                  <a:gd name="connsiteX60" fmla="*/ 1579360 w 2761524"/>
                  <a:gd name="connsiteY60" fmla="*/ 106962 h 394097"/>
                  <a:gd name="connsiteX61" fmla="*/ 1492554 w 2761524"/>
                  <a:gd name="connsiteY61" fmla="*/ 145279 h 394097"/>
                  <a:gd name="connsiteX62" fmla="*/ 1484083 w 2761524"/>
                  <a:gd name="connsiteY62" fmla="*/ 112572 h 394097"/>
                  <a:gd name="connsiteX63" fmla="*/ 1455337 w 2761524"/>
                  <a:gd name="connsiteY63" fmla="*/ 112572 h 394097"/>
                  <a:gd name="connsiteX64" fmla="*/ 1455337 w 2761524"/>
                  <a:gd name="connsiteY64" fmla="*/ 388392 h 394097"/>
                  <a:gd name="connsiteX65" fmla="*/ 1498169 w 2761524"/>
                  <a:gd name="connsiteY65" fmla="*/ 388392 h 394097"/>
                  <a:gd name="connsiteX66" fmla="*/ 1498169 w 2761524"/>
                  <a:gd name="connsiteY66" fmla="*/ 172186 h 394097"/>
                  <a:gd name="connsiteX67" fmla="*/ 1565844 w 2761524"/>
                  <a:gd name="connsiteY67" fmla="*/ 140620 h 394097"/>
                  <a:gd name="connsiteX68" fmla="*/ 1628950 w 2761524"/>
                  <a:gd name="connsiteY68" fmla="*/ 221721 h 394097"/>
                  <a:gd name="connsiteX69" fmla="*/ 1628950 w 2761524"/>
                  <a:gd name="connsiteY69" fmla="*/ 388392 h 394097"/>
                  <a:gd name="connsiteX70" fmla="*/ 1672924 w 2761524"/>
                  <a:gd name="connsiteY70" fmla="*/ 388392 h 394097"/>
                  <a:gd name="connsiteX71" fmla="*/ 1348257 w 2761524"/>
                  <a:gd name="connsiteY71" fmla="*/ 233131 h 394097"/>
                  <a:gd name="connsiteX72" fmla="*/ 1203961 w 2761524"/>
                  <a:gd name="connsiteY72" fmla="*/ 233131 h 394097"/>
                  <a:gd name="connsiteX73" fmla="*/ 1277822 w 2761524"/>
                  <a:gd name="connsiteY73" fmla="*/ 139669 h 394097"/>
                  <a:gd name="connsiteX74" fmla="*/ 1348257 w 2761524"/>
                  <a:gd name="connsiteY74" fmla="*/ 233131 h 394097"/>
                  <a:gd name="connsiteX75" fmla="*/ 1389947 w 2761524"/>
                  <a:gd name="connsiteY75" fmla="*/ 262985 h 394097"/>
                  <a:gd name="connsiteX76" fmla="*/ 1389947 w 2761524"/>
                  <a:gd name="connsiteY76" fmla="*/ 238740 h 394097"/>
                  <a:gd name="connsiteX77" fmla="*/ 1279441 w 2761524"/>
                  <a:gd name="connsiteY77" fmla="*/ 106962 h 394097"/>
                  <a:gd name="connsiteX78" fmla="*/ 1161129 w 2761524"/>
                  <a:gd name="connsiteY78" fmla="*/ 248818 h 394097"/>
                  <a:gd name="connsiteX79" fmla="*/ 1286770 w 2761524"/>
                  <a:gd name="connsiteY79" fmla="*/ 394097 h 394097"/>
                  <a:gd name="connsiteX80" fmla="*/ 1387663 w 2761524"/>
                  <a:gd name="connsiteY80" fmla="*/ 363672 h 394097"/>
                  <a:gd name="connsiteX81" fmla="*/ 1377003 w 2761524"/>
                  <a:gd name="connsiteY81" fmla="*/ 333247 h 394097"/>
                  <a:gd name="connsiteX82" fmla="*/ 1291338 w 2761524"/>
                  <a:gd name="connsiteY82" fmla="*/ 360820 h 394097"/>
                  <a:gd name="connsiteX83" fmla="*/ 1203961 w 2761524"/>
                  <a:gd name="connsiteY83" fmla="*/ 262890 h 394097"/>
                  <a:gd name="connsiteX84" fmla="*/ 1389947 w 2761524"/>
                  <a:gd name="connsiteY84" fmla="*/ 262890 h 394097"/>
                  <a:gd name="connsiteX85" fmla="*/ 1092883 w 2761524"/>
                  <a:gd name="connsiteY85" fmla="*/ 388488 h 394097"/>
                  <a:gd name="connsiteX86" fmla="*/ 1078225 w 2761524"/>
                  <a:gd name="connsiteY86" fmla="*/ 8462 h 394097"/>
                  <a:gd name="connsiteX87" fmla="*/ 1006648 w 2761524"/>
                  <a:gd name="connsiteY87" fmla="*/ 8462 h 394097"/>
                  <a:gd name="connsiteX88" fmla="*/ 904042 w 2761524"/>
                  <a:gd name="connsiteY88" fmla="*/ 345132 h 394097"/>
                  <a:gd name="connsiteX89" fmla="*/ 902900 w 2761524"/>
                  <a:gd name="connsiteY89" fmla="*/ 345132 h 394097"/>
                  <a:gd name="connsiteX90" fmla="*/ 806004 w 2761524"/>
                  <a:gd name="connsiteY90" fmla="*/ 8462 h 394097"/>
                  <a:gd name="connsiteX91" fmla="*/ 731000 w 2761524"/>
                  <a:gd name="connsiteY91" fmla="*/ 8462 h 394097"/>
                  <a:gd name="connsiteX92" fmla="*/ 716342 w 2761524"/>
                  <a:gd name="connsiteY92" fmla="*/ 388488 h 394097"/>
                  <a:gd name="connsiteX93" fmla="*/ 757461 w 2761524"/>
                  <a:gd name="connsiteY93" fmla="*/ 388488 h 394097"/>
                  <a:gd name="connsiteX94" fmla="*/ 768121 w 2761524"/>
                  <a:gd name="connsiteY94" fmla="*/ 50106 h 394097"/>
                  <a:gd name="connsiteX95" fmla="*/ 769835 w 2761524"/>
                  <a:gd name="connsiteY95" fmla="*/ 50106 h 394097"/>
                  <a:gd name="connsiteX96" fmla="*/ 795153 w 2761524"/>
                  <a:gd name="connsiteY96" fmla="*/ 133965 h 394097"/>
                  <a:gd name="connsiteX97" fmla="*/ 871775 w 2761524"/>
                  <a:gd name="connsiteY97" fmla="*/ 388392 h 394097"/>
                  <a:gd name="connsiteX98" fmla="*/ 926410 w 2761524"/>
                  <a:gd name="connsiteY98" fmla="*/ 388392 h 394097"/>
                  <a:gd name="connsiteX99" fmla="*/ 1007600 w 2761524"/>
                  <a:gd name="connsiteY99" fmla="*/ 134440 h 394097"/>
                  <a:gd name="connsiteX100" fmla="*/ 1033014 w 2761524"/>
                  <a:gd name="connsiteY100" fmla="*/ 50011 h 394097"/>
                  <a:gd name="connsiteX101" fmla="*/ 1034727 w 2761524"/>
                  <a:gd name="connsiteY101" fmla="*/ 50011 h 394097"/>
                  <a:gd name="connsiteX102" fmla="*/ 1045958 w 2761524"/>
                  <a:gd name="connsiteY102" fmla="*/ 388392 h 394097"/>
                  <a:gd name="connsiteX103" fmla="*/ 1092693 w 2761524"/>
                  <a:gd name="connsiteY103" fmla="*/ 388392 h 394097"/>
                  <a:gd name="connsiteX104" fmla="*/ 482479 w 2761524"/>
                  <a:gd name="connsiteY104" fmla="*/ 233131 h 394097"/>
                  <a:gd name="connsiteX105" fmla="*/ 338183 w 2761524"/>
                  <a:gd name="connsiteY105" fmla="*/ 233131 h 394097"/>
                  <a:gd name="connsiteX106" fmla="*/ 412044 w 2761524"/>
                  <a:gd name="connsiteY106" fmla="*/ 139669 h 394097"/>
                  <a:gd name="connsiteX107" fmla="*/ 482479 w 2761524"/>
                  <a:gd name="connsiteY107" fmla="*/ 233131 h 394097"/>
                  <a:gd name="connsiteX108" fmla="*/ 524169 w 2761524"/>
                  <a:gd name="connsiteY108" fmla="*/ 262985 h 394097"/>
                  <a:gd name="connsiteX109" fmla="*/ 524169 w 2761524"/>
                  <a:gd name="connsiteY109" fmla="*/ 238740 h 394097"/>
                  <a:gd name="connsiteX110" fmla="*/ 413663 w 2761524"/>
                  <a:gd name="connsiteY110" fmla="*/ 106962 h 394097"/>
                  <a:gd name="connsiteX111" fmla="*/ 295256 w 2761524"/>
                  <a:gd name="connsiteY111" fmla="*/ 248818 h 394097"/>
                  <a:gd name="connsiteX112" fmla="*/ 420896 w 2761524"/>
                  <a:gd name="connsiteY112" fmla="*/ 394097 h 394097"/>
                  <a:gd name="connsiteX113" fmla="*/ 521789 w 2761524"/>
                  <a:gd name="connsiteY113" fmla="*/ 363672 h 394097"/>
                  <a:gd name="connsiteX114" fmla="*/ 511129 w 2761524"/>
                  <a:gd name="connsiteY114" fmla="*/ 333247 h 394097"/>
                  <a:gd name="connsiteX115" fmla="*/ 425465 w 2761524"/>
                  <a:gd name="connsiteY115" fmla="*/ 360820 h 394097"/>
                  <a:gd name="connsiteX116" fmla="*/ 338088 w 2761524"/>
                  <a:gd name="connsiteY116" fmla="*/ 262890 h 394097"/>
                  <a:gd name="connsiteX117" fmla="*/ 524074 w 2761524"/>
                  <a:gd name="connsiteY117" fmla="*/ 262890 h 394097"/>
                  <a:gd name="connsiteX118" fmla="*/ 187128 w 2761524"/>
                  <a:gd name="connsiteY118" fmla="*/ 327162 h 394097"/>
                  <a:gd name="connsiteX119" fmla="*/ 117265 w 2761524"/>
                  <a:gd name="connsiteY119" fmla="*/ 362056 h 394097"/>
                  <a:gd name="connsiteX120" fmla="*/ 43403 w 2761524"/>
                  <a:gd name="connsiteY120" fmla="*/ 250054 h 394097"/>
                  <a:gd name="connsiteX121" fmla="*/ 120025 w 2761524"/>
                  <a:gd name="connsiteY121" fmla="*/ 139669 h 394097"/>
                  <a:gd name="connsiteX122" fmla="*/ 187128 w 2761524"/>
                  <a:gd name="connsiteY122" fmla="*/ 159350 h 394097"/>
                  <a:gd name="connsiteX123" fmla="*/ 187128 w 2761524"/>
                  <a:gd name="connsiteY123" fmla="*/ 327162 h 394097"/>
                  <a:gd name="connsiteX124" fmla="*/ 197789 w 2761524"/>
                  <a:gd name="connsiteY124" fmla="*/ 388488 h 394097"/>
                  <a:gd name="connsiteX125" fmla="*/ 229960 w 2761524"/>
                  <a:gd name="connsiteY125" fmla="*/ 388488 h 394097"/>
                  <a:gd name="connsiteX126" fmla="*/ 229960 w 2761524"/>
                  <a:gd name="connsiteY126" fmla="*/ 0 h 394097"/>
                  <a:gd name="connsiteX127" fmla="*/ 187128 w 2761524"/>
                  <a:gd name="connsiteY127" fmla="*/ 0 h 394097"/>
                  <a:gd name="connsiteX128" fmla="*/ 187128 w 2761524"/>
                  <a:gd name="connsiteY128" fmla="*/ 85570 h 394097"/>
                  <a:gd name="connsiteX129" fmla="*/ 189413 w 2761524"/>
                  <a:gd name="connsiteY129" fmla="*/ 130637 h 394097"/>
                  <a:gd name="connsiteX130" fmla="*/ 115551 w 2761524"/>
                  <a:gd name="connsiteY130" fmla="*/ 106962 h 394097"/>
                  <a:gd name="connsiteX131" fmla="*/ 0 w 2761524"/>
                  <a:gd name="connsiteY131" fmla="*/ 249959 h 394097"/>
                  <a:gd name="connsiteX132" fmla="*/ 110983 w 2761524"/>
                  <a:gd name="connsiteY132" fmla="*/ 394097 h 394097"/>
                  <a:gd name="connsiteX133" fmla="*/ 190460 w 2761524"/>
                  <a:gd name="connsiteY133" fmla="*/ 355210 h 394097"/>
                  <a:gd name="connsiteX134" fmla="*/ 197789 w 2761524"/>
                  <a:gd name="connsiteY134" fmla="*/ 388392 h 39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2761524" h="394097">
                    <a:moveTo>
                      <a:pt x="2719834" y="176179"/>
                    </a:moveTo>
                    <a:lnTo>
                      <a:pt x="2761524" y="176179"/>
                    </a:lnTo>
                    <a:lnTo>
                      <a:pt x="2761524" y="112572"/>
                    </a:lnTo>
                    <a:lnTo>
                      <a:pt x="2719834" y="112572"/>
                    </a:lnTo>
                    <a:lnTo>
                      <a:pt x="2719834" y="176179"/>
                    </a:lnTo>
                    <a:close/>
                    <a:moveTo>
                      <a:pt x="2719834" y="388392"/>
                    </a:moveTo>
                    <a:lnTo>
                      <a:pt x="2761524" y="388392"/>
                    </a:lnTo>
                    <a:lnTo>
                      <a:pt x="2761524" y="325356"/>
                    </a:lnTo>
                    <a:lnTo>
                      <a:pt x="2719834" y="325356"/>
                    </a:lnTo>
                    <a:lnTo>
                      <a:pt x="2719834" y="388392"/>
                    </a:lnTo>
                    <a:close/>
                    <a:moveTo>
                      <a:pt x="2578965" y="139574"/>
                    </a:moveTo>
                    <a:cubicBezTo>
                      <a:pt x="2607139" y="139574"/>
                      <a:pt x="2629697" y="145184"/>
                      <a:pt x="2651113" y="156498"/>
                    </a:cubicBezTo>
                    <a:lnTo>
                      <a:pt x="2661298" y="124932"/>
                    </a:lnTo>
                    <a:cubicBezTo>
                      <a:pt x="2638739" y="112572"/>
                      <a:pt x="2607805" y="106962"/>
                      <a:pt x="2578489" y="106962"/>
                    </a:cubicBezTo>
                    <a:cubicBezTo>
                      <a:pt x="2515383" y="106962"/>
                      <a:pt x="2487209" y="142426"/>
                      <a:pt x="2487209" y="179602"/>
                    </a:cubicBezTo>
                    <a:cubicBezTo>
                      <a:pt x="2487209" y="273063"/>
                      <a:pt x="2622463" y="248248"/>
                      <a:pt x="2622463" y="314707"/>
                    </a:cubicBezTo>
                    <a:cubicBezTo>
                      <a:pt x="2622463" y="343421"/>
                      <a:pt x="2601618" y="361961"/>
                      <a:pt x="2567829" y="361961"/>
                    </a:cubicBezTo>
                    <a:cubicBezTo>
                      <a:pt x="2540797" y="361961"/>
                      <a:pt x="2510909" y="349601"/>
                      <a:pt x="2497393" y="338857"/>
                    </a:cubicBezTo>
                    <a:lnTo>
                      <a:pt x="2485020" y="370423"/>
                    </a:lnTo>
                    <a:cubicBezTo>
                      <a:pt x="2504152" y="382212"/>
                      <a:pt x="2535181" y="394097"/>
                      <a:pt x="2568400" y="394097"/>
                    </a:cubicBezTo>
                    <a:cubicBezTo>
                      <a:pt x="2629792" y="394097"/>
                      <a:pt x="2664248" y="356351"/>
                      <a:pt x="2664248" y="311855"/>
                    </a:cubicBezTo>
                    <a:cubicBezTo>
                      <a:pt x="2664248" y="218394"/>
                      <a:pt x="2527281" y="239215"/>
                      <a:pt x="2527281" y="180077"/>
                    </a:cubicBezTo>
                    <a:cubicBezTo>
                      <a:pt x="2527281" y="154691"/>
                      <a:pt x="2544223" y="139574"/>
                      <a:pt x="2579155" y="139574"/>
                    </a:cubicBezTo>
                    <a:moveTo>
                      <a:pt x="2388695" y="233035"/>
                    </a:moveTo>
                    <a:lnTo>
                      <a:pt x="2244399" y="233035"/>
                    </a:lnTo>
                    <a:cubicBezTo>
                      <a:pt x="2244399" y="185782"/>
                      <a:pt x="2265815" y="139574"/>
                      <a:pt x="2318260" y="139574"/>
                    </a:cubicBezTo>
                    <a:cubicBezTo>
                      <a:pt x="2370706" y="139574"/>
                      <a:pt x="2388695" y="185211"/>
                      <a:pt x="2388695" y="233035"/>
                    </a:cubicBezTo>
                    <a:moveTo>
                      <a:pt x="2430385" y="262890"/>
                    </a:moveTo>
                    <a:lnTo>
                      <a:pt x="2430385" y="238645"/>
                    </a:lnTo>
                    <a:cubicBezTo>
                      <a:pt x="2430385" y="169428"/>
                      <a:pt x="2397738" y="106867"/>
                      <a:pt x="2319878" y="106867"/>
                    </a:cubicBezTo>
                    <a:cubicBezTo>
                      <a:pt x="2242019" y="106867"/>
                      <a:pt x="2201567" y="161442"/>
                      <a:pt x="2201567" y="248723"/>
                    </a:cubicBezTo>
                    <a:cubicBezTo>
                      <a:pt x="2201567" y="343896"/>
                      <a:pt x="2251728" y="394002"/>
                      <a:pt x="2327207" y="394002"/>
                    </a:cubicBezTo>
                    <a:cubicBezTo>
                      <a:pt x="2368897" y="394002"/>
                      <a:pt x="2404971" y="377649"/>
                      <a:pt x="2428101" y="363577"/>
                    </a:cubicBezTo>
                    <a:lnTo>
                      <a:pt x="2417440" y="333152"/>
                    </a:lnTo>
                    <a:cubicBezTo>
                      <a:pt x="2398880" y="344372"/>
                      <a:pt x="2367279" y="360725"/>
                      <a:pt x="2331776" y="360725"/>
                    </a:cubicBezTo>
                    <a:cubicBezTo>
                      <a:pt x="2279331" y="360725"/>
                      <a:pt x="2244399" y="330870"/>
                      <a:pt x="2244399" y="262795"/>
                    </a:cubicBezTo>
                    <a:lnTo>
                      <a:pt x="2430385" y="262795"/>
                    </a:lnTo>
                    <a:close/>
                    <a:moveTo>
                      <a:pt x="2176724" y="113142"/>
                    </a:moveTo>
                    <a:cubicBezTo>
                      <a:pt x="2174440" y="112572"/>
                      <a:pt x="2162066" y="108674"/>
                      <a:pt x="2141792" y="108674"/>
                    </a:cubicBezTo>
                    <a:cubicBezTo>
                      <a:pt x="2106289" y="108674"/>
                      <a:pt x="2082018" y="131778"/>
                      <a:pt x="2070215" y="147561"/>
                    </a:cubicBezTo>
                    <a:lnTo>
                      <a:pt x="2062315" y="112667"/>
                    </a:lnTo>
                    <a:lnTo>
                      <a:pt x="2033570" y="112667"/>
                    </a:lnTo>
                    <a:lnTo>
                      <a:pt x="2033570" y="388488"/>
                    </a:lnTo>
                    <a:lnTo>
                      <a:pt x="2076402" y="388488"/>
                    </a:lnTo>
                    <a:lnTo>
                      <a:pt x="2076402" y="174563"/>
                    </a:lnTo>
                    <a:cubicBezTo>
                      <a:pt x="2090489" y="159921"/>
                      <a:pt x="2111905" y="144708"/>
                      <a:pt x="2138366" y="144708"/>
                    </a:cubicBezTo>
                    <a:cubicBezTo>
                      <a:pt x="2153595" y="144708"/>
                      <a:pt x="2165969" y="146990"/>
                      <a:pt x="2173869" y="149747"/>
                    </a:cubicBezTo>
                    <a:lnTo>
                      <a:pt x="2176724" y="113142"/>
                    </a:lnTo>
                    <a:close/>
                    <a:moveTo>
                      <a:pt x="1849868" y="361961"/>
                    </a:moveTo>
                    <a:cubicBezTo>
                      <a:pt x="1795234" y="361961"/>
                      <a:pt x="1775436" y="317464"/>
                      <a:pt x="1775436" y="249959"/>
                    </a:cubicBezTo>
                    <a:cubicBezTo>
                      <a:pt x="1775436" y="182454"/>
                      <a:pt x="1797994" y="139099"/>
                      <a:pt x="1849868" y="139099"/>
                    </a:cubicBezTo>
                    <a:cubicBezTo>
                      <a:pt x="1901743" y="139099"/>
                      <a:pt x="1924872" y="177986"/>
                      <a:pt x="1924872" y="249959"/>
                    </a:cubicBezTo>
                    <a:cubicBezTo>
                      <a:pt x="1924872" y="321933"/>
                      <a:pt x="1903456" y="361961"/>
                      <a:pt x="1849868" y="361961"/>
                    </a:cubicBezTo>
                    <a:moveTo>
                      <a:pt x="1849868" y="106962"/>
                    </a:moveTo>
                    <a:cubicBezTo>
                      <a:pt x="1770391" y="106962"/>
                      <a:pt x="1732032" y="168858"/>
                      <a:pt x="1732032" y="249959"/>
                    </a:cubicBezTo>
                    <a:cubicBezTo>
                      <a:pt x="1732032" y="343991"/>
                      <a:pt x="1774864" y="394097"/>
                      <a:pt x="1849868" y="394097"/>
                    </a:cubicBezTo>
                    <a:cubicBezTo>
                      <a:pt x="1924872" y="394097"/>
                      <a:pt x="1968751" y="342850"/>
                      <a:pt x="1968751" y="249959"/>
                    </a:cubicBezTo>
                    <a:cubicBezTo>
                      <a:pt x="1968751" y="167717"/>
                      <a:pt x="1926490" y="106962"/>
                      <a:pt x="1849868" y="106962"/>
                    </a:cubicBezTo>
                    <a:moveTo>
                      <a:pt x="1672924" y="388488"/>
                    </a:moveTo>
                    <a:lnTo>
                      <a:pt x="1672924" y="214495"/>
                    </a:lnTo>
                    <a:cubicBezTo>
                      <a:pt x="1672924" y="145849"/>
                      <a:pt x="1644179" y="106962"/>
                      <a:pt x="1579360" y="106962"/>
                    </a:cubicBezTo>
                    <a:cubicBezTo>
                      <a:pt x="1537670" y="106962"/>
                      <a:pt x="1508354" y="128925"/>
                      <a:pt x="1492554" y="145279"/>
                    </a:cubicBezTo>
                    <a:lnTo>
                      <a:pt x="1484083" y="112572"/>
                    </a:lnTo>
                    <a:lnTo>
                      <a:pt x="1455337" y="112572"/>
                    </a:lnTo>
                    <a:lnTo>
                      <a:pt x="1455337" y="388392"/>
                    </a:lnTo>
                    <a:lnTo>
                      <a:pt x="1498169" y="388392"/>
                    </a:lnTo>
                    <a:lnTo>
                      <a:pt x="1498169" y="172186"/>
                    </a:lnTo>
                    <a:cubicBezTo>
                      <a:pt x="1515112" y="156973"/>
                      <a:pt x="1537099" y="140620"/>
                      <a:pt x="1565844" y="140620"/>
                    </a:cubicBezTo>
                    <a:cubicBezTo>
                      <a:pt x="1612579" y="140620"/>
                      <a:pt x="1628950" y="169333"/>
                      <a:pt x="1628950" y="221721"/>
                    </a:cubicBezTo>
                    <a:lnTo>
                      <a:pt x="1628950" y="388392"/>
                    </a:lnTo>
                    <a:lnTo>
                      <a:pt x="1672924" y="388392"/>
                    </a:lnTo>
                    <a:close/>
                    <a:moveTo>
                      <a:pt x="1348257" y="233131"/>
                    </a:moveTo>
                    <a:lnTo>
                      <a:pt x="1203961" y="233131"/>
                    </a:lnTo>
                    <a:cubicBezTo>
                      <a:pt x="1203961" y="185877"/>
                      <a:pt x="1225377" y="139669"/>
                      <a:pt x="1277822" y="139669"/>
                    </a:cubicBezTo>
                    <a:cubicBezTo>
                      <a:pt x="1330268" y="139669"/>
                      <a:pt x="1348257" y="185306"/>
                      <a:pt x="1348257" y="233131"/>
                    </a:cubicBezTo>
                    <a:moveTo>
                      <a:pt x="1389947" y="262985"/>
                    </a:moveTo>
                    <a:lnTo>
                      <a:pt x="1389947" y="238740"/>
                    </a:lnTo>
                    <a:cubicBezTo>
                      <a:pt x="1389947" y="169524"/>
                      <a:pt x="1357300" y="106962"/>
                      <a:pt x="1279441" y="106962"/>
                    </a:cubicBezTo>
                    <a:cubicBezTo>
                      <a:pt x="1201582" y="106962"/>
                      <a:pt x="1161129" y="161537"/>
                      <a:pt x="1161129" y="248818"/>
                    </a:cubicBezTo>
                    <a:cubicBezTo>
                      <a:pt x="1161129" y="343991"/>
                      <a:pt x="1211290" y="394097"/>
                      <a:pt x="1286770" y="394097"/>
                    </a:cubicBezTo>
                    <a:cubicBezTo>
                      <a:pt x="1328460" y="394097"/>
                      <a:pt x="1364534" y="377744"/>
                      <a:pt x="1387663" y="363672"/>
                    </a:cubicBezTo>
                    <a:lnTo>
                      <a:pt x="1377003" y="333247"/>
                    </a:lnTo>
                    <a:cubicBezTo>
                      <a:pt x="1358442" y="344467"/>
                      <a:pt x="1326841" y="360820"/>
                      <a:pt x="1291338" y="360820"/>
                    </a:cubicBezTo>
                    <a:cubicBezTo>
                      <a:pt x="1238893" y="360820"/>
                      <a:pt x="1203961" y="330966"/>
                      <a:pt x="1203961" y="262890"/>
                    </a:cubicBezTo>
                    <a:lnTo>
                      <a:pt x="1389947" y="262890"/>
                    </a:lnTo>
                    <a:close/>
                    <a:moveTo>
                      <a:pt x="1092883" y="388488"/>
                    </a:moveTo>
                    <a:lnTo>
                      <a:pt x="1078225" y="8462"/>
                    </a:lnTo>
                    <a:lnTo>
                      <a:pt x="1006648" y="8462"/>
                    </a:lnTo>
                    <a:cubicBezTo>
                      <a:pt x="1006648" y="8462"/>
                      <a:pt x="918700" y="284853"/>
                      <a:pt x="904042" y="345132"/>
                    </a:cubicBezTo>
                    <a:lnTo>
                      <a:pt x="902900" y="345132"/>
                    </a:lnTo>
                    <a:cubicBezTo>
                      <a:pt x="889955" y="284282"/>
                      <a:pt x="806004" y="8462"/>
                      <a:pt x="806004" y="8462"/>
                    </a:cubicBezTo>
                    <a:lnTo>
                      <a:pt x="731000" y="8462"/>
                    </a:lnTo>
                    <a:lnTo>
                      <a:pt x="716342" y="388488"/>
                    </a:lnTo>
                    <a:lnTo>
                      <a:pt x="757461" y="388488"/>
                    </a:lnTo>
                    <a:lnTo>
                      <a:pt x="768121" y="50106"/>
                    </a:lnTo>
                    <a:lnTo>
                      <a:pt x="769835" y="50106"/>
                    </a:lnTo>
                    <a:cubicBezTo>
                      <a:pt x="774879" y="68646"/>
                      <a:pt x="791251" y="121604"/>
                      <a:pt x="795153" y="133965"/>
                    </a:cubicBezTo>
                    <a:lnTo>
                      <a:pt x="871775" y="388392"/>
                    </a:lnTo>
                    <a:lnTo>
                      <a:pt x="926410" y="388392"/>
                    </a:lnTo>
                    <a:lnTo>
                      <a:pt x="1007600" y="134440"/>
                    </a:lnTo>
                    <a:cubicBezTo>
                      <a:pt x="1013216" y="116946"/>
                      <a:pt x="1026731" y="75301"/>
                      <a:pt x="1033014" y="50011"/>
                    </a:cubicBezTo>
                    <a:lnTo>
                      <a:pt x="1034727" y="50011"/>
                    </a:lnTo>
                    <a:lnTo>
                      <a:pt x="1045958" y="388392"/>
                    </a:lnTo>
                    <a:lnTo>
                      <a:pt x="1092693" y="388392"/>
                    </a:lnTo>
                    <a:close/>
                    <a:moveTo>
                      <a:pt x="482479" y="233131"/>
                    </a:moveTo>
                    <a:lnTo>
                      <a:pt x="338183" y="233131"/>
                    </a:lnTo>
                    <a:cubicBezTo>
                      <a:pt x="338183" y="185877"/>
                      <a:pt x="359599" y="139669"/>
                      <a:pt x="412044" y="139669"/>
                    </a:cubicBezTo>
                    <a:cubicBezTo>
                      <a:pt x="464490" y="139669"/>
                      <a:pt x="482479" y="185306"/>
                      <a:pt x="482479" y="233131"/>
                    </a:cubicBezTo>
                    <a:moveTo>
                      <a:pt x="524169" y="262985"/>
                    </a:moveTo>
                    <a:lnTo>
                      <a:pt x="524169" y="238740"/>
                    </a:lnTo>
                    <a:cubicBezTo>
                      <a:pt x="524169" y="169524"/>
                      <a:pt x="491426" y="106962"/>
                      <a:pt x="413663" y="106962"/>
                    </a:cubicBezTo>
                    <a:cubicBezTo>
                      <a:pt x="335898" y="106962"/>
                      <a:pt x="295256" y="161537"/>
                      <a:pt x="295256" y="248818"/>
                    </a:cubicBezTo>
                    <a:cubicBezTo>
                      <a:pt x="295256" y="343991"/>
                      <a:pt x="345417" y="394097"/>
                      <a:pt x="420896" y="394097"/>
                    </a:cubicBezTo>
                    <a:cubicBezTo>
                      <a:pt x="462586" y="394097"/>
                      <a:pt x="498660" y="377744"/>
                      <a:pt x="521789" y="363672"/>
                    </a:cubicBezTo>
                    <a:lnTo>
                      <a:pt x="511129" y="333247"/>
                    </a:lnTo>
                    <a:cubicBezTo>
                      <a:pt x="492568" y="344467"/>
                      <a:pt x="460968" y="360820"/>
                      <a:pt x="425465" y="360820"/>
                    </a:cubicBezTo>
                    <a:cubicBezTo>
                      <a:pt x="373019" y="360820"/>
                      <a:pt x="338088" y="330966"/>
                      <a:pt x="338088" y="262890"/>
                    </a:cubicBezTo>
                    <a:lnTo>
                      <a:pt x="524074" y="262890"/>
                    </a:lnTo>
                    <a:close/>
                    <a:moveTo>
                      <a:pt x="187128" y="327162"/>
                    </a:moveTo>
                    <a:cubicBezTo>
                      <a:pt x="164570" y="351407"/>
                      <a:pt x="142012" y="362056"/>
                      <a:pt x="117265" y="362056"/>
                    </a:cubicBezTo>
                    <a:cubicBezTo>
                      <a:pt x="65390" y="362056"/>
                      <a:pt x="43403" y="318130"/>
                      <a:pt x="43403" y="250054"/>
                    </a:cubicBezTo>
                    <a:cubicBezTo>
                      <a:pt x="43403" y="181979"/>
                      <a:pt x="68246" y="139669"/>
                      <a:pt x="120025" y="139669"/>
                    </a:cubicBezTo>
                    <a:cubicBezTo>
                      <a:pt x="151054" y="139669"/>
                      <a:pt x="174089" y="150318"/>
                      <a:pt x="187128" y="159350"/>
                    </a:cubicBezTo>
                    <a:lnTo>
                      <a:pt x="187128" y="327162"/>
                    </a:lnTo>
                    <a:close/>
                    <a:moveTo>
                      <a:pt x="197789" y="388488"/>
                    </a:moveTo>
                    <a:lnTo>
                      <a:pt x="229960" y="388488"/>
                    </a:lnTo>
                    <a:lnTo>
                      <a:pt x="229960" y="0"/>
                    </a:lnTo>
                    <a:lnTo>
                      <a:pt x="187128" y="0"/>
                    </a:lnTo>
                    <a:lnTo>
                      <a:pt x="187128" y="85570"/>
                    </a:lnTo>
                    <a:cubicBezTo>
                      <a:pt x="187128" y="101923"/>
                      <a:pt x="187700" y="115995"/>
                      <a:pt x="189413" y="130637"/>
                    </a:cubicBezTo>
                    <a:cubicBezTo>
                      <a:pt x="173613" y="118277"/>
                      <a:pt x="149912" y="106962"/>
                      <a:pt x="115551" y="106962"/>
                    </a:cubicBezTo>
                    <a:cubicBezTo>
                      <a:pt x="41690" y="106962"/>
                      <a:pt x="0" y="166101"/>
                      <a:pt x="0" y="249959"/>
                    </a:cubicBezTo>
                    <a:cubicBezTo>
                      <a:pt x="0" y="345703"/>
                      <a:pt x="45688" y="394097"/>
                      <a:pt x="110983" y="394097"/>
                    </a:cubicBezTo>
                    <a:cubicBezTo>
                      <a:pt x="143630" y="394097"/>
                      <a:pt x="174660" y="376032"/>
                      <a:pt x="190460" y="355210"/>
                    </a:cubicBezTo>
                    <a:lnTo>
                      <a:pt x="197789" y="388392"/>
                    </a:lnTo>
                    <a:close/>
                  </a:path>
                </a:pathLst>
              </a:custGeom>
              <a:solidFill>
                <a:srgbClr val="2B3573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15A70B3-7720-5541-BE04-937FCBC9F4A8}"/>
                  </a:ext>
                </a:extLst>
              </p:cNvPr>
              <p:cNvSpPr/>
              <p:nvPr/>
            </p:nvSpPr>
            <p:spPr>
              <a:xfrm>
                <a:off x="5786421" y="4495032"/>
                <a:ext cx="3944545" cy="394477"/>
              </a:xfrm>
              <a:custGeom>
                <a:avLst/>
                <a:gdLst>
                  <a:gd name="connsiteX0" fmla="*/ 3917513 w 3944545"/>
                  <a:gd name="connsiteY0" fmla="*/ 394097 h 394477"/>
                  <a:gd name="connsiteX1" fmla="*/ 3944545 w 3944545"/>
                  <a:gd name="connsiteY1" fmla="*/ 390674 h 394477"/>
                  <a:gd name="connsiteX2" fmla="*/ 3944545 w 3944545"/>
                  <a:gd name="connsiteY2" fmla="*/ 361391 h 394477"/>
                  <a:gd name="connsiteX3" fmla="*/ 3935503 w 3944545"/>
                  <a:gd name="connsiteY3" fmla="*/ 361391 h 394477"/>
                  <a:gd name="connsiteX4" fmla="*/ 3894384 w 3944545"/>
                  <a:gd name="connsiteY4" fmla="*/ 328208 h 394477"/>
                  <a:gd name="connsiteX5" fmla="*/ 3894384 w 3944545"/>
                  <a:gd name="connsiteY5" fmla="*/ 0 h 394477"/>
                  <a:gd name="connsiteX6" fmla="*/ 3852123 w 3944545"/>
                  <a:gd name="connsiteY6" fmla="*/ 0 h 394477"/>
                  <a:gd name="connsiteX7" fmla="*/ 3852123 w 3944545"/>
                  <a:gd name="connsiteY7" fmla="*/ 312425 h 394477"/>
                  <a:gd name="connsiteX8" fmla="*/ 3917513 w 3944545"/>
                  <a:gd name="connsiteY8" fmla="*/ 394097 h 394477"/>
                  <a:gd name="connsiteX9" fmla="*/ 3734954 w 3944545"/>
                  <a:gd name="connsiteY9" fmla="*/ 328779 h 394477"/>
                  <a:gd name="connsiteX10" fmla="*/ 3665661 w 3944545"/>
                  <a:gd name="connsiteY10" fmla="*/ 363102 h 394477"/>
                  <a:gd name="connsiteX11" fmla="*/ 3607600 w 3944545"/>
                  <a:gd name="connsiteY11" fmla="*/ 307957 h 394477"/>
                  <a:gd name="connsiteX12" fmla="*/ 3670135 w 3944545"/>
                  <a:gd name="connsiteY12" fmla="*/ 260133 h 394477"/>
                  <a:gd name="connsiteX13" fmla="*/ 3734954 w 3944545"/>
                  <a:gd name="connsiteY13" fmla="*/ 260133 h 394477"/>
                  <a:gd name="connsiteX14" fmla="*/ 3734954 w 3944545"/>
                  <a:gd name="connsiteY14" fmla="*/ 328779 h 394477"/>
                  <a:gd name="connsiteX15" fmla="*/ 3776644 w 3944545"/>
                  <a:gd name="connsiteY15" fmla="*/ 388488 h 394477"/>
                  <a:gd name="connsiteX16" fmla="*/ 3776644 w 3944545"/>
                  <a:gd name="connsiteY16" fmla="*/ 206604 h 394477"/>
                  <a:gd name="connsiteX17" fmla="*/ 3678035 w 3944545"/>
                  <a:gd name="connsiteY17" fmla="*/ 106962 h 394477"/>
                  <a:gd name="connsiteX18" fmla="*/ 3577713 w 3944545"/>
                  <a:gd name="connsiteY18" fmla="*/ 127785 h 394477"/>
                  <a:gd name="connsiteX19" fmla="*/ 3588944 w 3944545"/>
                  <a:gd name="connsiteY19" fmla="*/ 158780 h 394477"/>
                  <a:gd name="connsiteX20" fmla="*/ 3672324 w 3944545"/>
                  <a:gd name="connsiteY20" fmla="*/ 140715 h 394477"/>
                  <a:gd name="connsiteX21" fmla="*/ 3734858 w 3944545"/>
                  <a:gd name="connsiteY21" fmla="*/ 208886 h 394477"/>
                  <a:gd name="connsiteX22" fmla="*/ 3734858 w 3944545"/>
                  <a:gd name="connsiteY22" fmla="*/ 230849 h 394477"/>
                  <a:gd name="connsiteX23" fmla="*/ 3663282 w 3944545"/>
                  <a:gd name="connsiteY23" fmla="*/ 230849 h 394477"/>
                  <a:gd name="connsiteX24" fmla="*/ 3565815 w 3944545"/>
                  <a:gd name="connsiteY24" fmla="*/ 309668 h 394477"/>
                  <a:gd name="connsiteX25" fmla="*/ 3654906 w 3944545"/>
                  <a:gd name="connsiteY25" fmla="*/ 394097 h 394477"/>
                  <a:gd name="connsiteX26" fmla="*/ 3739999 w 3944545"/>
                  <a:gd name="connsiteY26" fmla="*/ 353024 h 394477"/>
                  <a:gd name="connsiteX27" fmla="*/ 3747327 w 3944545"/>
                  <a:gd name="connsiteY27" fmla="*/ 388488 h 394477"/>
                  <a:gd name="connsiteX28" fmla="*/ 3776644 w 3944545"/>
                  <a:gd name="connsiteY28" fmla="*/ 388488 h 394477"/>
                  <a:gd name="connsiteX29" fmla="*/ 3507849 w 3944545"/>
                  <a:gd name="connsiteY29" fmla="*/ 388488 h 394477"/>
                  <a:gd name="connsiteX30" fmla="*/ 3507849 w 3944545"/>
                  <a:gd name="connsiteY30" fmla="*/ 214495 h 394477"/>
                  <a:gd name="connsiteX31" fmla="*/ 3414284 w 3944545"/>
                  <a:gd name="connsiteY31" fmla="*/ 106962 h 394477"/>
                  <a:gd name="connsiteX32" fmla="*/ 3327478 w 3944545"/>
                  <a:gd name="connsiteY32" fmla="*/ 145279 h 394477"/>
                  <a:gd name="connsiteX33" fmla="*/ 3319007 w 3944545"/>
                  <a:gd name="connsiteY33" fmla="*/ 112667 h 394477"/>
                  <a:gd name="connsiteX34" fmla="*/ 3290262 w 3944545"/>
                  <a:gd name="connsiteY34" fmla="*/ 112667 h 394477"/>
                  <a:gd name="connsiteX35" fmla="*/ 3290262 w 3944545"/>
                  <a:gd name="connsiteY35" fmla="*/ 388488 h 394477"/>
                  <a:gd name="connsiteX36" fmla="*/ 3333094 w 3944545"/>
                  <a:gd name="connsiteY36" fmla="*/ 388488 h 394477"/>
                  <a:gd name="connsiteX37" fmla="*/ 3333094 w 3944545"/>
                  <a:gd name="connsiteY37" fmla="*/ 172281 h 394477"/>
                  <a:gd name="connsiteX38" fmla="*/ 3400769 w 3944545"/>
                  <a:gd name="connsiteY38" fmla="*/ 140715 h 394477"/>
                  <a:gd name="connsiteX39" fmla="*/ 3463875 w 3944545"/>
                  <a:gd name="connsiteY39" fmla="*/ 221816 h 394477"/>
                  <a:gd name="connsiteX40" fmla="*/ 3463875 w 3944545"/>
                  <a:gd name="connsiteY40" fmla="*/ 388488 h 394477"/>
                  <a:gd name="connsiteX41" fmla="*/ 3507849 w 3944545"/>
                  <a:gd name="connsiteY41" fmla="*/ 388488 h 394477"/>
                  <a:gd name="connsiteX42" fmla="*/ 3106560 w 3944545"/>
                  <a:gd name="connsiteY42" fmla="*/ 362056 h 394477"/>
                  <a:gd name="connsiteX43" fmla="*/ 3032128 w 3944545"/>
                  <a:gd name="connsiteY43" fmla="*/ 250054 h 394477"/>
                  <a:gd name="connsiteX44" fmla="*/ 3106560 w 3944545"/>
                  <a:gd name="connsiteY44" fmla="*/ 139099 h 394477"/>
                  <a:gd name="connsiteX45" fmla="*/ 3181564 w 3944545"/>
                  <a:gd name="connsiteY45" fmla="*/ 250054 h 394477"/>
                  <a:gd name="connsiteX46" fmla="*/ 3106560 w 3944545"/>
                  <a:gd name="connsiteY46" fmla="*/ 362056 h 394477"/>
                  <a:gd name="connsiteX47" fmla="*/ 3106560 w 3944545"/>
                  <a:gd name="connsiteY47" fmla="*/ 107058 h 394477"/>
                  <a:gd name="connsiteX48" fmla="*/ 2988725 w 3944545"/>
                  <a:gd name="connsiteY48" fmla="*/ 250054 h 394477"/>
                  <a:gd name="connsiteX49" fmla="*/ 3106560 w 3944545"/>
                  <a:gd name="connsiteY49" fmla="*/ 394192 h 394477"/>
                  <a:gd name="connsiteX50" fmla="*/ 3225443 w 3944545"/>
                  <a:gd name="connsiteY50" fmla="*/ 250054 h 394477"/>
                  <a:gd name="connsiteX51" fmla="*/ 3106560 w 3944545"/>
                  <a:gd name="connsiteY51" fmla="*/ 107058 h 394477"/>
                  <a:gd name="connsiteX52" fmla="*/ 2877742 w 3944545"/>
                  <a:gd name="connsiteY52" fmla="*/ 49060 h 394477"/>
                  <a:gd name="connsiteX53" fmla="*/ 2923429 w 3944545"/>
                  <a:gd name="connsiteY53" fmla="*/ 49060 h 394477"/>
                  <a:gd name="connsiteX54" fmla="*/ 2923429 w 3944545"/>
                  <a:gd name="connsiteY54" fmla="*/ 3993 h 394477"/>
                  <a:gd name="connsiteX55" fmla="*/ 2877742 w 3944545"/>
                  <a:gd name="connsiteY55" fmla="*/ 3993 h 394477"/>
                  <a:gd name="connsiteX56" fmla="*/ 2877742 w 3944545"/>
                  <a:gd name="connsiteY56" fmla="*/ 49060 h 394477"/>
                  <a:gd name="connsiteX57" fmla="*/ 2923429 w 3944545"/>
                  <a:gd name="connsiteY57" fmla="*/ 388583 h 394477"/>
                  <a:gd name="connsiteX58" fmla="*/ 2923429 w 3944545"/>
                  <a:gd name="connsiteY58" fmla="*/ 112762 h 394477"/>
                  <a:gd name="connsiteX59" fmla="*/ 2851281 w 3944545"/>
                  <a:gd name="connsiteY59" fmla="*/ 112762 h 394477"/>
                  <a:gd name="connsiteX60" fmla="*/ 2851281 w 3944545"/>
                  <a:gd name="connsiteY60" fmla="*/ 140905 h 394477"/>
                  <a:gd name="connsiteX61" fmla="*/ 2881740 w 3944545"/>
                  <a:gd name="connsiteY61" fmla="*/ 147085 h 394477"/>
                  <a:gd name="connsiteX62" fmla="*/ 2881740 w 3944545"/>
                  <a:gd name="connsiteY62" fmla="*/ 388583 h 394477"/>
                  <a:gd name="connsiteX63" fmla="*/ 2923429 w 3944545"/>
                  <a:gd name="connsiteY63" fmla="*/ 388583 h 394477"/>
                  <a:gd name="connsiteX64" fmla="*/ 2793220 w 3944545"/>
                  <a:gd name="connsiteY64" fmla="*/ 337906 h 394477"/>
                  <a:gd name="connsiteX65" fmla="*/ 2713743 w 3944545"/>
                  <a:gd name="connsiteY65" fmla="*/ 361010 h 394477"/>
                  <a:gd name="connsiteX66" fmla="*/ 2633694 w 3944545"/>
                  <a:gd name="connsiteY66" fmla="*/ 250625 h 394477"/>
                  <a:gd name="connsiteX67" fmla="*/ 2713743 w 3944545"/>
                  <a:gd name="connsiteY67" fmla="*/ 141381 h 394477"/>
                  <a:gd name="connsiteX68" fmla="*/ 2789222 w 3944545"/>
                  <a:gd name="connsiteY68" fmla="*/ 159445 h 394477"/>
                  <a:gd name="connsiteX69" fmla="*/ 2801596 w 3944545"/>
                  <a:gd name="connsiteY69" fmla="*/ 129021 h 394477"/>
                  <a:gd name="connsiteX70" fmla="*/ 2711459 w 3944545"/>
                  <a:gd name="connsiteY70" fmla="*/ 107058 h 394477"/>
                  <a:gd name="connsiteX71" fmla="*/ 2590862 w 3944545"/>
                  <a:gd name="connsiteY71" fmla="*/ 250625 h 394477"/>
                  <a:gd name="connsiteX72" fmla="*/ 2711459 w 3944545"/>
                  <a:gd name="connsiteY72" fmla="*/ 394192 h 394477"/>
                  <a:gd name="connsiteX73" fmla="*/ 2803309 w 3944545"/>
                  <a:gd name="connsiteY73" fmla="*/ 369948 h 394477"/>
                  <a:gd name="connsiteX74" fmla="*/ 2793125 w 3944545"/>
                  <a:gd name="connsiteY74" fmla="*/ 337811 h 394477"/>
                  <a:gd name="connsiteX75" fmla="*/ 2484354 w 3944545"/>
                  <a:gd name="connsiteY75" fmla="*/ 328874 h 394477"/>
                  <a:gd name="connsiteX76" fmla="*/ 2415061 w 3944545"/>
                  <a:gd name="connsiteY76" fmla="*/ 363197 h 394477"/>
                  <a:gd name="connsiteX77" fmla="*/ 2357000 w 3944545"/>
                  <a:gd name="connsiteY77" fmla="*/ 308052 h 394477"/>
                  <a:gd name="connsiteX78" fmla="*/ 2419534 w 3944545"/>
                  <a:gd name="connsiteY78" fmla="*/ 260228 h 394477"/>
                  <a:gd name="connsiteX79" fmla="*/ 2484354 w 3944545"/>
                  <a:gd name="connsiteY79" fmla="*/ 260228 h 394477"/>
                  <a:gd name="connsiteX80" fmla="*/ 2484354 w 3944545"/>
                  <a:gd name="connsiteY80" fmla="*/ 328874 h 394477"/>
                  <a:gd name="connsiteX81" fmla="*/ 2526043 w 3944545"/>
                  <a:gd name="connsiteY81" fmla="*/ 388583 h 394477"/>
                  <a:gd name="connsiteX82" fmla="*/ 2526043 w 3944545"/>
                  <a:gd name="connsiteY82" fmla="*/ 206699 h 394477"/>
                  <a:gd name="connsiteX83" fmla="*/ 2427434 w 3944545"/>
                  <a:gd name="connsiteY83" fmla="*/ 107058 h 394477"/>
                  <a:gd name="connsiteX84" fmla="*/ 2327112 w 3944545"/>
                  <a:gd name="connsiteY84" fmla="*/ 127880 h 394477"/>
                  <a:gd name="connsiteX85" fmla="*/ 2338344 w 3944545"/>
                  <a:gd name="connsiteY85" fmla="*/ 158875 h 394477"/>
                  <a:gd name="connsiteX86" fmla="*/ 2421724 w 3944545"/>
                  <a:gd name="connsiteY86" fmla="*/ 140810 h 394477"/>
                  <a:gd name="connsiteX87" fmla="*/ 2484259 w 3944545"/>
                  <a:gd name="connsiteY87" fmla="*/ 208981 h 394477"/>
                  <a:gd name="connsiteX88" fmla="*/ 2484259 w 3944545"/>
                  <a:gd name="connsiteY88" fmla="*/ 230944 h 394477"/>
                  <a:gd name="connsiteX89" fmla="*/ 2412681 w 3944545"/>
                  <a:gd name="connsiteY89" fmla="*/ 230944 h 394477"/>
                  <a:gd name="connsiteX90" fmla="*/ 2315215 w 3944545"/>
                  <a:gd name="connsiteY90" fmla="*/ 309763 h 394477"/>
                  <a:gd name="connsiteX91" fmla="*/ 2404305 w 3944545"/>
                  <a:gd name="connsiteY91" fmla="*/ 394192 h 394477"/>
                  <a:gd name="connsiteX92" fmla="*/ 2489398 w 3944545"/>
                  <a:gd name="connsiteY92" fmla="*/ 353119 h 394477"/>
                  <a:gd name="connsiteX93" fmla="*/ 2496727 w 3944545"/>
                  <a:gd name="connsiteY93" fmla="*/ 388583 h 394477"/>
                  <a:gd name="connsiteX94" fmla="*/ 2526043 w 3944545"/>
                  <a:gd name="connsiteY94" fmla="*/ 388583 h 394477"/>
                  <a:gd name="connsiteX95" fmla="*/ 2250491 w 3944545"/>
                  <a:gd name="connsiteY95" fmla="*/ 388583 h 394477"/>
                  <a:gd name="connsiteX96" fmla="*/ 2250491 w 3944545"/>
                  <a:gd name="connsiteY96" fmla="*/ 8557 h 394477"/>
                  <a:gd name="connsiteX97" fmla="*/ 2207658 w 3944545"/>
                  <a:gd name="connsiteY97" fmla="*/ 8557 h 394477"/>
                  <a:gd name="connsiteX98" fmla="*/ 2209372 w 3944545"/>
                  <a:gd name="connsiteY98" fmla="*/ 348555 h 394477"/>
                  <a:gd name="connsiteX99" fmla="*/ 2206516 w 3944545"/>
                  <a:gd name="connsiteY99" fmla="*/ 348555 h 394477"/>
                  <a:gd name="connsiteX100" fmla="*/ 2061078 w 3944545"/>
                  <a:gd name="connsiteY100" fmla="*/ 8557 h 394477"/>
                  <a:gd name="connsiteX101" fmla="*/ 1988930 w 3944545"/>
                  <a:gd name="connsiteY101" fmla="*/ 8557 h 394477"/>
                  <a:gd name="connsiteX102" fmla="*/ 1988930 w 3944545"/>
                  <a:gd name="connsiteY102" fmla="*/ 388583 h 394477"/>
                  <a:gd name="connsiteX103" fmla="*/ 2030048 w 3944545"/>
                  <a:gd name="connsiteY103" fmla="*/ 388583 h 394477"/>
                  <a:gd name="connsiteX104" fmla="*/ 2028906 w 3944545"/>
                  <a:gd name="connsiteY104" fmla="*/ 51342 h 394477"/>
                  <a:gd name="connsiteX105" fmla="*/ 2031191 w 3944545"/>
                  <a:gd name="connsiteY105" fmla="*/ 51342 h 394477"/>
                  <a:gd name="connsiteX106" fmla="*/ 2174916 w 3944545"/>
                  <a:gd name="connsiteY106" fmla="*/ 388583 h 394477"/>
                  <a:gd name="connsiteX107" fmla="*/ 2250396 w 3944545"/>
                  <a:gd name="connsiteY107" fmla="*/ 388583 h 394477"/>
                  <a:gd name="connsiteX108" fmla="*/ 1680158 w 3944545"/>
                  <a:gd name="connsiteY108" fmla="*/ 362151 h 394477"/>
                  <a:gd name="connsiteX109" fmla="*/ 1605726 w 3944545"/>
                  <a:gd name="connsiteY109" fmla="*/ 250150 h 394477"/>
                  <a:gd name="connsiteX110" fmla="*/ 1680158 w 3944545"/>
                  <a:gd name="connsiteY110" fmla="*/ 139194 h 394477"/>
                  <a:gd name="connsiteX111" fmla="*/ 1755162 w 3944545"/>
                  <a:gd name="connsiteY111" fmla="*/ 250150 h 394477"/>
                  <a:gd name="connsiteX112" fmla="*/ 1680158 w 3944545"/>
                  <a:gd name="connsiteY112" fmla="*/ 362151 h 394477"/>
                  <a:gd name="connsiteX113" fmla="*/ 1680158 w 3944545"/>
                  <a:gd name="connsiteY113" fmla="*/ 107153 h 394477"/>
                  <a:gd name="connsiteX114" fmla="*/ 1562323 w 3944545"/>
                  <a:gd name="connsiteY114" fmla="*/ 250150 h 394477"/>
                  <a:gd name="connsiteX115" fmla="*/ 1680158 w 3944545"/>
                  <a:gd name="connsiteY115" fmla="*/ 394287 h 394477"/>
                  <a:gd name="connsiteX116" fmla="*/ 1799041 w 3944545"/>
                  <a:gd name="connsiteY116" fmla="*/ 250150 h 394477"/>
                  <a:gd name="connsiteX117" fmla="*/ 1680158 w 3944545"/>
                  <a:gd name="connsiteY117" fmla="*/ 107153 h 394477"/>
                  <a:gd name="connsiteX118" fmla="*/ 1451340 w 3944545"/>
                  <a:gd name="connsiteY118" fmla="*/ 49155 h 394477"/>
                  <a:gd name="connsiteX119" fmla="*/ 1497027 w 3944545"/>
                  <a:gd name="connsiteY119" fmla="*/ 49155 h 394477"/>
                  <a:gd name="connsiteX120" fmla="*/ 1497027 w 3944545"/>
                  <a:gd name="connsiteY120" fmla="*/ 4088 h 394477"/>
                  <a:gd name="connsiteX121" fmla="*/ 1451340 w 3944545"/>
                  <a:gd name="connsiteY121" fmla="*/ 4088 h 394477"/>
                  <a:gd name="connsiteX122" fmla="*/ 1451340 w 3944545"/>
                  <a:gd name="connsiteY122" fmla="*/ 49155 h 394477"/>
                  <a:gd name="connsiteX123" fmla="*/ 1497027 w 3944545"/>
                  <a:gd name="connsiteY123" fmla="*/ 388678 h 394477"/>
                  <a:gd name="connsiteX124" fmla="*/ 1497027 w 3944545"/>
                  <a:gd name="connsiteY124" fmla="*/ 112857 h 394477"/>
                  <a:gd name="connsiteX125" fmla="*/ 1424879 w 3944545"/>
                  <a:gd name="connsiteY125" fmla="*/ 112857 h 394477"/>
                  <a:gd name="connsiteX126" fmla="*/ 1424879 w 3944545"/>
                  <a:gd name="connsiteY126" fmla="*/ 141000 h 394477"/>
                  <a:gd name="connsiteX127" fmla="*/ 1455338 w 3944545"/>
                  <a:gd name="connsiteY127" fmla="*/ 147180 h 394477"/>
                  <a:gd name="connsiteX128" fmla="*/ 1455338 w 3944545"/>
                  <a:gd name="connsiteY128" fmla="*/ 388678 h 394477"/>
                  <a:gd name="connsiteX129" fmla="*/ 1497027 w 3944545"/>
                  <a:gd name="connsiteY129" fmla="*/ 388678 h 394477"/>
                  <a:gd name="connsiteX130" fmla="*/ 1366818 w 3944545"/>
                  <a:gd name="connsiteY130" fmla="*/ 338001 h 394477"/>
                  <a:gd name="connsiteX131" fmla="*/ 1287341 w 3944545"/>
                  <a:gd name="connsiteY131" fmla="*/ 361105 h 394477"/>
                  <a:gd name="connsiteX132" fmla="*/ 1207292 w 3944545"/>
                  <a:gd name="connsiteY132" fmla="*/ 250720 h 394477"/>
                  <a:gd name="connsiteX133" fmla="*/ 1287341 w 3944545"/>
                  <a:gd name="connsiteY133" fmla="*/ 141476 h 394477"/>
                  <a:gd name="connsiteX134" fmla="*/ 1362820 w 3944545"/>
                  <a:gd name="connsiteY134" fmla="*/ 159540 h 394477"/>
                  <a:gd name="connsiteX135" fmla="*/ 1375194 w 3944545"/>
                  <a:gd name="connsiteY135" fmla="*/ 129115 h 394477"/>
                  <a:gd name="connsiteX136" fmla="*/ 1285056 w 3944545"/>
                  <a:gd name="connsiteY136" fmla="*/ 107153 h 394477"/>
                  <a:gd name="connsiteX137" fmla="*/ 1164460 w 3944545"/>
                  <a:gd name="connsiteY137" fmla="*/ 250720 h 394477"/>
                  <a:gd name="connsiteX138" fmla="*/ 1285056 w 3944545"/>
                  <a:gd name="connsiteY138" fmla="*/ 394287 h 394477"/>
                  <a:gd name="connsiteX139" fmla="*/ 1376907 w 3944545"/>
                  <a:gd name="connsiteY139" fmla="*/ 370043 h 394477"/>
                  <a:gd name="connsiteX140" fmla="*/ 1366723 w 3944545"/>
                  <a:gd name="connsiteY140" fmla="*/ 337906 h 394477"/>
                  <a:gd name="connsiteX141" fmla="*/ 1052336 w 3944545"/>
                  <a:gd name="connsiteY141" fmla="*/ 49155 h 394477"/>
                  <a:gd name="connsiteX142" fmla="*/ 1098023 w 3944545"/>
                  <a:gd name="connsiteY142" fmla="*/ 49155 h 394477"/>
                  <a:gd name="connsiteX143" fmla="*/ 1098023 w 3944545"/>
                  <a:gd name="connsiteY143" fmla="*/ 4088 h 394477"/>
                  <a:gd name="connsiteX144" fmla="*/ 1052336 w 3944545"/>
                  <a:gd name="connsiteY144" fmla="*/ 4088 h 394477"/>
                  <a:gd name="connsiteX145" fmla="*/ 1052336 w 3944545"/>
                  <a:gd name="connsiteY145" fmla="*/ 49155 h 394477"/>
                  <a:gd name="connsiteX146" fmla="*/ 1098023 w 3944545"/>
                  <a:gd name="connsiteY146" fmla="*/ 388678 h 394477"/>
                  <a:gd name="connsiteX147" fmla="*/ 1098023 w 3944545"/>
                  <a:gd name="connsiteY147" fmla="*/ 112857 h 394477"/>
                  <a:gd name="connsiteX148" fmla="*/ 1025875 w 3944545"/>
                  <a:gd name="connsiteY148" fmla="*/ 112857 h 394477"/>
                  <a:gd name="connsiteX149" fmla="*/ 1025875 w 3944545"/>
                  <a:gd name="connsiteY149" fmla="*/ 141000 h 394477"/>
                  <a:gd name="connsiteX150" fmla="*/ 1056333 w 3944545"/>
                  <a:gd name="connsiteY150" fmla="*/ 147180 h 394477"/>
                  <a:gd name="connsiteX151" fmla="*/ 1056333 w 3944545"/>
                  <a:gd name="connsiteY151" fmla="*/ 388678 h 394477"/>
                  <a:gd name="connsiteX152" fmla="*/ 1098023 w 3944545"/>
                  <a:gd name="connsiteY152" fmla="*/ 388678 h 394477"/>
                  <a:gd name="connsiteX153" fmla="*/ 989801 w 3944545"/>
                  <a:gd name="connsiteY153" fmla="*/ 112857 h 394477"/>
                  <a:gd name="connsiteX154" fmla="*/ 945827 w 3944545"/>
                  <a:gd name="connsiteY154" fmla="*/ 112857 h 394477"/>
                  <a:gd name="connsiteX155" fmla="*/ 871394 w 3944545"/>
                  <a:gd name="connsiteY155" fmla="*/ 362246 h 394477"/>
                  <a:gd name="connsiteX156" fmla="*/ 870252 w 3944545"/>
                  <a:gd name="connsiteY156" fmla="*/ 362246 h 394477"/>
                  <a:gd name="connsiteX157" fmla="*/ 795248 w 3944545"/>
                  <a:gd name="connsiteY157" fmla="*/ 112857 h 394477"/>
                  <a:gd name="connsiteX158" fmla="*/ 747943 w 3944545"/>
                  <a:gd name="connsiteY158" fmla="*/ 112857 h 394477"/>
                  <a:gd name="connsiteX159" fmla="*/ 836462 w 3944545"/>
                  <a:gd name="connsiteY159" fmla="*/ 388678 h 394477"/>
                  <a:gd name="connsiteX160" fmla="*/ 900139 w 3944545"/>
                  <a:gd name="connsiteY160" fmla="*/ 388678 h 394477"/>
                  <a:gd name="connsiteX161" fmla="*/ 989706 w 3944545"/>
                  <a:gd name="connsiteY161" fmla="*/ 112857 h 394477"/>
                  <a:gd name="connsiteX162" fmla="*/ 730524 w 3944545"/>
                  <a:gd name="connsiteY162" fmla="*/ 113428 h 394477"/>
                  <a:gd name="connsiteX163" fmla="*/ 695592 w 3944545"/>
                  <a:gd name="connsiteY163" fmla="*/ 108959 h 394477"/>
                  <a:gd name="connsiteX164" fmla="*/ 624015 w 3944545"/>
                  <a:gd name="connsiteY164" fmla="*/ 147846 h 394477"/>
                  <a:gd name="connsiteX165" fmla="*/ 616115 w 3944545"/>
                  <a:gd name="connsiteY165" fmla="*/ 112952 h 394477"/>
                  <a:gd name="connsiteX166" fmla="*/ 587370 w 3944545"/>
                  <a:gd name="connsiteY166" fmla="*/ 112952 h 394477"/>
                  <a:gd name="connsiteX167" fmla="*/ 587370 w 3944545"/>
                  <a:gd name="connsiteY167" fmla="*/ 388773 h 394477"/>
                  <a:gd name="connsiteX168" fmla="*/ 630202 w 3944545"/>
                  <a:gd name="connsiteY168" fmla="*/ 388773 h 394477"/>
                  <a:gd name="connsiteX169" fmla="*/ 630202 w 3944545"/>
                  <a:gd name="connsiteY169" fmla="*/ 174848 h 394477"/>
                  <a:gd name="connsiteX170" fmla="*/ 692166 w 3944545"/>
                  <a:gd name="connsiteY170" fmla="*/ 144994 h 394477"/>
                  <a:gd name="connsiteX171" fmla="*/ 727669 w 3944545"/>
                  <a:gd name="connsiteY171" fmla="*/ 150033 h 394477"/>
                  <a:gd name="connsiteX172" fmla="*/ 730524 w 3944545"/>
                  <a:gd name="connsiteY172" fmla="*/ 113428 h 394477"/>
                  <a:gd name="connsiteX173" fmla="*/ 480290 w 3944545"/>
                  <a:gd name="connsiteY173" fmla="*/ 233321 h 394477"/>
                  <a:gd name="connsiteX174" fmla="*/ 335994 w 3944545"/>
                  <a:gd name="connsiteY174" fmla="*/ 233321 h 394477"/>
                  <a:gd name="connsiteX175" fmla="*/ 409855 w 3944545"/>
                  <a:gd name="connsiteY175" fmla="*/ 139859 h 394477"/>
                  <a:gd name="connsiteX176" fmla="*/ 480290 w 3944545"/>
                  <a:gd name="connsiteY176" fmla="*/ 233321 h 394477"/>
                  <a:gd name="connsiteX177" fmla="*/ 521980 w 3944545"/>
                  <a:gd name="connsiteY177" fmla="*/ 263175 h 394477"/>
                  <a:gd name="connsiteX178" fmla="*/ 521980 w 3944545"/>
                  <a:gd name="connsiteY178" fmla="*/ 238930 h 394477"/>
                  <a:gd name="connsiteX179" fmla="*/ 411473 w 3944545"/>
                  <a:gd name="connsiteY179" fmla="*/ 107153 h 394477"/>
                  <a:gd name="connsiteX180" fmla="*/ 293066 w 3944545"/>
                  <a:gd name="connsiteY180" fmla="*/ 249009 h 394477"/>
                  <a:gd name="connsiteX181" fmla="*/ 418802 w 3944545"/>
                  <a:gd name="connsiteY181" fmla="*/ 394287 h 394477"/>
                  <a:gd name="connsiteX182" fmla="*/ 519695 w 3944545"/>
                  <a:gd name="connsiteY182" fmla="*/ 363862 h 394477"/>
                  <a:gd name="connsiteX183" fmla="*/ 509035 w 3944545"/>
                  <a:gd name="connsiteY183" fmla="*/ 333438 h 394477"/>
                  <a:gd name="connsiteX184" fmla="*/ 423371 w 3944545"/>
                  <a:gd name="connsiteY184" fmla="*/ 361010 h 394477"/>
                  <a:gd name="connsiteX185" fmla="*/ 335994 w 3944545"/>
                  <a:gd name="connsiteY185" fmla="*/ 263080 h 394477"/>
                  <a:gd name="connsiteX186" fmla="*/ 521980 w 3944545"/>
                  <a:gd name="connsiteY186" fmla="*/ 263080 h 394477"/>
                  <a:gd name="connsiteX187" fmla="*/ 241858 w 3944545"/>
                  <a:gd name="connsiteY187" fmla="*/ 285138 h 394477"/>
                  <a:gd name="connsiteX188" fmla="*/ 52446 w 3944545"/>
                  <a:gd name="connsiteY188" fmla="*/ 99356 h 394477"/>
                  <a:gd name="connsiteX189" fmla="*/ 129067 w 3944545"/>
                  <a:gd name="connsiteY189" fmla="*/ 41359 h 394477"/>
                  <a:gd name="connsiteX190" fmla="*/ 221489 w 3944545"/>
                  <a:gd name="connsiteY190" fmla="*/ 65604 h 394477"/>
                  <a:gd name="connsiteX191" fmla="*/ 236719 w 3944545"/>
                  <a:gd name="connsiteY191" fmla="*/ 30710 h 394477"/>
                  <a:gd name="connsiteX192" fmla="*/ 128496 w 3944545"/>
                  <a:gd name="connsiteY192" fmla="*/ 3137 h 394477"/>
                  <a:gd name="connsiteX193" fmla="*/ 7900 w 3944545"/>
                  <a:gd name="connsiteY193" fmla="*/ 98881 h 394477"/>
                  <a:gd name="connsiteX194" fmla="*/ 196742 w 3944545"/>
                  <a:gd name="connsiteY194" fmla="*/ 286945 h 394477"/>
                  <a:gd name="connsiteX195" fmla="*/ 117836 w 3944545"/>
                  <a:gd name="connsiteY195" fmla="*/ 357873 h 394477"/>
                  <a:gd name="connsiteX196" fmla="*/ 18085 w 3944545"/>
                  <a:gd name="connsiteY196" fmla="*/ 321268 h 394477"/>
                  <a:gd name="connsiteX197" fmla="*/ 0 w 3944545"/>
                  <a:gd name="connsiteY197" fmla="*/ 355591 h 394477"/>
                  <a:gd name="connsiteX198" fmla="*/ 115551 w 3944545"/>
                  <a:gd name="connsiteY198" fmla="*/ 394478 h 394477"/>
                  <a:gd name="connsiteX199" fmla="*/ 241763 w 3944545"/>
                  <a:gd name="connsiteY199" fmla="*/ 285233 h 394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3944545" h="394477">
                    <a:moveTo>
                      <a:pt x="3917513" y="394097"/>
                    </a:moveTo>
                    <a:cubicBezTo>
                      <a:pt x="3931030" y="394097"/>
                      <a:pt x="3944545" y="390674"/>
                      <a:pt x="3944545" y="390674"/>
                    </a:cubicBezTo>
                    <a:lnTo>
                      <a:pt x="3944545" y="361391"/>
                    </a:lnTo>
                    <a:lnTo>
                      <a:pt x="3935503" y="361391"/>
                    </a:lnTo>
                    <a:cubicBezTo>
                      <a:pt x="3905044" y="361391"/>
                      <a:pt x="3894384" y="351788"/>
                      <a:pt x="3894384" y="328208"/>
                    </a:cubicBezTo>
                    <a:lnTo>
                      <a:pt x="3894384" y="0"/>
                    </a:lnTo>
                    <a:lnTo>
                      <a:pt x="3852123" y="0"/>
                    </a:lnTo>
                    <a:lnTo>
                      <a:pt x="3852123" y="312425"/>
                    </a:lnTo>
                    <a:cubicBezTo>
                      <a:pt x="3852123" y="364243"/>
                      <a:pt x="3865068" y="394097"/>
                      <a:pt x="3917513" y="394097"/>
                    </a:cubicBezTo>
                    <a:moveTo>
                      <a:pt x="3734954" y="328779"/>
                    </a:moveTo>
                    <a:cubicBezTo>
                      <a:pt x="3718583" y="347319"/>
                      <a:pt x="3692693" y="363102"/>
                      <a:pt x="3665661" y="363102"/>
                    </a:cubicBezTo>
                    <a:cubicBezTo>
                      <a:pt x="3625685" y="363102"/>
                      <a:pt x="3607600" y="341139"/>
                      <a:pt x="3607600" y="307957"/>
                    </a:cubicBezTo>
                    <a:cubicBezTo>
                      <a:pt x="3607600" y="280384"/>
                      <a:pt x="3623400" y="260133"/>
                      <a:pt x="3670135" y="260133"/>
                    </a:cubicBezTo>
                    <a:lnTo>
                      <a:pt x="3734954" y="260133"/>
                    </a:lnTo>
                    <a:lnTo>
                      <a:pt x="3734954" y="328779"/>
                    </a:lnTo>
                    <a:close/>
                    <a:moveTo>
                      <a:pt x="3776644" y="388488"/>
                    </a:moveTo>
                    <a:lnTo>
                      <a:pt x="3776644" y="206604"/>
                    </a:lnTo>
                    <a:cubicBezTo>
                      <a:pt x="3776644" y="140715"/>
                      <a:pt x="3743425" y="106962"/>
                      <a:pt x="3678035" y="106962"/>
                    </a:cubicBezTo>
                    <a:cubicBezTo>
                      <a:pt x="3632347" y="106962"/>
                      <a:pt x="3599700" y="118182"/>
                      <a:pt x="3577713" y="127785"/>
                    </a:cubicBezTo>
                    <a:lnTo>
                      <a:pt x="3588944" y="158780"/>
                    </a:lnTo>
                    <a:cubicBezTo>
                      <a:pt x="3609218" y="149747"/>
                      <a:pt x="3637392" y="140715"/>
                      <a:pt x="3672324" y="140715"/>
                    </a:cubicBezTo>
                    <a:cubicBezTo>
                      <a:pt x="3714013" y="140715"/>
                      <a:pt x="3734858" y="160967"/>
                      <a:pt x="3734858" y="208886"/>
                    </a:cubicBezTo>
                    <a:lnTo>
                      <a:pt x="3734858" y="230849"/>
                    </a:lnTo>
                    <a:lnTo>
                      <a:pt x="3663282" y="230849"/>
                    </a:lnTo>
                    <a:cubicBezTo>
                      <a:pt x="3600747" y="230849"/>
                      <a:pt x="3565815" y="261844"/>
                      <a:pt x="3565815" y="309668"/>
                    </a:cubicBezTo>
                    <a:cubicBezTo>
                      <a:pt x="3565815" y="357492"/>
                      <a:pt x="3598558" y="394097"/>
                      <a:pt x="3654906" y="394097"/>
                    </a:cubicBezTo>
                    <a:cubicBezTo>
                      <a:pt x="3693835" y="394097"/>
                      <a:pt x="3723627" y="373846"/>
                      <a:pt x="3739999" y="353024"/>
                    </a:cubicBezTo>
                    <a:lnTo>
                      <a:pt x="3747327" y="388488"/>
                    </a:lnTo>
                    <a:lnTo>
                      <a:pt x="3776644" y="388488"/>
                    </a:lnTo>
                    <a:close/>
                    <a:moveTo>
                      <a:pt x="3507849" y="388488"/>
                    </a:moveTo>
                    <a:lnTo>
                      <a:pt x="3507849" y="214495"/>
                    </a:lnTo>
                    <a:cubicBezTo>
                      <a:pt x="3507849" y="145849"/>
                      <a:pt x="3479104" y="106962"/>
                      <a:pt x="3414284" y="106962"/>
                    </a:cubicBezTo>
                    <a:cubicBezTo>
                      <a:pt x="3372595" y="106962"/>
                      <a:pt x="3343279" y="128925"/>
                      <a:pt x="3327478" y="145279"/>
                    </a:cubicBezTo>
                    <a:lnTo>
                      <a:pt x="3319007" y="112667"/>
                    </a:lnTo>
                    <a:lnTo>
                      <a:pt x="3290262" y="112667"/>
                    </a:lnTo>
                    <a:lnTo>
                      <a:pt x="3290262" y="388488"/>
                    </a:lnTo>
                    <a:lnTo>
                      <a:pt x="3333094" y="388488"/>
                    </a:lnTo>
                    <a:lnTo>
                      <a:pt x="3333094" y="172281"/>
                    </a:lnTo>
                    <a:cubicBezTo>
                      <a:pt x="3350036" y="157068"/>
                      <a:pt x="3372023" y="140715"/>
                      <a:pt x="3400769" y="140715"/>
                    </a:cubicBezTo>
                    <a:cubicBezTo>
                      <a:pt x="3447598" y="140715"/>
                      <a:pt x="3463875" y="169429"/>
                      <a:pt x="3463875" y="221816"/>
                    </a:cubicBezTo>
                    <a:lnTo>
                      <a:pt x="3463875" y="388488"/>
                    </a:lnTo>
                    <a:lnTo>
                      <a:pt x="3507849" y="388488"/>
                    </a:lnTo>
                    <a:close/>
                    <a:moveTo>
                      <a:pt x="3106560" y="362056"/>
                    </a:moveTo>
                    <a:cubicBezTo>
                      <a:pt x="3051925" y="362056"/>
                      <a:pt x="3032128" y="317560"/>
                      <a:pt x="3032128" y="250054"/>
                    </a:cubicBezTo>
                    <a:cubicBezTo>
                      <a:pt x="3032128" y="182549"/>
                      <a:pt x="3054686" y="139099"/>
                      <a:pt x="3106560" y="139099"/>
                    </a:cubicBezTo>
                    <a:cubicBezTo>
                      <a:pt x="3158434" y="139099"/>
                      <a:pt x="3181564" y="177986"/>
                      <a:pt x="3181564" y="250054"/>
                    </a:cubicBezTo>
                    <a:cubicBezTo>
                      <a:pt x="3181564" y="322124"/>
                      <a:pt x="3160148" y="362056"/>
                      <a:pt x="3106560" y="362056"/>
                    </a:cubicBezTo>
                    <a:moveTo>
                      <a:pt x="3106560" y="107058"/>
                    </a:moveTo>
                    <a:cubicBezTo>
                      <a:pt x="3027083" y="107058"/>
                      <a:pt x="2988725" y="168953"/>
                      <a:pt x="2988725" y="250054"/>
                    </a:cubicBezTo>
                    <a:cubicBezTo>
                      <a:pt x="2988725" y="344086"/>
                      <a:pt x="3031557" y="394192"/>
                      <a:pt x="3106560" y="394192"/>
                    </a:cubicBezTo>
                    <a:cubicBezTo>
                      <a:pt x="3181564" y="394192"/>
                      <a:pt x="3225443" y="342946"/>
                      <a:pt x="3225443" y="250054"/>
                    </a:cubicBezTo>
                    <a:cubicBezTo>
                      <a:pt x="3225443" y="167812"/>
                      <a:pt x="3183182" y="107058"/>
                      <a:pt x="3106560" y="107058"/>
                    </a:cubicBezTo>
                    <a:moveTo>
                      <a:pt x="2877742" y="49060"/>
                    </a:moveTo>
                    <a:lnTo>
                      <a:pt x="2923429" y="49060"/>
                    </a:lnTo>
                    <a:lnTo>
                      <a:pt x="2923429" y="3993"/>
                    </a:lnTo>
                    <a:lnTo>
                      <a:pt x="2877742" y="3993"/>
                    </a:lnTo>
                    <a:lnTo>
                      <a:pt x="2877742" y="49060"/>
                    </a:lnTo>
                    <a:close/>
                    <a:moveTo>
                      <a:pt x="2923429" y="388583"/>
                    </a:moveTo>
                    <a:lnTo>
                      <a:pt x="2923429" y="112762"/>
                    </a:lnTo>
                    <a:lnTo>
                      <a:pt x="2851281" y="112762"/>
                    </a:lnTo>
                    <a:lnTo>
                      <a:pt x="2851281" y="140905"/>
                    </a:lnTo>
                    <a:lnTo>
                      <a:pt x="2881740" y="147085"/>
                    </a:lnTo>
                    <a:lnTo>
                      <a:pt x="2881740" y="388583"/>
                    </a:lnTo>
                    <a:lnTo>
                      <a:pt x="2923429" y="388583"/>
                    </a:lnTo>
                    <a:close/>
                    <a:moveTo>
                      <a:pt x="2793220" y="337906"/>
                    </a:moveTo>
                    <a:cubicBezTo>
                      <a:pt x="2773517" y="349696"/>
                      <a:pt x="2745915" y="361010"/>
                      <a:pt x="2713743" y="361010"/>
                    </a:cubicBezTo>
                    <a:cubicBezTo>
                      <a:pt x="2664153" y="361010"/>
                      <a:pt x="2633694" y="328399"/>
                      <a:pt x="2633694" y="250625"/>
                    </a:cubicBezTo>
                    <a:cubicBezTo>
                      <a:pt x="2633694" y="180838"/>
                      <a:pt x="2664153" y="141381"/>
                      <a:pt x="2713743" y="141381"/>
                    </a:cubicBezTo>
                    <a:cubicBezTo>
                      <a:pt x="2741917" y="141381"/>
                      <a:pt x="2767806" y="146990"/>
                      <a:pt x="2789222" y="159445"/>
                    </a:cubicBezTo>
                    <a:lnTo>
                      <a:pt x="2801596" y="129021"/>
                    </a:lnTo>
                    <a:cubicBezTo>
                      <a:pt x="2776849" y="113808"/>
                      <a:pt x="2742964" y="107058"/>
                      <a:pt x="2711459" y="107058"/>
                    </a:cubicBezTo>
                    <a:cubicBezTo>
                      <a:pt x="2642166" y="107058"/>
                      <a:pt x="2590862" y="157164"/>
                      <a:pt x="2590862" y="250625"/>
                    </a:cubicBezTo>
                    <a:cubicBezTo>
                      <a:pt x="2590862" y="353119"/>
                      <a:pt x="2641595" y="394192"/>
                      <a:pt x="2711459" y="394192"/>
                    </a:cubicBezTo>
                    <a:cubicBezTo>
                      <a:pt x="2751435" y="394192"/>
                      <a:pt x="2786462" y="379551"/>
                      <a:pt x="2803309" y="369948"/>
                    </a:cubicBezTo>
                    <a:lnTo>
                      <a:pt x="2793125" y="337811"/>
                    </a:lnTo>
                    <a:close/>
                    <a:moveTo>
                      <a:pt x="2484354" y="328874"/>
                    </a:moveTo>
                    <a:cubicBezTo>
                      <a:pt x="2467982" y="347414"/>
                      <a:pt x="2442093" y="363197"/>
                      <a:pt x="2415061" y="363197"/>
                    </a:cubicBezTo>
                    <a:cubicBezTo>
                      <a:pt x="2374989" y="363197"/>
                      <a:pt x="2357000" y="341234"/>
                      <a:pt x="2357000" y="308052"/>
                    </a:cubicBezTo>
                    <a:cubicBezTo>
                      <a:pt x="2357000" y="280479"/>
                      <a:pt x="2372800" y="260228"/>
                      <a:pt x="2419534" y="260228"/>
                    </a:cubicBezTo>
                    <a:lnTo>
                      <a:pt x="2484354" y="260228"/>
                    </a:lnTo>
                    <a:lnTo>
                      <a:pt x="2484354" y="328874"/>
                    </a:lnTo>
                    <a:close/>
                    <a:moveTo>
                      <a:pt x="2526043" y="388583"/>
                    </a:moveTo>
                    <a:lnTo>
                      <a:pt x="2526043" y="206699"/>
                    </a:lnTo>
                    <a:cubicBezTo>
                      <a:pt x="2526043" y="140810"/>
                      <a:pt x="2492825" y="107058"/>
                      <a:pt x="2427434" y="107058"/>
                    </a:cubicBezTo>
                    <a:cubicBezTo>
                      <a:pt x="2381747" y="107058"/>
                      <a:pt x="2349100" y="118277"/>
                      <a:pt x="2327112" y="127880"/>
                    </a:cubicBezTo>
                    <a:lnTo>
                      <a:pt x="2338344" y="158875"/>
                    </a:lnTo>
                    <a:cubicBezTo>
                      <a:pt x="2358618" y="149843"/>
                      <a:pt x="2386792" y="140810"/>
                      <a:pt x="2421724" y="140810"/>
                    </a:cubicBezTo>
                    <a:cubicBezTo>
                      <a:pt x="2463414" y="140810"/>
                      <a:pt x="2484259" y="161062"/>
                      <a:pt x="2484259" y="208981"/>
                    </a:cubicBezTo>
                    <a:lnTo>
                      <a:pt x="2484259" y="230944"/>
                    </a:lnTo>
                    <a:lnTo>
                      <a:pt x="2412681" y="230944"/>
                    </a:lnTo>
                    <a:cubicBezTo>
                      <a:pt x="2350146" y="230944"/>
                      <a:pt x="2315215" y="261939"/>
                      <a:pt x="2315215" y="309763"/>
                    </a:cubicBezTo>
                    <a:cubicBezTo>
                      <a:pt x="2315215" y="357587"/>
                      <a:pt x="2347862" y="394192"/>
                      <a:pt x="2404305" y="394192"/>
                    </a:cubicBezTo>
                    <a:cubicBezTo>
                      <a:pt x="2443140" y="394192"/>
                      <a:pt x="2473027" y="373941"/>
                      <a:pt x="2489398" y="353119"/>
                    </a:cubicBezTo>
                    <a:lnTo>
                      <a:pt x="2496727" y="388583"/>
                    </a:lnTo>
                    <a:lnTo>
                      <a:pt x="2526043" y="388583"/>
                    </a:lnTo>
                    <a:close/>
                    <a:moveTo>
                      <a:pt x="2250491" y="388583"/>
                    </a:moveTo>
                    <a:lnTo>
                      <a:pt x="2250491" y="8557"/>
                    </a:lnTo>
                    <a:lnTo>
                      <a:pt x="2207658" y="8557"/>
                    </a:lnTo>
                    <a:lnTo>
                      <a:pt x="2209372" y="348555"/>
                    </a:lnTo>
                    <a:lnTo>
                      <a:pt x="2206516" y="348555"/>
                    </a:lnTo>
                    <a:lnTo>
                      <a:pt x="2061078" y="8557"/>
                    </a:lnTo>
                    <a:lnTo>
                      <a:pt x="1988930" y="8557"/>
                    </a:lnTo>
                    <a:lnTo>
                      <a:pt x="1988930" y="388583"/>
                    </a:lnTo>
                    <a:lnTo>
                      <a:pt x="2030048" y="388583"/>
                    </a:lnTo>
                    <a:lnTo>
                      <a:pt x="2028906" y="51342"/>
                    </a:lnTo>
                    <a:lnTo>
                      <a:pt x="2031191" y="51342"/>
                    </a:lnTo>
                    <a:lnTo>
                      <a:pt x="2174916" y="388583"/>
                    </a:lnTo>
                    <a:lnTo>
                      <a:pt x="2250396" y="388583"/>
                    </a:lnTo>
                    <a:close/>
                    <a:moveTo>
                      <a:pt x="1680158" y="362151"/>
                    </a:moveTo>
                    <a:cubicBezTo>
                      <a:pt x="1625523" y="362151"/>
                      <a:pt x="1605726" y="317655"/>
                      <a:pt x="1605726" y="250150"/>
                    </a:cubicBezTo>
                    <a:cubicBezTo>
                      <a:pt x="1605726" y="182644"/>
                      <a:pt x="1628284" y="139194"/>
                      <a:pt x="1680158" y="139194"/>
                    </a:cubicBezTo>
                    <a:cubicBezTo>
                      <a:pt x="1732032" y="139194"/>
                      <a:pt x="1755162" y="178081"/>
                      <a:pt x="1755162" y="250150"/>
                    </a:cubicBezTo>
                    <a:cubicBezTo>
                      <a:pt x="1755162" y="322218"/>
                      <a:pt x="1733746" y="362151"/>
                      <a:pt x="1680158" y="362151"/>
                    </a:cubicBezTo>
                    <a:moveTo>
                      <a:pt x="1680158" y="107153"/>
                    </a:moveTo>
                    <a:cubicBezTo>
                      <a:pt x="1600681" y="107153"/>
                      <a:pt x="1562323" y="169048"/>
                      <a:pt x="1562323" y="250150"/>
                    </a:cubicBezTo>
                    <a:cubicBezTo>
                      <a:pt x="1562323" y="344182"/>
                      <a:pt x="1605155" y="394287"/>
                      <a:pt x="1680158" y="394287"/>
                    </a:cubicBezTo>
                    <a:cubicBezTo>
                      <a:pt x="1755162" y="394287"/>
                      <a:pt x="1799041" y="343040"/>
                      <a:pt x="1799041" y="250150"/>
                    </a:cubicBezTo>
                    <a:cubicBezTo>
                      <a:pt x="1799041" y="167907"/>
                      <a:pt x="1756780" y="107153"/>
                      <a:pt x="1680158" y="107153"/>
                    </a:cubicBezTo>
                    <a:moveTo>
                      <a:pt x="1451340" y="49155"/>
                    </a:moveTo>
                    <a:lnTo>
                      <a:pt x="1497027" y="49155"/>
                    </a:lnTo>
                    <a:lnTo>
                      <a:pt x="1497027" y="4088"/>
                    </a:lnTo>
                    <a:lnTo>
                      <a:pt x="1451340" y="4088"/>
                    </a:lnTo>
                    <a:lnTo>
                      <a:pt x="1451340" y="49155"/>
                    </a:lnTo>
                    <a:close/>
                    <a:moveTo>
                      <a:pt x="1497027" y="388678"/>
                    </a:moveTo>
                    <a:lnTo>
                      <a:pt x="1497027" y="112857"/>
                    </a:lnTo>
                    <a:lnTo>
                      <a:pt x="1424879" y="112857"/>
                    </a:lnTo>
                    <a:lnTo>
                      <a:pt x="1424879" y="141000"/>
                    </a:lnTo>
                    <a:lnTo>
                      <a:pt x="1455338" y="147180"/>
                    </a:lnTo>
                    <a:lnTo>
                      <a:pt x="1455338" y="388678"/>
                    </a:lnTo>
                    <a:lnTo>
                      <a:pt x="1497027" y="388678"/>
                    </a:lnTo>
                    <a:close/>
                    <a:moveTo>
                      <a:pt x="1366818" y="338001"/>
                    </a:moveTo>
                    <a:cubicBezTo>
                      <a:pt x="1347115" y="349791"/>
                      <a:pt x="1319512" y="361105"/>
                      <a:pt x="1287341" y="361105"/>
                    </a:cubicBezTo>
                    <a:cubicBezTo>
                      <a:pt x="1237751" y="361105"/>
                      <a:pt x="1207292" y="328494"/>
                      <a:pt x="1207292" y="250720"/>
                    </a:cubicBezTo>
                    <a:cubicBezTo>
                      <a:pt x="1207292" y="180933"/>
                      <a:pt x="1237751" y="141476"/>
                      <a:pt x="1287341" y="141476"/>
                    </a:cubicBezTo>
                    <a:cubicBezTo>
                      <a:pt x="1315515" y="141476"/>
                      <a:pt x="1341404" y="147085"/>
                      <a:pt x="1362820" y="159540"/>
                    </a:cubicBezTo>
                    <a:lnTo>
                      <a:pt x="1375194" y="129115"/>
                    </a:lnTo>
                    <a:cubicBezTo>
                      <a:pt x="1350352" y="113903"/>
                      <a:pt x="1316562" y="107153"/>
                      <a:pt x="1285056" y="107153"/>
                    </a:cubicBezTo>
                    <a:cubicBezTo>
                      <a:pt x="1215764" y="107153"/>
                      <a:pt x="1164460" y="157259"/>
                      <a:pt x="1164460" y="250720"/>
                    </a:cubicBezTo>
                    <a:cubicBezTo>
                      <a:pt x="1164460" y="353214"/>
                      <a:pt x="1215193" y="394287"/>
                      <a:pt x="1285056" y="394287"/>
                    </a:cubicBezTo>
                    <a:cubicBezTo>
                      <a:pt x="1325033" y="394287"/>
                      <a:pt x="1360060" y="379645"/>
                      <a:pt x="1376907" y="370043"/>
                    </a:cubicBezTo>
                    <a:lnTo>
                      <a:pt x="1366723" y="337906"/>
                    </a:lnTo>
                    <a:close/>
                    <a:moveTo>
                      <a:pt x="1052336" y="49155"/>
                    </a:moveTo>
                    <a:lnTo>
                      <a:pt x="1098023" y="49155"/>
                    </a:lnTo>
                    <a:lnTo>
                      <a:pt x="1098023" y="4088"/>
                    </a:lnTo>
                    <a:lnTo>
                      <a:pt x="1052336" y="4088"/>
                    </a:lnTo>
                    <a:lnTo>
                      <a:pt x="1052336" y="49155"/>
                    </a:lnTo>
                    <a:close/>
                    <a:moveTo>
                      <a:pt x="1098023" y="388678"/>
                    </a:moveTo>
                    <a:lnTo>
                      <a:pt x="1098023" y="112857"/>
                    </a:lnTo>
                    <a:lnTo>
                      <a:pt x="1025875" y="112857"/>
                    </a:lnTo>
                    <a:lnTo>
                      <a:pt x="1025875" y="141000"/>
                    </a:lnTo>
                    <a:lnTo>
                      <a:pt x="1056333" y="147180"/>
                    </a:lnTo>
                    <a:lnTo>
                      <a:pt x="1056333" y="388678"/>
                    </a:lnTo>
                    <a:lnTo>
                      <a:pt x="1098023" y="388678"/>
                    </a:lnTo>
                    <a:close/>
                    <a:moveTo>
                      <a:pt x="989801" y="112857"/>
                    </a:moveTo>
                    <a:lnTo>
                      <a:pt x="945827" y="112857"/>
                    </a:lnTo>
                    <a:lnTo>
                      <a:pt x="871394" y="362246"/>
                    </a:lnTo>
                    <a:lnTo>
                      <a:pt x="870252" y="362246"/>
                    </a:lnTo>
                    <a:lnTo>
                      <a:pt x="795248" y="112857"/>
                    </a:lnTo>
                    <a:lnTo>
                      <a:pt x="747943" y="112857"/>
                    </a:lnTo>
                    <a:lnTo>
                      <a:pt x="836462" y="388678"/>
                    </a:lnTo>
                    <a:lnTo>
                      <a:pt x="900139" y="388678"/>
                    </a:lnTo>
                    <a:lnTo>
                      <a:pt x="989706" y="112857"/>
                    </a:lnTo>
                    <a:close/>
                    <a:moveTo>
                      <a:pt x="730524" y="113428"/>
                    </a:moveTo>
                    <a:cubicBezTo>
                      <a:pt x="728240" y="112857"/>
                      <a:pt x="715866" y="108959"/>
                      <a:pt x="695592" y="108959"/>
                    </a:cubicBezTo>
                    <a:cubicBezTo>
                      <a:pt x="660089" y="108959"/>
                      <a:pt x="635818" y="132063"/>
                      <a:pt x="624015" y="147846"/>
                    </a:cubicBezTo>
                    <a:lnTo>
                      <a:pt x="616115" y="112952"/>
                    </a:lnTo>
                    <a:lnTo>
                      <a:pt x="587370" y="112952"/>
                    </a:lnTo>
                    <a:lnTo>
                      <a:pt x="587370" y="388773"/>
                    </a:lnTo>
                    <a:lnTo>
                      <a:pt x="630202" y="388773"/>
                    </a:lnTo>
                    <a:lnTo>
                      <a:pt x="630202" y="174848"/>
                    </a:lnTo>
                    <a:cubicBezTo>
                      <a:pt x="644289" y="160206"/>
                      <a:pt x="665705" y="144994"/>
                      <a:pt x="692166" y="144994"/>
                    </a:cubicBezTo>
                    <a:cubicBezTo>
                      <a:pt x="707395" y="144994"/>
                      <a:pt x="719769" y="147275"/>
                      <a:pt x="727669" y="150033"/>
                    </a:cubicBezTo>
                    <a:lnTo>
                      <a:pt x="730524" y="113428"/>
                    </a:lnTo>
                    <a:close/>
                    <a:moveTo>
                      <a:pt x="480290" y="233321"/>
                    </a:moveTo>
                    <a:lnTo>
                      <a:pt x="335994" y="233321"/>
                    </a:lnTo>
                    <a:cubicBezTo>
                      <a:pt x="335994" y="186067"/>
                      <a:pt x="357410" y="139859"/>
                      <a:pt x="409855" y="139859"/>
                    </a:cubicBezTo>
                    <a:cubicBezTo>
                      <a:pt x="462301" y="139859"/>
                      <a:pt x="480290" y="185497"/>
                      <a:pt x="480290" y="233321"/>
                    </a:cubicBezTo>
                    <a:moveTo>
                      <a:pt x="521980" y="263175"/>
                    </a:moveTo>
                    <a:lnTo>
                      <a:pt x="521980" y="238930"/>
                    </a:lnTo>
                    <a:cubicBezTo>
                      <a:pt x="521980" y="169714"/>
                      <a:pt x="489332" y="107153"/>
                      <a:pt x="411473" y="107153"/>
                    </a:cubicBezTo>
                    <a:cubicBezTo>
                      <a:pt x="333614" y="107153"/>
                      <a:pt x="293066" y="161727"/>
                      <a:pt x="293066" y="249009"/>
                    </a:cubicBezTo>
                    <a:cubicBezTo>
                      <a:pt x="293066" y="344182"/>
                      <a:pt x="343227" y="394287"/>
                      <a:pt x="418802" y="394287"/>
                    </a:cubicBezTo>
                    <a:cubicBezTo>
                      <a:pt x="460492" y="394287"/>
                      <a:pt x="496566" y="377934"/>
                      <a:pt x="519695" y="363862"/>
                    </a:cubicBezTo>
                    <a:lnTo>
                      <a:pt x="509035" y="333438"/>
                    </a:lnTo>
                    <a:cubicBezTo>
                      <a:pt x="490474" y="344657"/>
                      <a:pt x="458874" y="361010"/>
                      <a:pt x="423371" y="361010"/>
                    </a:cubicBezTo>
                    <a:cubicBezTo>
                      <a:pt x="370925" y="361010"/>
                      <a:pt x="335994" y="331156"/>
                      <a:pt x="335994" y="263080"/>
                    </a:cubicBezTo>
                    <a:lnTo>
                      <a:pt x="521980" y="263080"/>
                    </a:lnTo>
                    <a:close/>
                    <a:moveTo>
                      <a:pt x="241858" y="285138"/>
                    </a:moveTo>
                    <a:cubicBezTo>
                      <a:pt x="241858" y="156213"/>
                      <a:pt x="52446" y="187779"/>
                      <a:pt x="52446" y="99356"/>
                    </a:cubicBezTo>
                    <a:cubicBezTo>
                      <a:pt x="52446" y="68931"/>
                      <a:pt x="75575" y="41359"/>
                      <a:pt x="129067" y="41359"/>
                    </a:cubicBezTo>
                    <a:cubicBezTo>
                      <a:pt x="169044" y="41359"/>
                      <a:pt x="205118" y="55430"/>
                      <a:pt x="221489" y="65604"/>
                    </a:cubicBezTo>
                    <a:lnTo>
                      <a:pt x="236719" y="30710"/>
                    </a:lnTo>
                    <a:cubicBezTo>
                      <a:pt x="213018" y="16639"/>
                      <a:pt x="175802" y="3137"/>
                      <a:pt x="128496" y="3137"/>
                    </a:cubicBezTo>
                    <a:cubicBezTo>
                      <a:pt x="50732" y="3137"/>
                      <a:pt x="7900" y="47064"/>
                      <a:pt x="7900" y="98881"/>
                    </a:cubicBezTo>
                    <a:cubicBezTo>
                      <a:pt x="7900" y="226095"/>
                      <a:pt x="196742" y="187303"/>
                      <a:pt x="196742" y="286945"/>
                    </a:cubicBezTo>
                    <a:cubicBezTo>
                      <a:pt x="196742" y="330300"/>
                      <a:pt x="166284" y="357873"/>
                      <a:pt x="117836" y="357873"/>
                    </a:cubicBezTo>
                    <a:cubicBezTo>
                      <a:pt x="81762" y="357873"/>
                      <a:pt x="41214" y="340378"/>
                      <a:pt x="18085" y="321268"/>
                    </a:cubicBezTo>
                    <a:lnTo>
                      <a:pt x="0" y="355591"/>
                    </a:lnTo>
                    <a:cubicBezTo>
                      <a:pt x="30458" y="378124"/>
                      <a:pt x="71577" y="394478"/>
                      <a:pt x="115551" y="394478"/>
                    </a:cubicBezTo>
                    <a:cubicBezTo>
                      <a:pt x="194458" y="394478"/>
                      <a:pt x="241763" y="344942"/>
                      <a:pt x="241763" y="285233"/>
                    </a:cubicBezTo>
                  </a:path>
                </a:pathLst>
              </a:custGeom>
              <a:solidFill>
                <a:srgbClr val="2B3573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3624CEE7-452E-AB4D-9C1E-C7DBA5200D41}"/>
                </a:ext>
              </a:extLst>
            </p:cNvPr>
            <p:cNvGrpSpPr/>
            <p:nvPr/>
          </p:nvGrpSpPr>
          <p:grpSpPr>
            <a:xfrm>
              <a:off x="5115471" y="2980707"/>
              <a:ext cx="2532405" cy="1170655"/>
              <a:chOff x="8822067" y="1336184"/>
              <a:chExt cx="1502092" cy="694372"/>
            </a:xfrm>
          </p:grpSpPr>
          <p:grpSp>
            <p:nvGrpSpPr>
              <p:cNvPr id="25" name="Gráfico 4">
                <a:extLst>
                  <a:ext uri="{FF2B5EF4-FFF2-40B4-BE49-F238E27FC236}">
                    <a16:creationId xmlns:a16="http://schemas.microsoft.com/office/drawing/2014/main" id="{4302CDEC-EB4B-5842-8F5C-C5D1B933A79A}"/>
                  </a:ext>
                </a:extLst>
              </p:cNvPr>
              <p:cNvGrpSpPr/>
              <p:nvPr/>
            </p:nvGrpSpPr>
            <p:grpSpPr>
              <a:xfrm>
                <a:off x="9660267" y="1541924"/>
                <a:ext cx="663892" cy="324802"/>
                <a:chOff x="9660267" y="1541924"/>
                <a:chExt cx="663892" cy="324802"/>
              </a:xfrm>
              <a:solidFill>
                <a:srgbClr val="939393"/>
              </a:solidFill>
            </p:grpSpPr>
            <p:sp>
              <p:nvSpPr>
                <p:cNvPr id="95" name="Forma libre 94">
                  <a:extLst>
                    <a:ext uri="{FF2B5EF4-FFF2-40B4-BE49-F238E27FC236}">
                      <a16:creationId xmlns:a16="http://schemas.microsoft.com/office/drawing/2014/main" id="{3EE26E37-F371-2947-A1BA-11B2A8B00AE1}"/>
                    </a:ext>
                  </a:extLst>
                </p:cNvPr>
                <p:cNvSpPr/>
                <p:nvPr/>
              </p:nvSpPr>
              <p:spPr>
                <a:xfrm>
                  <a:off x="9660267" y="1787669"/>
                  <a:ext cx="420052" cy="79057"/>
                </a:xfrm>
                <a:custGeom>
                  <a:avLst/>
                  <a:gdLst>
                    <a:gd name="connsiteX0" fmla="*/ 420052 w 420052"/>
                    <a:gd name="connsiteY0" fmla="*/ 78105 h 79057"/>
                    <a:gd name="connsiteX1" fmla="*/ 420052 w 420052"/>
                    <a:gd name="connsiteY1" fmla="*/ 62865 h 79057"/>
                    <a:gd name="connsiteX2" fmla="*/ 388620 w 420052"/>
                    <a:gd name="connsiteY2" fmla="*/ 62865 h 79057"/>
                    <a:gd name="connsiteX3" fmla="*/ 388620 w 420052"/>
                    <a:gd name="connsiteY3" fmla="*/ 952 h 79057"/>
                    <a:gd name="connsiteX4" fmla="*/ 370523 w 420052"/>
                    <a:gd name="connsiteY4" fmla="*/ 952 h 79057"/>
                    <a:gd name="connsiteX5" fmla="*/ 370523 w 420052"/>
                    <a:gd name="connsiteY5" fmla="*/ 78105 h 79057"/>
                    <a:gd name="connsiteX6" fmla="*/ 420052 w 420052"/>
                    <a:gd name="connsiteY6" fmla="*/ 78105 h 79057"/>
                    <a:gd name="connsiteX7" fmla="*/ 355282 w 420052"/>
                    <a:gd name="connsiteY7" fmla="*/ 0 h 79057"/>
                    <a:gd name="connsiteX8" fmla="*/ 338138 w 420052"/>
                    <a:gd name="connsiteY8" fmla="*/ 0 h 79057"/>
                    <a:gd name="connsiteX9" fmla="*/ 338138 w 420052"/>
                    <a:gd name="connsiteY9" fmla="*/ 77152 h 79057"/>
                    <a:gd name="connsiteX10" fmla="*/ 356235 w 420052"/>
                    <a:gd name="connsiteY10" fmla="*/ 77152 h 79057"/>
                    <a:gd name="connsiteX11" fmla="*/ 356235 w 420052"/>
                    <a:gd name="connsiteY11" fmla="*/ 0 h 79057"/>
                    <a:gd name="connsiteX12" fmla="*/ 322898 w 420052"/>
                    <a:gd name="connsiteY12" fmla="*/ 78105 h 79057"/>
                    <a:gd name="connsiteX13" fmla="*/ 322898 w 420052"/>
                    <a:gd name="connsiteY13" fmla="*/ 952 h 79057"/>
                    <a:gd name="connsiteX14" fmla="*/ 306705 w 420052"/>
                    <a:gd name="connsiteY14" fmla="*/ 952 h 79057"/>
                    <a:gd name="connsiteX15" fmla="*/ 308610 w 420052"/>
                    <a:gd name="connsiteY15" fmla="*/ 62865 h 79057"/>
                    <a:gd name="connsiteX16" fmla="*/ 308610 w 420052"/>
                    <a:gd name="connsiteY16" fmla="*/ 62865 h 79057"/>
                    <a:gd name="connsiteX17" fmla="*/ 287655 w 420052"/>
                    <a:gd name="connsiteY17" fmla="*/ 952 h 79057"/>
                    <a:gd name="connsiteX18" fmla="*/ 260032 w 420052"/>
                    <a:gd name="connsiteY18" fmla="*/ 952 h 79057"/>
                    <a:gd name="connsiteX19" fmla="*/ 260032 w 420052"/>
                    <a:gd name="connsiteY19" fmla="*/ 78105 h 79057"/>
                    <a:gd name="connsiteX20" fmla="*/ 276225 w 420052"/>
                    <a:gd name="connsiteY20" fmla="*/ 78105 h 79057"/>
                    <a:gd name="connsiteX21" fmla="*/ 274320 w 420052"/>
                    <a:gd name="connsiteY21" fmla="*/ 18098 h 79057"/>
                    <a:gd name="connsiteX22" fmla="*/ 274320 w 420052"/>
                    <a:gd name="connsiteY22" fmla="*/ 18098 h 79057"/>
                    <a:gd name="connsiteX23" fmla="*/ 295275 w 420052"/>
                    <a:gd name="connsiteY23" fmla="*/ 78105 h 79057"/>
                    <a:gd name="connsiteX24" fmla="*/ 322898 w 420052"/>
                    <a:gd name="connsiteY24" fmla="*/ 78105 h 79057"/>
                    <a:gd name="connsiteX25" fmla="*/ 248602 w 420052"/>
                    <a:gd name="connsiteY25" fmla="*/ 78105 h 79057"/>
                    <a:gd name="connsiteX26" fmla="*/ 248602 w 420052"/>
                    <a:gd name="connsiteY26" fmla="*/ 62865 h 79057"/>
                    <a:gd name="connsiteX27" fmla="*/ 217170 w 420052"/>
                    <a:gd name="connsiteY27" fmla="*/ 62865 h 79057"/>
                    <a:gd name="connsiteX28" fmla="*/ 217170 w 420052"/>
                    <a:gd name="connsiteY28" fmla="*/ 46673 h 79057"/>
                    <a:gd name="connsiteX29" fmla="*/ 239077 w 420052"/>
                    <a:gd name="connsiteY29" fmla="*/ 46673 h 79057"/>
                    <a:gd name="connsiteX30" fmla="*/ 240030 w 420052"/>
                    <a:gd name="connsiteY30" fmla="*/ 30480 h 79057"/>
                    <a:gd name="connsiteX31" fmla="*/ 216218 w 420052"/>
                    <a:gd name="connsiteY31" fmla="*/ 30480 h 79057"/>
                    <a:gd name="connsiteX32" fmla="*/ 216218 w 420052"/>
                    <a:gd name="connsiteY32" fmla="*/ 15240 h 79057"/>
                    <a:gd name="connsiteX33" fmla="*/ 247650 w 420052"/>
                    <a:gd name="connsiteY33" fmla="*/ 15240 h 79057"/>
                    <a:gd name="connsiteX34" fmla="*/ 247650 w 420052"/>
                    <a:gd name="connsiteY34" fmla="*/ 0 h 79057"/>
                    <a:gd name="connsiteX35" fmla="*/ 198120 w 420052"/>
                    <a:gd name="connsiteY35" fmla="*/ 0 h 79057"/>
                    <a:gd name="connsiteX36" fmla="*/ 198120 w 420052"/>
                    <a:gd name="connsiteY36" fmla="*/ 77152 h 79057"/>
                    <a:gd name="connsiteX37" fmla="*/ 248602 w 420052"/>
                    <a:gd name="connsiteY37" fmla="*/ 77152 h 79057"/>
                    <a:gd name="connsiteX38" fmla="*/ 142875 w 420052"/>
                    <a:gd name="connsiteY38" fmla="*/ 0 h 79057"/>
                    <a:gd name="connsiteX39" fmla="*/ 121920 w 420052"/>
                    <a:gd name="connsiteY39" fmla="*/ 0 h 79057"/>
                    <a:gd name="connsiteX40" fmla="*/ 143827 w 420052"/>
                    <a:gd name="connsiteY40" fmla="*/ 77152 h 79057"/>
                    <a:gd name="connsiteX41" fmla="*/ 170498 w 420052"/>
                    <a:gd name="connsiteY41" fmla="*/ 77152 h 79057"/>
                    <a:gd name="connsiteX42" fmla="*/ 192405 w 420052"/>
                    <a:gd name="connsiteY42" fmla="*/ 0 h 79057"/>
                    <a:gd name="connsiteX43" fmla="*/ 172402 w 420052"/>
                    <a:gd name="connsiteY43" fmla="*/ 0 h 79057"/>
                    <a:gd name="connsiteX44" fmla="*/ 157163 w 420052"/>
                    <a:gd name="connsiteY44" fmla="*/ 61913 h 79057"/>
                    <a:gd name="connsiteX45" fmla="*/ 156210 w 420052"/>
                    <a:gd name="connsiteY45" fmla="*/ 61913 h 79057"/>
                    <a:gd name="connsiteX46" fmla="*/ 142875 w 420052"/>
                    <a:gd name="connsiteY46" fmla="*/ 0 h 79057"/>
                    <a:gd name="connsiteX47" fmla="*/ 115252 w 420052"/>
                    <a:gd name="connsiteY47" fmla="*/ 0 h 79057"/>
                    <a:gd name="connsiteX48" fmla="*/ 97155 w 420052"/>
                    <a:gd name="connsiteY48" fmla="*/ 0 h 79057"/>
                    <a:gd name="connsiteX49" fmla="*/ 97155 w 420052"/>
                    <a:gd name="connsiteY49" fmla="*/ 46673 h 79057"/>
                    <a:gd name="connsiteX50" fmla="*/ 84773 w 420052"/>
                    <a:gd name="connsiteY50" fmla="*/ 62865 h 79057"/>
                    <a:gd name="connsiteX51" fmla="*/ 72390 w 420052"/>
                    <a:gd name="connsiteY51" fmla="*/ 46673 h 79057"/>
                    <a:gd name="connsiteX52" fmla="*/ 72390 w 420052"/>
                    <a:gd name="connsiteY52" fmla="*/ 0 h 79057"/>
                    <a:gd name="connsiteX53" fmla="*/ 54293 w 420052"/>
                    <a:gd name="connsiteY53" fmla="*/ 0 h 79057"/>
                    <a:gd name="connsiteX54" fmla="*/ 54293 w 420052"/>
                    <a:gd name="connsiteY54" fmla="*/ 47625 h 79057"/>
                    <a:gd name="connsiteX55" fmla="*/ 84773 w 420052"/>
                    <a:gd name="connsiteY55" fmla="*/ 78105 h 79057"/>
                    <a:gd name="connsiteX56" fmla="*/ 115252 w 420052"/>
                    <a:gd name="connsiteY56" fmla="*/ 47625 h 79057"/>
                    <a:gd name="connsiteX57" fmla="*/ 115252 w 420052"/>
                    <a:gd name="connsiteY57" fmla="*/ 0 h 79057"/>
                    <a:gd name="connsiteX58" fmla="*/ 40005 w 420052"/>
                    <a:gd name="connsiteY58" fmla="*/ 0 h 79057"/>
                    <a:gd name="connsiteX59" fmla="*/ 21907 w 420052"/>
                    <a:gd name="connsiteY59" fmla="*/ 0 h 79057"/>
                    <a:gd name="connsiteX60" fmla="*/ 21907 w 420052"/>
                    <a:gd name="connsiteY60" fmla="*/ 54292 h 79057"/>
                    <a:gd name="connsiteX61" fmla="*/ 15240 w 420052"/>
                    <a:gd name="connsiteY61" fmla="*/ 62865 h 79057"/>
                    <a:gd name="connsiteX62" fmla="*/ 2857 w 420052"/>
                    <a:gd name="connsiteY62" fmla="*/ 60008 h 79057"/>
                    <a:gd name="connsiteX63" fmla="*/ 0 w 420052"/>
                    <a:gd name="connsiteY63" fmla="*/ 76200 h 79057"/>
                    <a:gd name="connsiteX64" fmla="*/ 19050 w 420052"/>
                    <a:gd name="connsiteY64" fmla="*/ 79058 h 79057"/>
                    <a:gd name="connsiteX65" fmla="*/ 40005 w 420052"/>
                    <a:gd name="connsiteY65" fmla="*/ 52388 h 79057"/>
                    <a:gd name="connsiteX66" fmla="*/ 40005 w 420052"/>
                    <a:gd name="connsiteY66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420052" h="79057">
                      <a:moveTo>
                        <a:pt x="420052" y="78105"/>
                      </a:moveTo>
                      <a:lnTo>
                        <a:pt x="420052" y="62865"/>
                      </a:lnTo>
                      <a:lnTo>
                        <a:pt x="388620" y="62865"/>
                      </a:lnTo>
                      <a:lnTo>
                        <a:pt x="388620" y="952"/>
                      </a:lnTo>
                      <a:lnTo>
                        <a:pt x="370523" y="952"/>
                      </a:lnTo>
                      <a:lnTo>
                        <a:pt x="370523" y="78105"/>
                      </a:lnTo>
                      <a:lnTo>
                        <a:pt x="420052" y="78105"/>
                      </a:lnTo>
                      <a:close/>
                      <a:moveTo>
                        <a:pt x="355282" y="0"/>
                      </a:moveTo>
                      <a:lnTo>
                        <a:pt x="338138" y="0"/>
                      </a:lnTo>
                      <a:lnTo>
                        <a:pt x="338138" y="77152"/>
                      </a:lnTo>
                      <a:lnTo>
                        <a:pt x="356235" y="77152"/>
                      </a:lnTo>
                      <a:lnTo>
                        <a:pt x="356235" y="0"/>
                      </a:lnTo>
                      <a:close/>
                      <a:moveTo>
                        <a:pt x="322898" y="78105"/>
                      </a:moveTo>
                      <a:lnTo>
                        <a:pt x="322898" y="952"/>
                      </a:lnTo>
                      <a:lnTo>
                        <a:pt x="306705" y="952"/>
                      </a:lnTo>
                      <a:lnTo>
                        <a:pt x="308610" y="62865"/>
                      </a:lnTo>
                      <a:lnTo>
                        <a:pt x="308610" y="62865"/>
                      </a:lnTo>
                      <a:lnTo>
                        <a:pt x="287655" y="952"/>
                      </a:lnTo>
                      <a:lnTo>
                        <a:pt x="260032" y="952"/>
                      </a:lnTo>
                      <a:lnTo>
                        <a:pt x="260032" y="78105"/>
                      </a:lnTo>
                      <a:lnTo>
                        <a:pt x="276225" y="78105"/>
                      </a:lnTo>
                      <a:lnTo>
                        <a:pt x="274320" y="18098"/>
                      </a:lnTo>
                      <a:lnTo>
                        <a:pt x="274320" y="18098"/>
                      </a:lnTo>
                      <a:lnTo>
                        <a:pt x="295275" y="78105"/>
                      </a:lnTo>
                      <a:lnTo>
                        <a:pt x="322898" y="78105"/>
                      </a:lnTo>
                      <a:close/>
                      <a:moveTo>
                        <a:pt x="248602" y="78105"/>
                      </a:moveTo>
                      <a:lnTo>
                        <a:pt x="248602" y="62865"/>
                      </a:lnTo>
                      <a:lnTo>
                        <a:pt x="217170" y="62865"/>
                      </a:lnTo>
                      <a:lnTo>
                        <a:pt x="217170" y="46673"/>
                      </a:lnTo>
                      <a:lnTo>
                        <a:pt x="239077" y="46673"/>
                      </a:lnTo>
                      <a:lnTo>
                        <a:pt x="240030" y="30480"/>
                      </a:lnTo>
                      <a:lnTo>
                        <a:pt x="216218" y="30480"/>
                      </a:lnTo>
                      <a:lnTo>
                        <a:pt x="216218" y="15240"/>
                      </a:lnTo>
                      <a:lnTo>
                        <a:pt x="247650" y="15240"/>
                      </a:lnTo>
                      <a:lnTo>
                        <a:pt x="247650" y="0"/>
                      </a:lnTo>
                      <a:lnTo>
                        <a:pt x="198120" y="0"/>
                      </a:lnTo>
                      <a:lnTo>
                        <a:pt x="198120" y="77152"/>
                      </a:lnTo>
                      <a:lnTo>
                        <a:pt x="248602" y="77152"/>
                      </a:lnTo>
                      <a:close/>
                      <a:moveTo>
                        <a:pt x="142875" y="0"/>
                      </a:moveTo>
                      <a:lnTo>
                        <a:pt x="121920" y="0"/>
                      </a:lnTo>
                      <a:lnTo>
                        <a:pt x="143827" y="77152"/>
                      </a:lnTo>
                      <a:lnTo>
                        <a:pt x="170498" y="77152"/>
                      </a:lnTo>
                      <a:lnTo>
                        <a:pt x="192405" y="0"/>
                      </a:lnTo>
                      <a:lnTo>
                        <a:pt x="172402" y="0"/>
                      </a:lnTo>
                      <a:lnTo>
                        <a:pt x="157163" y="61913"/>
                      </a:lnTo>
                      <a:lnTo>
                        <a:pt x="156210" y="61913"/>
                      </a:lnTo>
                      <a:lnTo>
                        <a:pt x="142875" y="0"/>
                      </a:lnTo>
                      <a:close/>
                      <a:moveTo>
                        <a:pt x="115252" y="0"/>
                      </a:moveTo>
                      <a:lnTo>
                        <a:pt x="97155" y="0"/>
                      </a:lnTo>
                      <a:lnTo>
                        <a:pt x="97155" y="46673"/>
                      </a:lnTo>
                      <a:cubicBezTo>
                        <a:pt x="97155" y="56198"/>
                        <a:pt x="92393" y="62865"/>
                        <a:pt x="84773" y="62865"/>
                      </a:cubicBezTo>
                      <a:cubicBezTo>
                        <a:pt x="77152" y="62865"/>
                        <a:pt x="72390" y="56198"/>
                        <a:pt x="72390" y="46673"/>
                      </a:cubicBezTo>
                      <a:lnTo>
                        <a:pt x="72390" y="0"/>
                      </a:lnTo>
                      <a:lnTo>
                        <a:pt x="54293" y="0"/>
                      </a:lnTo>
                      <a:lnTo>
                        <a:pt x="54293" y="47625"/>
                      </a:lnTo>
                      <a:cubicBezTo>
                        <a:pt x="54293" y="64770"/>
                        <a:pt x="63818" y="78105"/>
                        <a:pt x="84773" y="78105"/>
                      </a:cubicBezTo>
                      <a:cubicBezTo>
                        <a:pt x="105727" y="78105"/>
                        <a:pt x="115252" y="63817"/>
                        <a:pt x="115252" y="47625"/>
                      </a:cubicBezTo>
                      <a:lnTo>
                        <a:pt x="115252" y="0"/>
                      </a:lnTo>
                      <a:close/>
                      <a:moveTo>
                        <a:pt x="40005" y="0"/>
                      </a:moveTo>
                      <a:lnTo>
                        <a:pt x="21907" y="0"/>
                      </a:lnTo>
                      <a:lnTo>
                        <a:pt x="21907" y="54292"/>
                      </a:lnTo>
                      <a:cubicBezTo>
                        <a:pt x="21907" y="60008"/>
                        <a:pt x="19050" y="62865"/>
                        <a:pt x="15240" y="62865"/>
                      </a:cubicBezTo>
                      <a:cubicBezTo>
                        <a:pt x="10477" y="62865"/>
                        <a:pt x="6668" y="61913"/>
                        <a:pt x="2857" y="60008"/>
                      </a:cubicBezTo>
                      <a:lnTo>
                        <a:pt x="0" y="76200"/>
                      </a:lnTo>
                      <a:cubicBezTo>
                        <a:pt x="4763" y="78105"/>
                        <a:pt x="12382" y="79058"/>
                        <a:pt x="19050" y="79058"/>
                      </a:cubicBezTo>
                      <a:cubicBezTo>
                        <a:pt x="33338" y="79058"/>
                        <a:pt x="40005" y="68580"/>
                        <a:pt x="40005" y="52388"/>
                      </a:cubicBezTo>
                      <a:lnTo>
                        <a:pt x="40005" y="0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orma libre 95">
                  <a:extLst>
                    <a:ext uri="{FF2B5EF4-FFF2-40B4-BE49-F238E27FC236}">
                      <a16:creationId xmlns:a16="http://schemas.microsoft.com/office/drawing/2014/main" id="{D0520A08-257E-2044-9043-C7D615ED5DAD}"/>
                    </a:ext>
                  </a:extLst>
                </p:cNvPr>
                <p:cNvSpPr/>
                <p:nvPr/>
              </p:nvSpPr>
              <p:spPr>
                <a:xfrm>
                  <a:off x="9665030" y="1646699"/>
                  <a:ext cx="659130" cy="98107"/>
                </a:xfrm>
                <a:custGeom>
                  <a:avLst/>
                  <a:gdLst>
                    <a:gd name="connsiteX0" fmla="*/ 659130 w 659130"/>
                    <a:gd name="connsiteY0" fmla="*/ 96203 h 98107"/>
                    <a:gd name="connsiteX1" fmla="*/ 659130 w 659130"/>
                    <a:gd name="connsiteY1" fmla="*/ 19050 h 98107"/>
                    <a:gd name="connsiteX2" fmla="*/ 642938 w 659130"/>
                    <a:gd name="connsiteY2" fmla="*/ 19050 h 98107"/>
                    <a:gd name="connsiteX3" fmla="*/ 644843 w 659130"/>
                    <a:gd name="connsiteY3" fmla="*/ 80962 h 98107"/>
                    <a:gd name="connsiteX4" fmla="*/ 644843 w 659130"/>
                    <a:gd name="connsiteY4" fmla="*/ 80962 h 98107"/>
                    <a:gd name="connsiteX5" fmla="*/ 623888 w 659130"/>
                    <a:gd name="connsiteY5" fmla="*/ 19050 h 98107"/>
                    <a:gd name="connsiteX6" fmla="*/ 596265 w 659130"/>
                    <a:gd name="connsiteY6" fmla="*/ 19050 h 98107"/>
                    <a:gd name="connsiteX7" fmla="*/ 596265 w 659130"/>
                    <a:gd name="connsiteY7" fmla="*/ 96203 h 98107"/>
                    <a:gd name="connsiteX8" fmla="*/ 612457 w 659130"/>
                    <a:gd name="connsiteY8" fmla="*/ 96203 h 98107"/>
                    <a:gd name="connsiteX9" fmla="*/ 610552 w 659130"/>
                    <a:gd name="connsiteY9" fmla="*/ 36195 h 98107"/>
                    <a:gd name="connsiteX10" fmla="*/ 610552 w 659130"/>
                    <a:gd name="connsiteY10" fmla="*/ 36195 h 98107"/>
                    <a:gd name="connsiteX11" fmla="*/ 631507 w 659130"/>
                    <a:gd name="connsiteY11" fmla="*/ 96203 h 98107"/>
                    <a:gd name="connsiteX12" fmla="*/ 659130 w 659130"/>
                    <a:gd name="connsiteY12" fmla="*/ 96203 h 98107"/>
                    <a:gd name="connsiteX13" fmla="*/ 567690 w 659130"/>
                    <a:gd name="connsiteY13" fmla="*/ 13335 h 98107"/>
                    <a:gd name="connsiteX14" fmla="*/ 567690 w 659130"/>
                    <a:gd name="connsiteY14" fmla="*/ 0 h 98107"/>
                    <a:gd name="connsiteX15" fmla="*/ 534352 w 659130"/>
                    <a:gd name="connsiteY15" fmla="*/ 4763 h 98107"/>
                    <a:gd name="connsiteX16" fmla="*/ 536257 w 659130"/>
                    <a:gd name="connsiteY16" fmla="*/ 15240 h 98107"/>
                    <a:gd name="connsiteX17" fmla="*/ 567690 w 659130"/>
                    <a:gd name="connsiteY17" fmla="*/ 13335 h 98107"/>
                    <a:gd name="connsiteX18" fmla="*/ 565785 w 659130"/>
                    <a:gd name="connsiteY18" fmla="*/ 57150 h 98107"/>
                    <a:gd name="connsiteX19" fmla="*/ 550545 w 659130"/>
                    <a:gd name="connsiteY19" fmla="*/ 82868 h 98107"/>
                    <a:gd name="connsiteX20" fmla="*/ 536257 w 659130"/>
                    <a:gd name="connsiteY20" fmla="*/ 57150 h 98107"/>
                    <a:gd name="connsiteX21" fmla="*/ 550545 w 659130"/>
                    <a:gd name="connsiteY21" fmla="*/ 33338 h 98107"/>
                    <a:gd name="connsiteX22" fmla="*/ 565785 w 659130"/>
                    <a:gd name="connsiteY22" fmla="*/ 57150 h 98107"/>
                    <a:gd name="connsiteX23" fmla="*/ 584835 w 659130"/>
                    <a:gd name="connsiteY23" fmla="*/ 57150 h 98107"/>
                    <a:gd name="connsiteX24" fmla="*/ 550545 w 659130"/>
                    <a:gd name="connsiteY24" fmla="*/ 18097 h 98107"/>
                    <a:gd name="connsiteX25" fmla="*/ 517207 w 659130"/>
                    <a:gd name="connsiteY25" fmla="*/ 57150 h 98107"/>
                    <a:gd name="connsiteX26" fmla="*/ 550545 w 659130"/>
                    <a:gd name="connsiteY26" fmla="*/ 98107 h 98107"/>
                    <a:gd name="connsiteX27" fmla="*/ 584835 w 659130"/>
                    <a:gd name="connsiteY27" fmla="*/ 57150 h 98107"/>
                    <a:gd name="connsiteX28" fmla="*/ 505777 w 659130"/>
                    <a:gd name="connsiteY28" fmla="*/ 19050 h 98107"/>
                    <a:gd name="connsiteX29" fmla="*/ 487680 w 659130"/>
                    <a:gd name="connsiteY29" fmla="*/ 19050 h 98107"/>
                    <a:gd name="connsiteX30" fmla="*/ 487680 w 659130"/>
                    <a:gd name="connsiteY30" fmla="*/ 96203 h 98107"/>
                    <a:gd name="connsiteX31" fmla="*/ 505777 w 659130"/>
                    <a:gd name="connsiteY31" fmla="*/ 96203 h 98107"/>
                    <a:gd name="connsiteX32" fmla="*/ 505777 w 659130"/>
                    <a:gd name="connsiteY32" fmla="*/ 19050 h 98107"/>
                    <a:gd name="connsiteX33" fmla="*/ 477202 w 659130"/>
                    <a:gd name="connsiteY33" fmla="*/ 89535 h 98107"/>
                    <a:gd name="connsiteX34" fmla="*/ 471488 w 659130"/>
                    <a:gd name="connsiteY34" fmla="*/ 74295 h 98107"/>
                    <a:gd name="connsiteX35" fmla="*/ 451485 w 659130"/>
                    <a:gd name="connsiteY35" fmla="*/ 80962 h 98107"/>
                    <a:gd name="connsiteX36" fmla="*/ 434340 w 659130"/>
                    <a:gd name="connsiteY36" fmla="*/ 57150 h 98107"/>
                    <a:gd name="connsiteX37" fmla="*/ 451485 w 659130"/>
                    <a:gd name="connsiteY37" fmla="*/ 34290 h 98107"/>
                    <a:gd name="connsiteX38" fmla="*/ 469582 w 659130"/>
                    <a:gd name="connsiteY38" fmla="*/ 39052 h 98107"/>
                    <a:gd name="connsiteX39" fmla="*/ 476250 w 659130"/>
                    <a:gd name="connsiteY39" fmla="*/ 24765 h 98107"/>
                    <a:gd name="connsiteX40" fmla="*/ 449580 w 659130"/>
                    <a:gd name="connsiteY40" fmla="*/ 18097 h 98107"/>
                    <a:gd name="connsiteX41" fmla="*/ 416243 w 659130"/>
                    <a:gd name="connsiteY41" fmla="*/ 57150 h 98107"/>
                    <a:gd name="connsiteX42" fmla="*/ 449580 w 659130"/>
                    <a:gd name="connsiteY42" fmla="*/ 97155 h 98107"/>
                    <a:gd name="connsiteX43" fmla="*/ 477202 w 659130"/>
                    <a:gd name="connsiteY43" fmla="*/ 89535 h 98107"/>
                    <a:gd name="connsiteX44" fmla="*/ 392430 w 659130"/>
                    <a:gd name="connsiteY44" fmla="*/ 42863 h 98107"/>
                    <a:gd name="connsiteX45" fmla="*/ 381000 w 659130"/>
                    <a:gd name="connsiteY45" fmla="*/ 54293 h 98107"/>
                    <a:gd name="connsiteX46" fmla="*/ 375285 w 659130"/>
                    <a:gd name="connsiteY46" fmla="*/ 54293 h 98107"/>
                    <a:gd name="connsiteX47" fmla="*/ 375285 w 659130"/>
                    <a:gd name="connsiteY47" fmla="*/ 33338 h 98107"/>
                    <a:gd name="connsiteX48" fmla="*/ 381000 w 659130"/>
                    <a:gd name="connsiteY48" fmla="*/ 33338 h 98107"/>
                    <a:gd name="connsiteX49" fmla="*/ 392430 w 659130"/>
                    <a:gd name="connsiteY49" fmla="*/ 42863 h 98107"/>
                    <a:gd name="connsiteX50" fmla="*/ 392430 w 659130"/>
                    <a:gd name="connsiteY50" fmla="*/ 96203 h 98107"/>
                    <a:gd name="connsiteX51" fmla="*/ 413385 w 659130"/>
                    <a:gd name="connsiteY51" fmla="*/ 96203 h 98107"/>
                    <a:gd name="connsiteX52" fmla="*/ 398145 w 659130"/>
                    <a:gd name="connsiteY52" fmla="*/ 64770 h 98107"/>
                    <a:gd name="connsiteX53" fmla="*/ 412432 w 659130"/>
                    <a:gd name="connsiteY53" fmla="*/ 41910 h 98107"/>
                    <a:gd name="connsiteX54" fmla="*/ 384810 w 659130"/>
                    <a:gd name="connsiteY54" fmla="*/ 18097 h 98107"/>
                    <a:gd name="connsiteX55" fmla="*/ 358140 w 659130"/>
                    <a:gd name="connsiteY55" fmla="*/ 18097 h 98107"/>
                    <a:gd name="connsiteX56" fmla="*/ 358140 w 659130"/>
                    <a:gd name="connsiteY56" fmla="*/ 95250 h 98107"/>
                    <a:gd name="connsiteX57" fmla="*/ 376238 w 659130"/>
                    <a:gd name="connsiteY57" fmla="*/ 95250 h 98107"/>
                    <a:gd name="connsiteX58" fmla="*/ 376238 w 659130"/>
                    <a:gd name="connsiteY58" fmla="*/ 66675 h 98107"/>
                    <a:gd name="connsiteX59" fmla="*/ 381952 w 659130"/>
                    <a:gd name="connsiteY59" fmla="*/ 66675 h 98107"/>
                    <a:gd name="connsiteX60" fmla="*/ 392430 w 659130"/>
                    <a:gd name="connsiteY60" fmla="*/ 96203 h 98107"/>
                    <a:gd name="connsiteX61" fmla="*/ 346710 w 659130"/>
                    <a:gd name="connsiteY61" fmla="*/ 96203 h 98107"/>
                    <a:gd name="connsiteX62" fmla="*/ 346710 w 659130"/>
                    <a:gd name="connsiteY62" fmla="*/ 80962 h 98107"/>
                    <a:gd name="connsiteX63" fmla="*/ 315277 w 659130"/>
                    <a:gd name="connsiteY63" fmla="*/ 80962 h 98107"/>
                    <a:gd name="connsiteX64" fmla="*/ 315277 w 659130"/>
                    <a:gd name="connsiteY64" fmla="*/ 64770 h 98107"/>
                    <a:gd name="connsiteX65" fmla="*/ 337185 w 659130"/>
                    <a:gd name="connsiteY65" fmla="*/ 64770 h 98107"/>
                    <a:gd name="connsiteX66" fmla="*/ 338138 w 659130"/>
                    <a:gd name="connsiteY66" fmla="*/ 48577 h 98107"/>
                    <a:gd name="connsiteX67" fmla="*/ 314325 w 659130"/>
                    <a:gd name="connsiteY67" fmla="*/ 48577 h 98107"/>
                    <a:gd name="connsiteX68" fmla="*/ 314325 w 659130"/>
                    <a:gd name="connsiteY68" fmla="*/ 33338 h 98107"/>
                    <a:gd name="connsiteX69" fmla="*/ 345757 w 659130"/>
                    <a:gd name="connsiteY69" fmla="*/ 33338 h 98107"/>
                    <a:gd name="connsiteX70" fmla="*/ 345757 w 659130"/>
                    <a:gd name="connsiteY70" fmla="*/ 18097 h 98107"/>
                    <a:gd name="connsiteX71" fmla="*/ 296227 w 659130"/>
                    <a:gd name="connsiteY71" fmla="*/ 18097 h 98107"/>
                    <a:gd name="connsiteX72" fmla="*/ 296227 w 659130"/>
                    <a:gd name="connsiteY72" fmla="*/ 95250 h 98107"/>
                    <a:gd name="connsiteX73" fmla="*/ 346710 w 659130"/>
                    <a:gd name="connsiteY73" fmla="*/ 95250 h 98107"/>
                    <a:gd name="connsiteX74" fmla="*/ 285750 w 659130"/>
                    <a:gd name="connsiteY74" fmla="*/ 22860 h 98107"/>
                    <a:gd name="connsiteX75" fmla="*/ 262890 w 659130"/>
                    <a:gd name="connsiteY75" fmla="*/ 18097 h 98107"/>
                    <a:gd name="connsiteX76" fmla="*/ 234315 w 659130"/>
                    <a:gd name="connsiteY76" fmla="*/ 40005 h 98107"/>
                    <a:gd name="connsiteX77" fmla="*/ 268605 w 659130"/>
                    <a:gd name="connsiteY77" fmla="*/ 74295 h 98107"/>
                    <a:gd name="connsiteX78" fmla="*/ 258127 w 659130"/>
                    <a:gd name="connsiteY78" fmla="*/ 81915 h 98107"/>
                    <a:gd name="connsiteX79" fmla="*/ 239077 w 659130"/>
                    <a:gd name="connsiteY79" fmla="*/ 75247 h 98107"/>
                    <a:gd name="connsiteX80" fmla="*/ 232410 w 659130"/>
                    <a:gd name="connsiteY80" fmla="*/ 88582 h 98107"/>
                    <a:gd name="connsiteX81" fmla="*/ 258127 w 659130"/>
                    <a:gd name="connsiteY81" fmla="*/ 97155 h 98107"/>
                    <a:gd name="connsiteX82" fmla="*/ 286702 w 659130"/>
                    <a:gd name="connsiteY82" fmla="*/ 72390 h 98107"/>
                    <a:gd name="connsiteX83" fmla="*/ 252413 w 659130"/>
                    <a:gd name="connsiteY83" fmla="*/ 39052 h 98107"/>
                    <a:gd name="connsiteX84" fmla="*/ 261938 w 659130"/>
                    <a:gd name="connsiteY84" fmla="*/ 33338 h 98107"/>
                    <a:gd name="connsiteX85" fmla="*/ 279082 w 659130"/>
                    <a:gd name="connsiteY85" fmla="*/ 37147 h 98107"/>
                    <a:gd name="connsiteX86" fmla="*/ 285750 w 659130"/>
                    <a:gd name="connsiteY86" fmla="*/ 22860 h 98107"/>
                    <a:gd name="connsiteX87" fmla="*/ 221932 w 659130"/>
                    <a:gd name="connsiteY87" fmla="*/ 96203 h 98107"/>
                    <a:gd name="connsiteX88" fmla="*/ 221932 w 659130"/>
                    <a:gd name="connsiteY88" fmla="*/ 19050 h 98107"/>
                    <a:gd name="connsiteX89" fmla="*/ 205740 w 659130"/>
                    <a:gd name="connsiteY89" fmla="*/ 19050 h 98107"/>
                    <a:gd name="connsiteX90" fmla="*/ 207645 w 659130"/>
                    <a:gd name="connsiteY90" fmla="*/ 80962 h 98107"/>
                    <a:gd name="connsiteX91" fmla="*/ 207645 w 659130"/>
                    <a:gd name="connsiteY91" fmla="*/ 80962 h 98107"/>
                    <a:gd name="connsiteX92" fmla="*/ 186690 w 659130"/>
                    <a:gd name="connsiteY92" fmla="*/ 19050 h 98107"/>
                    <a:gd name="connsiteX93" fmla="*/ 159068 w 659130"/>
                    <a:gd name="connsiteY93" fmla="*/ 19050 h 98107"/>
                    <a:gd name="connsiteX94" fmla="*/ 159068 w 659130"/>
                    <a:gd name="connsiteY94" fmla="*/ 96203 h 98107"/>
                    <a:gd name="connsiteX95" fmla="*/ 175260 w 659130"/>
                    <a:gd name="connsiteY95" fmla="*/ 96203 h 98107"/>
                    <a:gd name="connsiteX96" fmla="*/ 173355 w 659130"/>
                    <a:gd name="connsiteY96" fmla="*/ 36195 h 98107"/>
                    <a:gd name="connsiteX97" fmla="*/ 173355 w 659130"/>
                    <a:gd name="connsiteY97" fmla="*/ 36195 h 98107"/>
                    <a:gd name="connsiteX98" fmla="*/ 194310 w 659130"/>
                    <a:gd name="connsiteY98" fmla="*/ 96203 h 98107"/>
                    <a:gd name="connsiteX99" fmla="*/ 221932 w 659130"/>
                    <a:gd name="connsiteY99" fmla="*/ 96203 h 98107"/>
                    <a:gd name="connsiteX100" fmla="*/ 143827 w 659130"/>
                    <a:gd name="connsiteY100" fmla="*/ 19050 h 98107"/>
                    <a:gd name="connsiteX101" fmla="*/ 125730 w 659130"/>
                    <a:gd name="connsiteY101" fmla="*/ 19050 h 98107"/>
                    <a:gd name="connsiteX102" fmla="*/ 125730 w 659130"/>
                    <a:gd name="connsiteY102" fmla="*/ 96203 h 98107"/>
                    <a:gd name="connsiteX103" fmla="*/ 143827 w 659130"/>
                    <a:gd name="connsiteY103" fmla="*/ 96203 h 98107"/>
                    <a:gd name="connsiteX104" fmla="*/ 143827 w 659130"/>
                    <a:gd name="connsiteY104" fmla="*/ 19050 h 98107"/>
                    <a:gd name="connsiteX105" fmla="*/ 113348 w 659130"/>
                    <a:gd name="connsiteY105" fmla="*/ 96203 h 98107"/>
                    <a:gd name="connsiteX106" fmla="*/ 113348 w 659130"/>
                    <a:gd name="connsiteY106" fmla="*/ 80962 h 98107"/>
                    <a:gd name="connsiteX107" fmla="*/ 81915 w 659130"/>
                    <a:gd name="connsiteY107" fmla="*/ 80962 h 98107"/>
                    <a:gd name="connsiteX108" fmla="*/ 81915 w 659130"/>
                    <a:gd name="connsiteY108" fmla="*/ 64770 h 98107"/>
                    <a:gd name="connsiteX109" fmla="*/ 103823 w 659130"/>
                    <a:gd name="connsiteY109" fmla="*/ 64770 h 98107"/>
                    <a:gd name="connsiteX110" fmla="*/ 104775 w 659130"/>
                    <a:gd name="connsiteY110" fmla="*/ 48577 h 98107"/>
                    <a:gd name="connsiteX111" fmla="*/ 80963 w 659130"/>
                    <a:gd name="connsiteY111" fmla="*/ 48577 h 98107"/>
                    <a:gd name="connsiteX112" fmla="*/ 80963 w 659130"/>
                    <a:gd name="connsiteY112" fmla="*/ 33338 h 98107"/>
                    <a:gd name="connsiteX113" fmla="*/ 112395 w 659130"/>
                    <a:gd name="connsiteY113" fmla="*/ 33338 h 98107"/>
                    <a:gd name="connsiteX114" fmla="*/ 112395 w 659130"/>
                    <a:gd name="connsiteY114" fmla="*/ 18097 h 98107"/>
                    <a:gd name="connsiteX115" fmla="*/ 62865 w 659130"/>
                    <a:gd name="connsiteY115" fmla="*/ 18097 h 98107"/>
                    <a:gd name="connsiteX116" fmla="*/ 62865 w 659130"/>
                    <a:gd name="connsiteY116" fmla="*/ 95250 h 98107"/>
                    <a:gd name="connsiteX117" fmla="*/ 113348 w 659130"/>
                    <a:gd name="connsiteY117" fmla="*/ 95250 h 98107"/>
                    <a:gd name="connsiteX118" fmla="*/ 35243 w 659130"/>
                    <a:gd name="connsiteY118" fmla="*/ 42863 h 98107"/>
                    <a:gd name="connsiteX119" fmla="*/ 23813 w 659130"/>
                    <a:gd name="connsiteY119" fmla="*/ 54293 h 98107"/>
                    <a:gd name="connsiteX120" fmla="*/ 18098 w 659130"/>
                    <a:gd name="connsiteY120" fmla="*/ 54293 h 98107"/>
                    <a:gd name="connsiteX121" fmla="*/ 18098 w 659130"/>
                    <a:gd name="connsiteY121" fmla="*/ 33338 h 98107"/>
                    <a:gd name="connsiteX122" fmla="*/ 23813 w 659130"/>
                    <a:gd name="connsiteY122" fmla="*/ 33338 h 98107"/>
                    <a:gd name="connsiteX123" fmla="*/ 35243 w 659130"/>
                    <a:gd name="connsiteY123" fmla="*/ 42863 h 98107"/>
                    <a:gd name="connsiteX124" fmla="*/ 34290 w 659130"/>
                    <a:gd name="connsiteY124" fmla="*/ 96203 h 98107"/>
                    <a:gd name="connsiteX125" fmla="*/ 55245 w 659130"/>
                    <a:gd name="connsiteY125" fmla="*/ 96203 h 98107"/>
                    <a:gd name="connsiteX126" fmla="*/ 40005 w 659130"/>
                    <a:gd name="connsiteY126" fmla="*/ 64770 h 98107"/>
                    <a:gd name="connsiteX127" fmla="*/ 54293 w 659130"/>
                    <a:gd name="connsiteY127" fmla="*/ 41910 h 98107"/>
                    <a:gd name="connsiteX128" fmla="*/ 26670 w 659130"/>
                    <a:gd name="connsiteY128" fmla="*/ 18097 h 98107"/>
                    <a:gd name="connsiteX129" fmla="*/ 0 w 659130"/>
                    <a:gd name="connsiteY129" fmla="*/ 18097 h 98107"/>
                    <a:gd name="connsiteX130" fmla="*/ 0 w 659130"/>
                    <a:gd name="connsiteY130" fmla="*/ 95250 h 98107"/>
                    <a:gd name="connsiteX131" fmla="*/ 18098 w 659130"/>
                    <a:gd name="connsiteY131" fmla="*/ 95250 h 98107"/>
                    <a:gd name="connsiteX132" fmla="*/ 18098 w 659130"/>
                    <a:gd name="connsiteY132" fmla="*/ 66675 h 98107"/>
                    <a:gd name="connsiteX133" fmla="*/ 23813 w 659130"/>
                    <a:gd name="connsiteY133" fmla="*/ 66675 h 98107"/>
                    <a:gd name="connsiteX134" fmla="*/ 34290 w 659130"/>
                    <a:gd name="connsiteY134" fmla="*/ 96203 h 9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659130" h="98107">
                      <a:moveTo>
                        <a:pt x="659130" y="96203"/>
                      </a:moveTo>
                      <a:lnTo>
                        <a:pt x="659130" y="19050"/>
                      </a:lnTo>
                      <a:lnTo>
                        <a:pt x="642938" y="19050"/>
                      </a:lnTo>
                      <a:lnTo>
                        <a:pt x="644843" y="80962"/>
                      </a:lnTo>
                      <a:lnTo>
                        <a:pt x="644843" y="80962"/>
                      </a:lnTo>
                      <a:lnTo>
                        <a:pt x="623888" y="19050"/>
                      </a:lnTo>
                      <a:lnTo>
                        <a:pt x="596265" y="19050"/>
                      </a:lnTo>
                      <a:lnTo>
                        <a:pt x="596265" y="96203"/>
                      </a:lnTo>
                      <a:lnTo>
                        <a:pt x="612457" y="96203"/>
                      </a:lnTo>
                      <a:lnTo>
                        <a:pt x="610552" y="36195"/>
                      </a:lnTo>
                      <a:lnTo>
                        <a:pt x="610552" y="36195"/>
                      </a:lnTo>
                      <a:lnTo>
                        <a:pt x="631507" y="96203"/>
                      </a:lnTo>
                      <a:lnTo>
                        <a:pt x="659130" y="96203"/>
                      </a:lnTo>
                      <a:close/>
                      <a:moveTo>
                        <a:pt x="567690" y="13335"/>
                      </a:moveTo>
                      <a:lnTo>
                        <a:pt x="567690" y="0"/>
                      </a:lnTo>
                      <a:lnTo>
                        <a:pt x="534352" y="4763"/>
                      </a:lnTo>
                      <a:lnTo>
                        <a:pt x="536257" y="15240"/>
                      </a:lnTo>
                      <a:lnTo>
                        <a:pt x="567690" y="13335"/>
                      </a:lnTo>
                      <a:close/>
                      <a:moveTo>
                        <a:pt x="565785" y="57150"/>
                      </a:moveTo>
                      <a:cubicBezTo>
                        <a:pt x="565785" y="72390"/>
                        <a:pt x="561975" y="82868"/>
                        <a:pt x="550545" y="82868"/>
                      </a:cubicBezTo>
                      <a:cubicBezTo>
                        <a:pt x="539115" y="82868"/>
                        <a:pt x="536257" y="72390"/>
                        <a:pt x="536257" y="57150"/>
                      </a:cubicBezTo>
                      <a:cubicBezTo>
                        <a:pt x="536257" y="43815"/>
                        <a:pt x="539115" y="33338"/>
                        <a:pt x="550545" y="33338"/>
                      </a:cubicBezTo>
                      <a:cubicBezTo>
                        <a:pt x="562927" y="33338"/>
                        <a:pt x="565785" y="43815"/>
                        <a:pt x="565785" y="57150"/>
                      </a:cubicBezTo>
                      <a:moveTo>
                        <a:pt x="584835" y="57150"/>
                      </a:moveTo>
                      <a:cubicBezTo>
                        <a:pt x="584835" y="37147"/>
                        <a:pt x="578168" y="18097"/>
                        <a:pt x="550545" y="18097"/>
                      </a:cubicBezTo>
                      <a:cubicBezTo>
                        <a:pt x="523875" y="18097"/>
                        <a:pt x="517207" y="37147"/>
                        <a:pt x="517207" y="57150"/>
                      </a:cubicBezTo>
                      <a:cubicBezTo>
                        <a:pt x="517207" y="78105"/>
                        <a:pt x="523875" y="98107"/>
                        <a:pt x="550545" y="98107"/>
                      </a:cubicBezTo>
                      <a:cubicBezTo>
                        <a:pt x="578168" y="97155"/>
                        <a:pt x="584835" y="78105"/>
                        <a:pt x="584835" y="57150"/>
                      </a:cubicBezTo>
                      <a:moveTo>
                        <a:pt x="505777" y="19050"/>
                      </a:moveTo>
                      <a:lnTo>
                        <a:pt x="487680" y="19050"/>
                      </a:lnTo>
                      <a:lnTo>
                        <a:pt x="487680" y="96203"/>
                      </a:lnTo>
                      <a:lnTo>
                        <a:pt x="505777" y="96203"/>
                      </a:lnTo>
                      <a:lnTo>
                        <a:pt x="505777" y="19050"/>
                      </a:lnTo>
                      <a:close/>
                      <a:moveTo>
                        <a:pt x="477202" y="89535"/>
                      </a:moveTo>
                      <a:lnTo>
                        <a:pt x="471488" y="74295"/>
                      </a:lnTo>
                      <a:cubicBezTo>
                        <a:pt x="466725" y="78105"/>
                        <a:pt x="459105" y="80962"/>
                        <a:pt x="451485" y="80962"/>
                      </a:cubicBezTo>
                      <a:cubicBezTo>
                        <a:pt x="440055" y="80962"/>
                        <a:pt x="434340" y="73343"/>
                        <a:pt x="434340" y="57150"/>
                      </a:cubicBezTo>
                      <a:cubicBezTo>
                        <a:pt x="434340" y="40957"/>
                        <a:pt x="440055" y="34290"/>
                        <a:pt x="451485" y="34290"/>
                      </a:cubicBezTo>
                      <a:cubicBezTo>
                        <a:pt x="459105" y="34290"/>
                        <a:pt x="465773" y="36195"/>
                        <a:pt x="469582" y="39052"/>
                      </a:cubicBezTo>
                      <a:lnTo>
                        <a:pt x="476250" y="24765"/>
                      </a:lnTo>
                      <a:cubicBezTo>
                        <a:pt x="469582" y="20002"/>
                        <a:pt x="460057" y="18097"/>
                        <a:pt x="449580" y="18097"/>
                      </a:cubicBezTo>
                      <a:cubicBezTo>
                        <a:pt x="426720" y="18097"/>
                        <a:pt x="416243" y="34290"/>
                        <a:pt x="416243" y="57150"/>
                      </a:cubicBezTo>
                      <a:cubicBezTo>
                        <a:pt x="416243" y="83820"/>
                        <a:pt x="428625" y="97155"/>
                        <a:pt x="449580" y="97155"/>
                      </a:cubicBezTo>
                      <a:cubicBezTo>
                        <a:pt x="460057" y="97155"/>
                        <a:pt x="469582" y="95250"/>
                        <a:pt x="477202" y="89535"/>
                      </a:cubicBezTo>
                      <a:moveTo>
                        <a:pt x="392430" y="42863"/>
                      </a:moveTo>
                      <a:cubicBezTo>
                        <a:pt x="392430" y="50482"/>
                        <a:pt x="389573" y="54293"/>
                        <a:pt x="381000" y="54293"/>
                      </a:cubicBezTo>
                      <a:lnTo>
                        <a:pt x="375285" y="54293"/>
                      </a:lnTo>
                      <a:lnTo>
                        <a:pt x="375285" y="33338"/>
                      </a:lnTo>
                      <a:lnTo>
                        <a:pt x="381000" y="33338"/>
                      </a:lnTo>
                      <a:cubicBezTo>
                        <a:pt x="388620" y="33338"/>
                        <a:pt x="392430" y="36195"/>
                        <a:pt x="392430" y="42863"/>
                      </a:cubicBezTo>
                      <a:moveTo>
                        <a:pt x="392430" y="96203"/>
                      </a:moveTo>
                      <a:lnTo>
                        <a:pt x="413385" y="96203"/>
                      </a:lnTo>
                      <a:lnTo>
                        <a:pt x="398145" y="64770"/>
                      </a:lnTo>
                      <a:cubicBezTo>
                        <a:pt x="406718" y="60960"/>
                        <a:pt x="412432" y="52388"/>
                        <a:pt x="412432" y="41910"/>
                      </a:cubicBezTo>
                      <a:cubicBezTo>
                        <a:pt x="412432" y="25718"/>
                        <a:pt x="400050" y="18097"/>
                        <a:pt x="384810" y="18097"/>
                      </a:cubicBezTo>
                      <a:lnTo>
                        <a:pt x="358140" y="18097"/>
                      </a:lnTo>
                      <a:lnTo>
                        <a:pt x="358140" y="95250"/>
                      </a:lnTo>
                      <a:lnTo>
                        <a:pt x="376238" y="95250"/>
                      </a:lnTo>
                      <a:lnTo>
                        <a:pt x="376238" y="66675"/>
                      </a:lnTo>
                      <a:lnTo>
                        <a:pt x="381952" y="66675"/>
                      </a:lnTo>
                      <a:lnTo>
                        <a:pt x="392430" y="96203"/>
                      </a:lnTo>
                      <a:close/>
                      <a:moveTo>
                        <a:pt x="346710" y="96203"/>
                      </a:moveTo>
                      <a:lnTo>
                        <a:pt x="346710" y="80962"/>
                      </a:lnTo>
                      <a:lnTo>
                        <a:pt x="315277" y="80962"/>
                      </a:lnTo>
                      <a:lnTo>
                        <a:pt x="315277" y="64770"/>
                      </a:lnTo>
                      <a:lnTo>
                        <a:pt x="337185" y="64770"/>
                      </a:lnTo>
                      <a:lnTo>
                        <a:pt x="338138" y="48577"/>
                      </a:lnTo>
                      <a:lnTo>
                        <a:pt x="314325" y="48577"/>
                      </a:lnTo>
                      <a:lnTo>
                        <a:pt x="314325" y="33338"/>
                      </a:lnTo>
                      <a:lnTo>
                        <a:pt x="345757" y="33338"/>
                      </a:lnTo>
                      <a:lnTo>
                        <a:pt x="345757" y="18097"/>
                      </a:lnTo>
                      <a:lnTo>
                        <a:pt x="296227" y="18097"/>
                      </a:lnTo>
                      <a:lnTo>
                        <a:pt x="296227" y="95250"/>
                      </a:lnTo>
                      <a:lnTo>
                        <a:pt x="346710" y="95250"/>
                      </a:lnTo>
                      <a:close/>
                      <a:moveTo>
                        <a:pt x="285750" y="22860"/>
                      </a:moveTo>
                      <a:cubicBezTo>
                        <a:pt x="279082" y="19050"/>
                        <a:pt x="271463" y="18097"/>
                        <a:pt x="262890" y="18097"/>
                      </a:cubicBezTo>
                      <a:cubicBezTo>
                        <a:pt x="243840" y="18097"/>
                        <a:pt x="234315" y="27622"/>
                        <a:pt x="234315" y="40005"/>
                      </a:cubicBezTo>
                      <a:cubicBezTo>
                        <a:pt x="234315" y="68580"/>
                        <a:pt x="268605" y="60007"/>
                        <a:pt x="268605" y="74295"/>
                      </a:cubicBezTo>
                      <a:cubicBezTo>
                        <a:pt x="268605" y="79057"/>
                        <a:pt x="264795" y="81915"/>
                        <a:pt x="258127" y="81915"/>
                      </a:cubicBezTo>
                      <a:cubicBezTo>
                        <a:pt x="251460" y="81915"/>
                        <a:pt x="243840" y="79057"/>
                        <a:pt x="239077" y="75247"/>
                      </a:cubicBezTo>
                      <a:lnTo>
                        <a:pt x="232410" y="88582"/>
                      </a:lnTo>
                      <a:cubicBezTo>
                        <a:pt x="238125" y="93345"/>
                        <a:pt x="246698" y="97155"/>
                        <a:pt x="258127" y="97155"/>
                      </a:cubicBezTo>
                      <a:cubicBezTo>
                        <a:pt x="276225" y="97155"/>
                        <a:pt x="286702" y="84772"/>
                        <a:pt x="286702" y="72390"/>
                      </a:cubicBezTo>
                      <a:cubicBezTo>
                        <a:pt x="286702" y="45720"/>
                        <a:pt x="252413" y="50482"/>
                        <a:pt x="252413" y="39052"/>
                      </a:cubicBezTo>
                      <a:cubicBezTo>
                        <a:pt x="252413" y="35243"/>
                        <a:pt x="255270" y="33338"/>
                        <a:pt x="261938" y="33338"/>
                      </a:cubicBezTo>
                      <a:cubicBezTo>
                        <a:pt x="268605" y="33338"/>
                        <a:pt x="275273" y="35243"/>
                        <a:pt x="279082" y="37147"/>
                      </a:cubicBezTo>
                      <a:lnTo>
                        <a:pt x="285750" y="22860"/>
                      </a:lnTo>
                      <a:close/>
                      <a:moveTo>
                        <a:pt x="221932" y="96203"/>
                      </a:moveTo>
                      <a:lnTo>
                        <a:pt x="221932" y="19050"/>
                      </a:lnTo>
                      <a:lnTo>
                        <a:pt x="205740" y="19050"/>
                      </a:lnTo>
                      <a:lnTo>
                        <a:pt x="207645" y="80962"/>
                      </a:lnTo>
                      <a:lnTo>
                        <a:pt x="207645" y="80962"/>
                      </a:lnTo>
                      <a:lnTo>
                        <a:pt x="186690" y="19050"/>
                      </a:lnTo>
                      <a:lnTo>
                        <a:pt x="159068" y="19050"/>
                      </a:lnTo>
                      <a:lnTo>
                        <a:pt x="159068" y="96203"/>
                      </a:lnTo>
                      <a:lnTo>
                        <a:pt x="175260" y="96203"/>
                      </a:lnTo>
                      <a:lnTo>
                        <a:pt x="173355" y="36195"/>
                      </a:lnTo>
                      <a:lnTo>
                        <a:pt x="173355" y="36195"/>
                      </a:lnTo>
                      <a:lnTo>
                        <a:pt x="194310" y="96203"/>
                      </a:lnTo>
                      <a:lnTo>
                        <a:pt x="221932" y="96203"/>
                      </a:lnTo>
                      <a:close/>
                      <a:moveTo>
                        <a:pt x="143827" y="19050"/>
                      </a:moveTo>
                      <a:lnTo>
                        <a:pt x="125730" y="19050"/>
                      </a:lnTo>
                      <a:lnTo>
                        <a:pt x="125730" y="96203"/>
                      </a:lnTo>
                      <a:lnTo>
                        <a:pt x="143827" y="96203"/>
                      </a:lnTo>
                      <a:lnTo>
                        <a:pt x="143827" y="19050"/>
                      </a:lnTo>
                      <a:close/>
                      <a:moveTo>
                        <a:pt x="113348" y="96203"/>
                      </a:moveTo>
                      <a:lnTo>
                        <a:pt x="113348" y="80962"/>
                      </a:lnTo>
                      <a:lnTo>
                        <a:pt x="81915" y="80962"/>
                      </a:lnTo>
                      <a:lnTo>
                        <a:pt x="81915" y="64770"/>
                      </a:lnTo>
                      <a:lnTo>
                        <a:pt x="103823" y="64770"/>
                      </a:lnTo>
                      <a:lnTo>
                        <a:pt x="104775" y="48577"/>
                      </a:lnTo>
                      <a:lnTo>
                        <a:pt x="80963" y="48577"/>
                      </a:lnTo>
                      <a:lnTo>
                        <a:pt x="80963" y="33338"/>
                      </a:lnTo>
                      <a:lnTo>
                        <a:pt x="112395" y="33338"/>
                      </a:lnTo>
                      <a:lnTo>
                        <a:pt x="112395" y="18097"/>
                      </a:lnTo>
                      <a:lnTo>
                        <a:pt x="62865" y="18097"/>
                      </a:lnTo>
                      <a:lnTo>
                        <a:pt x="62865" y="95250"/>
                      </a:lnTo>
                      <a:lnTo>
                        <a:pt x="113348" y="95250"/>
                      </a:lnTo>
                      <a:close/>
                      <a:moveTo>
                        <a:pt x="35243" y="42863"/>
                      </a:moveTo>
                      <a:cubicBezTo>
                        <a:pt x="35243" y="50482"/>
                        <a:pt x="32385" y="54293"/>
                        <a:pt x="23813" y="54293"/>
                      </a:cubicBezTo>
                      <a:lnTo>
                        <a:pt x="18098" y="54293"/>
                      </a:lnTo>
                      <a:lnTo>
                        <a:pt x="18098" y="33338"/>
                      </a:lnTo>
                      <a:lnTo>
                        <a:pt x="23813" y="33338"/>
                      </a:lnTo>
                      <a:cubicBezTo>
                        <a:pt x="31432" y="33338"/>
                        <a:pt x="35243" y="36195"/>
                        <a:pt x="35243" y="42863"/>
                      </a:cubicBezTo>
                      <a:moveTo>
                        <a:pt x="34290" y="96203"/>
                      </a:moveTo>
                      <a:lnTo>
                        <a:pt x="55245" y="96203"/>
                      </a:lnTo>
                      <a:lnTo>
                        <a:pt x="40005" y="64770"/>
                      </a:lnTo>
                      <a:cubicBezTo>
                        <a:pt x="48577" y="60960"/>
                        <a:pt x="54293" y="52388"/>
                        <a:pt x="54293" y="41910"/>
                      </a:cubicBezTo>
                      <a:cubicBezTo>
                        <a:pt x="54293" y="25718"/>
                        <a:pt x="41910" y="18097"/>
                        <a:pt x="26670" y="18097"/>
                      </a:cubicBezTo>
                      <a:lnTo>
                        <a:pt x="0" y="18097"/>
                      </a:lnTo>
                      <a:lnTo>
                        <a:pt x="0" y="95250"/>
                      </a:lnTo>
                      <a:lnTo>
                        <a:pt x="18098" y="95250"/>
                      </a:lnTo>
                      <a:lnTo>
                        <a:pt x="18098" y="66675"/>
                      </a:lnTo>
                      <a:lnTo>
                        <a:pt x="23813" y="66675"/>
                      </a:lnTo>
                      <a:lnTo>
                        <a:pt x="34290" y="96203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a libre 96">
                  <a:extLst>
                    <a:ext uri="{FF2B5EF4-FFF2-40B4-BE49-F238E27FC236}">
                      <a16:creationId xmlns:a16="http://schemas.microsoft.com/office/drawing/2014/main" id="{D46A96C9-6EF1-6042-A8EC-CE72BDEBD299}"/>
                    </a:ext>
                  </a:extLst>
                </p:cNvPr>
                <p:cNvSpPr/>
                <p:nvPr/>
              </p:nvSpPr>
              <p:spPr>
                <a:xfrm>
                  <a:off x="9660267" y="1541924"/>
                  <a:ext cx="549592" cy="80962"/>
                </a:xfrm>
                <a:custGeom>
                  <a:avLst/>
                  <a:gdLst>
                    <a:gd name="connsiteX0" fmla="*/ 549593 w 549592"/>
                    <a:gd name="connsiteY0" fmla="*/ 1905 h 80962"/>
                    <a:gd name="connsiteX1" fmla="*/ 529590 w 549592"/>
                    <a:gd name="connsiteY1" fmla="*/ 1905 h 80962"/>
                    <a:gd name="connsiteX2" fmla="*/ 516255 w 549592"/>
                    <a:gd name="connsiteY2" fmla="*/ 35243 h 80962"/>
                    <a:gd name="connsiteX3" fmla="*/ 515302 w 549592"/>
                    <a:gd name="connsiteY3" fmla="*/ 35243 h 80962"/>
                    <a:gd name="connsiteX4" fmla="*/ 502920 w 549592"/>
                    <a:gd name="connsiteY4" fmla="*/ 1905 h 80962"/>
                    <a:gd name="connsiteX5" fmla="*/ 481013 w 549592"/>
                    <a:gd name="connsiteY5" fmla="*/ 1905 h 80962"/>
                    <a:gd name="connsiteX6" fmla="*/ 504825 w 549592"/>
                    <a:gd name="connsiteY6" fmla="*/ 53340 h 80962"/>
                    <a:gd name="connsiteX7" fmla="*/ 504825 w 549592"/>
                    <a:gd name="connsiteY7" fmla="*/ 79057 h 80962"/>
                    <a:gd name="connsiteX8" fmla="*/ 522923 w 549592"/>
                    <a:gd name="connsiteY8" fmla="*/ 79057 h 80962"/>
                    <a:gd name="connsiteX9" fmla="*/ 522923 w 549592"/>
                    <a:gd name="connsiteY9" fmla="*/ 53340 h 80962"/>
                    <a:gd name="connsiteX10" fmla="*/ 549593 w 549592"/>
                    <a:gd name="connsiteY10" fmla="*/ 1905 h 80962"/>
                    <a:gd name="connsiteX11" fmla="*/ 416243 w 549592"/>
                    <a:gd name="connsiteY11" fmla="*/ 17145 h 80962"/>
                    <a:gd name="connsiteX12" fmla="*/ 420052 w 549592"/>
                    <a:gd name="connsiteY12" fmla="*/ 17145 h 80962"/>
                    <a:gd name="connsiteX13" fmla="*/ 426720 w 549592"/>
                    <a:gd name="connsiteY13" fmla="*/ 47625 h 80962"/>
                    <a:gd name="connsiteX14" fmla="*/ 409575 w 549592"/>
                    <a:gd name="connsiteY14" fmla="*/ 47625 h 80962"/>
                    <a:gd name="connsiteX15" fmla="*/ 416243 w 549592"/>
                    <a:gd name="connsiteY15" fmla="*/ 17145 h 80962"/>
                    <a:gd name="connsiteX16" fmla="*/ 433388 w 549592"/>
                    <a:gd name="connsiteY16" fmla="*/ 79057 h 80962"/>
                    <a:gd name="connsiteX17" fmla="*/ 454343 w 549592"/>
                    <a:gd name="connsiteY17" fmla="*/ 79057 h 80962"/>
                    <a:gd name="connsiteX18" fmla="*/ 433388 w 549592"/>
                    <a:gd name="connsiteY18" fmla="*/ 1905 h 80962"/>
                    <a:gd name="connsiteX19" fmla="*/ 405765 w 549592"/>
                    <a:gd name="connsiteY19" fmla="*/ 1905 h 80962"/>
                    <a:gd name="connsiteX20" fmla="*/ 384810 w 549592"/>
                    <a:gd name="connsiteY20" fmla="*/ 79057 h 80962"/>
                    <a:gd name="connsiteX21" fmla="*/ 402907 w 549592"/>
                    <a:gd name="connsiteY21" fmla="*/ 79057 h 80962"/>
                    <a:gd name="connsiteX22" fmla="*/ 406718 w 549592"/>
                    <a:gd name="connsiteY22" fmla="*/ 62865 h 80962"/>
                    <a:gd name="connsiteX23" fmla="*/ 430530 w 549592"/>
                    <a:gd name="connsiteY23" fmla="*/ 62865 h 80962"/>
                    <a:gd name="connsiteX24" fmla="*/ 433388 w 549592"/>
                    <a:gd name="connsiteY24" fmla="*/ 79057 h 80962"/>
                    <a:gd name="connsiteX25" fmla="*/ 375285 w 549592"/>
                    <a:gd name="connsiteY25" fmla="*/ 1905 h 80962"/>
                    <a:gd name="connsiteX26" fmla="*/ 357188 w 549592"/>
                    <a:gd name="connsiteY26" fmla="*/ 1905 h 80962"/>
                    <a:gd name="connsiteX27" fmla="*/ 357188 w 549592"/>
                    <a:gd name="connsiteY27" fmla="*/ 79057 h 80962"/>
                    <a:gd name="connsiteX28" fmla="*/ 375285 w 549592"/>
                    <a:gd name="connsiteY28" fmla="*/ 79057 h 80962"/>
                    <a:gd name="connsiteX29" fmla="*/ 375285 w 549592"/>
                    <a:gd name="connsiteY29" fmla="*/ 1905 h 80962"/>
                    <a:gd name="connsiteX30" fmla="*/ 344805 w 549592"/>
                    <a:gd name="connsiteY30" fmla="*/ 71438 h 80962"/>
                    <a:gd name="connsiteX31" fmla="*/ 339090 w 549592"/>
                    <a:gd name="connsiteY31" fmla="*/ 56197 h 80962"/>
                    <a:gd name="connsiteX32" fmla="*/ 319088 w 549592"/>
                    <a:gd name="connsiteY32" fmla="*/ 62865 h 80962"/>
                    <a:gd name="connsiteX33" fmla="*/ 301943 w 549592"/>
                    <a:gd name="connsiteY33" fmla="*/ 39052 h 80962"/>
                    <a:gd name="connsiteX34" fmla="*/ 319088 w 549592"/>
                    <a:gd name="connsiteY34" fmla="*/ 16193 h 80962"/>
                    <a:gd name="connsiteX35" fmla="*/ 337185 w 549592"/>
                    <a:gd name="connsiteY35" fmla="*/ 20955 h 80962"/>
                    <a:gd name="connsiteX36" fmla="*/ 343852 w 549592"/>
                    <a:gd name="connsiteY36" fmla="*/ 6668 h 80962"/>
                    <a:gd name="connsiteX37" fmla="*/ 317182 w 549592"/>
                    <a:gd name="connsiteY37" fmla="*/ 0 h 80962"/>
                    <a:gd name="connsiteX38" fmla="*/ 283845 w 549592"/>
                    <a:gd name="connsiteY38" fmla="*/ 39052 h 80962"/>
                    <a:gd name="connsiteX39" fmla="*/ 317182 w 549592"/>
                    <a:gd name="connsiteY39" fmla="*/ 79057 h 80962"/>
                    <a:gd name="connsiteX40" fmla="*/ 344805 w 549592"/>
                    <a:gd name="connsiteY40" fmla="*/ 71438 h 80962"/>
                    <a:gd name="connsiteX41" fmla="*/ 270510 w 549592"/>
                    <a:gd name="connsiteY41" fmla="*/ 1905 h 80962"/>
                    <a:gd name="connsiteX42" fmla="*/ 252413 w 549592"/>
                    <a:gd name="connsiteY42" fmla="*/ 1905 h 80962"/>
                    <a:gd name="connsiteX43" fmla="*/ 252413 w 549592"/>
                    <a:gd name="connsiteY43" fmla="*/ 79057 h 80962"/>
                    <a:gd name="connsiteX44" fmla="*/ 270510 w 549592"/>
                    <a:gd name="connsiteY44" fmla="*/ 79057 h 80962"/>
                    <a:gd name="connsiteX45" fmla="*/ 270510 w 549592"/>
                    <a:gd name="connsiteY45" fmla="*/ 1905 h 80962"/>
                    <a:gd name="connsiteX46" fmla="*/ 242888 w 549592"/>
                    <a:gd name="connsiteY46" fmla="*/ 17145 h 80962"/>
                    <a:gd name="connsiteX47" fmla="*/ 242888 w 549592"/>
                    <a:gd name="connsiteY47" fmla="*/ 1905 h 80962"/>
                    <a:gd name="connsiteX48" fmla="*/ 188595 w 549592"/>
                    <a:gd name="connsiteY48" fmla="*/ 1905 h 80962"/>
                    <a:gd name="connsiteX49" fmla="*/ 188595 w 549592"/>
                    <a:gd name="connsiteY49" fmla="*/ 17145 h 80962"/>
                    <a:gd name="connsiteX50" fmla="*/ 206693 w 549592"/>
                    <a:gd name="connsiteY50" fmla="*/ 17145 h 80962"/>
                    <a:gd name="connsiteX51" fmla="*/ 206693 w 549592"/>
                    <a:gd name="connsiteY51" fmla="*/ 79057 h 80962"/>
                    <a:gd name="connsiteX52" fmla="*/ 224790 w 549592"/>
                    <a:gd name="connsiteY52" fmla="*/ 79057 h 80962"/>
                    <a:gd name="connsiteX53" fmla="*/ 224790 w 549592"/>
                    <a:gd name="connsiteY53" fmla="*/ 17145 h 80962"/>
                    <a:gd name="connsiteX54" fmla="*/ 242888 w 549592"/>
                    <a:gd name="connsiteY54" fmla="*/ 17145 h 80962"/>
                    <a:gd name="connsiteX55" fmla="*/ 182880 w 549592"/>
                    <a:gd name="connsiteY55" fmla="*/ 5715 h 80962"/>
                    <a:gd name="connsiteX56" fmla="*/ 160020 w 549592"/>
                    <a:gd name="connsiteY56" fmla="*/ 952 h 80962"/>
                    <a:gd name="connsiteX57" fmla="*/ 131445 w 549592"/>
                    <a:gd name="connsiteY57" fmla="*/ 22860 h 80962"/>
                    <a:gd name="connsiteX58" fmla="*/ 165735 w 549592"/>
                    <a:gd name="connsiteY58" fmla="*/ 57150 h 80962"/>
                    <a:gd name="connsiteX59" fmla="*/ 155257 w 549592"/>
                    <a:gd name="connsiteY59" fmla="*/ 64770 h 80962"/>
                    <a:gd name="connsiteX60" fmla="*/ 136207 w 549592"/>
                    <a:gd name="connsiteY60" fmla="*/ 58102 h 80962"/>
                    <a:gd name="connsiteX61" fmla="*/ 129540 w 549592"/>
                    <a:gd name="connsiteY61" fmla="*/ 71438 h 80962"/>
                    <a:gd name="connsiteX62" fmla="*/ 155257 w 549592"/>
                    <a:gd name="connsiteY62" fmla="*/ 80010 h 80962"/>
                    <a:gd name="connsiteX63" fmla="*/ 183832 w 549592"/>
                    <a:gd name="connsiteY63" fmla="*/ 55245 h 80962"/>
                    <a:gd name="connsiteX64" fmla="*/ 149543 w 549592"/>
                    <a:gd name="connsiteY64" fmla="*/ 21907 h 80962"/>
                    <a:gd name="connsiteX65" fmla="*/ 159068 w 549592"/>
                    <a:gd name="connsiteY65" fmla="*/ 16193 h 80962"/>
                    <a:gd name="connsiteX66" fmla="*/ 176213 w 549592"/>
                    <a:gd name="connsiteY66" fmla="*/ 20002 h 80962"/>
                    <a:gd name="connsiteX67" fmla="*/ 182880 w 549592"/>
                    <a:gd name="connsiteY67" fmla="*/ 5715 h 80962"/>
                    <a:gd name="connsiteX68" fmla="*/ 117157 w 549592"/>
                    <a:gd name="connsiteY68" fmla="*/ 1905 h 80962"/>
                    <a:gd name="connsiteX69" fmla="*/ 99060 w 549592"/>
                    <a:gd name="connsiteY69" fmla="*/ 1905 h 80962"/>
                    <a:gd name="connsiteX70" fmla="*/ 99060 w 549592"/>
                    <a:gd name="connsiteY70" fmla="*/ 48577 h 80962"/>
                    <a:gd name="connsiteX71" fmla="*/ 86677 w 549592"/>
                    <a:gd name="connsiteY71" fmla="*/ 64770 h 80962"/>
                    <a:gd name="connsiteX72" fmla="*/ 74295 w 549592"/>
                    <a:gd name="connsiteY72" fmla="*/ 48577 h 80962"/>
                    <a:gd name="connsiteX73" fmla="*/ 74295 w 549592"/>
                    <a:gd name="connsiteY73" fmla="*/ 1905 h 80962"/>
                    <a:gd name="connsiteX74" fmla="*/ 56198 w 549592"/>
                    <a:gd name="connsiteY74" fmla="*/ 1905 h 80962"/>
                    <a:gd name="connsiteX75" fmla="*/ 56198 w 549592"/>
                    <a:gd name="connsiteY75" fmla="*/ 49530 h 80962"/>
                    <a:gd name="connsiteX76" fmla="*/ 86677 w 549592"/>
                    <a:gd name="connsiteY76" fmla="*/ 80010 h 80962"/>
                    <a:gd name="connsiteX77" fmla="*/ 117157 w 549592"/>
                    <a:gd name="connsiteY77" fmla="*/ 49530 h 80962"/>
                    <a:gd name="connsiteX78" fmla="*/ 117157 w 549592"/>
                    <a:gd name="connsiteY78" fmla="*/ 1905 h 80962"/>
                    <a:gd name="connsiteX79" fmla="*/ 40005 w 549592"/>
                    <a:gd name="connsiteY79" fmla="*/ 1905 h 80962"/>
                    <a:gd name="connsiteX80" fmla="*/ 21907 w 549592"/>
                    <a:gd name="connsiteY80" fmla="*/ 1905 h 80962"/>
                    <a:gd name="connsiteX81" fmla="*/ 21907 w 549592"/>
                    <a:gd name="connsiteY81" fmla="*/ 56197 h 80962"/>
                    <a:gd name="connsiteX82" fmla="*/ 15240 w 549592"/>
                    <a:gd name="connsiteY82" fmla="*/ 64770 h 80962"/>
                    <a:gd name="connsiteX83" fmla="*/ 2857 w 549592"/>
                    <a:gd name="connsiteY83" fmla="*/ 61913 h 80962"/>
                    <a:gd name="connsiteX84" fmla="*/ 0 w 549592"/>
                    <a:gd name="connsiteY84" fmla="*/ 78105 h 80962"/>
                    <a:gd name="connsiteX85" fmla="*/ 19050 w 549592"/>
                    <a:gd name="connsiteY85" fmla="*/ 80963 h 80962"/>
                    <a:gd name="connsiteX86" fmla="*/ 40005 w 549592"/>
                    <a:gd name="connsiteY86" fmla="*/ 54293 h 80962"/>
                    <a:gd name="connsiteX87" fmla="*/ 40005 w 549592"/>
                    <a:gd name="connsiteY87" fmla="*/ 1905 h 8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549592" h="80962">
                      <a:moveTo>
                        <a:pt x="549593" y="1905"/>
                      </a:moveTo>
                      <a:lnTo>
                        <a:pt x="529590" y="1905"/>
                      </a:lnTo>
                      <a:lnTo>
                        <a:pt x="516255" y="35243"/>
                      </a:lnTo>
                      <a:lnTo>
                        <a:pt x="515302" y="35243"/>
                      </a:lnTo>
                      <a:lnTo>
                        <a:pt x="502920" y="1905"/>
                      </a:lnTo>
                      <a:lnTo>
                        <a:pt x="481013" y="1905"/>
                      </a:lnTo>
                      <a:lnTo>
                        <a:pt x="504825" y="53340"/>
                      </a:lnTo>
                      <a:lnTo>
                        <a:pt x="504825" y="79057"/>
                      </a:lnTo>
                      <a:lnTo>
                        <a:pt x="522923" y="79057"/>
                      </a:lnTo>
                      <a:lnTo>
                        <a:pt x="522923" y="53340"/>
                      </a:lnTo>
                      <a:lnTo>
                        <a:pt x="549593" y="1905"/>
                      </a:lnTo>
                      <a:close/>
                      <a:moveTo>
                        <a:pt x="416243" y="17145"/>
                      </a:moveTo>
                      <a:lnTo>
                        <a:pt x="420052" y="17145"/>
                      </a:lnTo>
                      <a:lnTo>
                        <a:pt x="426720" y="47625"/>
                      </a:lnTo>
                      <a:lnTo>
                        <a:pt x="409575" y="47625"/>
                      </a:lnTo>
                      <a:lnTo>
                        <a:pt x="416243" y="17145"/>
                      </a:lnTo>
                      <a:close/>
                      <a:moveTo>
                        <a:pt x="433388" y="79057"/>
                      </a:moveTo>
                      <a:lnTo>
                        <a:pt x="454343" y="79057"/>
                      </a:lnTo>
                      <a:lnTo>
                        <a:pt x="433388" y="1905"/>
                      </a:lnTo>
                      <a:lnTo>
                        <a:pt x="405765" y="1905"/>
                      </a:lnTo>
                      <a:lnTo>
                        <a:pt x="384810" y="79057"/>
                      </a:lnTo>
                      <a:lnTo>
                        <a:pt x="402907" y="79057"/>
                      </a:lnTo>
                      <a:lnTo>
                        <a:pt x="406718" y="62865"/>
                      </a:lnTo>
                      <a:lnTo>
                        <a:pt x="430530" y="62865"/>
                      </a:lnTo>
                      <a:lnTo>
                        <a:pt x="433388" y="79057"/>
                      </a:lnTo>
                      <a:close/>
                      <a:moveTo>
                        <a:pt x="375285" y="1905"/>
                      </a:moveTo>
                      <a:lnTo>
                        <a:pt x="357188" y="1905"/>
                      </a:lnTo>
                      <a:lnTo>
                        <a:pt x="357188" y="79057"/>
                      </a:lnTo>
                      <a:lnTo>
                        <a:pt x="375285" y="79057"/>
                      </a:lnTo>
                      <a:lnTo>
                        <a:pt x="375285" y="1905"/>
                      </a:lnTo>
                      <a:close/>
                      <a:moveTo>
                        <a:pt x="344805" y="71438"/>
                      </a:moveTo>
                      <a:lnTo>
                        <a:pt x="339090" y="56197"/>
                      </a:lnTo>
                      <a:cubicBezTo>
                        <a:pt x="334327" y="60007"/>
                        <a:pt x="326707" y="62865"/>
                        <a:pt x="319088" y="62865"/>
                      </a:cubicBezTo>
                      <a:cubicBezTo>
                        <a:pt x="307657" y="62865"/>
                        <a:pt x="301943" y="55245"/>
                        <a:pt x="301943" y="39052"/>
                      </a:cubicBezTo>
                      <a:cubicBezTo>
                        <a:pt x="301943" y="22860"/>
                        <a:pt x="307657" y="16193"/>
                        <a:pt x="319088" y="16193"/>
                      </a:cubicBezTo>
                      <a:cubicBezTo>
                        <a:pt x="326707" y="16193"/>
                        <a:pt x="333375" y="18097"/>
                        <a:pt x="337185" y="20955"/>
                      </a:cubicBezTo>
                      <a:lnTo>
                        <a:pt x="343852" y="6668"/>
                      </a:lnTo>
                      <a:cubicBezTo>
                        <a:pt x="337185" y="1905"/>
                        <a:pt x="327660" y="0"/>
                        <a:pt x="317182" y="0"/>
                      </a:cubicBezTo>
                      <a:cubicBezTo>
                        <a:pt x="294323" y="0"/>
                        <a:pt x="283845" y="16193"/>
                        <a:pt x="283845" y="39052"/>
                      </a:cubicBezTo>
                      <a:cubicBezTo>
                        <a:pt x="283845" y="65722"/>
                        <a:pt x="296227" y="79057"/>
                        <a:pt x="317182" y="79057"/>
                      </a:cubicBezTo>
                      <a:cubicBezTo>
                        <a:pt x="327660" y="80010"/>
                        <a:pt x="336232" y="77152"/>
                        <a:pt x="344805" y="71438"/>
                      </a:cubicBezTo>
                      <a:moveTo>
                        <a:pt x="270510" y="1905"/>
                      </a:moveTo>
                      <a:lnTo>
                        <a:pt x="252413" y="1905"/>
                      </a:lnTo>
                      <a:lnTo>
                        <a:pt x="252413" y="79057"/>
                      </a:lnTo>
                      <a:lnTo>
                        <a:pt x="270510" y="79057"/>
                      </a:lnTo>
                      <a:lnTo>
                        <a:pt x="270510" y="1905"/>
                      </a:lnTo>
                      <a:close/>
                      <a:moveTo>
                        <a:pt x="242888" y="17145"/>
                      </a:moveTo>
                      <a:lnTo>
                        <a:pt x="242888" y="1905"/>
                      </a:lnTo>
                      <a:lnTo>
                        <a:pt x="188595" y="1905"/>
                      </a:lnTo>
                      <a:lnTo>
                        <a:pt x="188595" y="17145"/>
                      </a:lnTo>
                      <a:lnTo>
                        <a:pt x="206693" y="17145"/>
                      </a:lnTo>
                      <a:lnTo>
                        <a:pt x="206693" y="79057"/>
                      </a:lnTo>
                      <a:lnTo>
                        <a:pt x="224790" y="79057"/>
                      </a:lnTo>
                      <a:lnTo>
                        <a:pt x="224790" y="17145"/>
                      </a:lnTo>
                      <a:lnTo>
                        <a:pt x="242888" y="17145"/>
                      </a:lnTo>
                      <a:close/>
                      <a:moveTo>
                        <a:pt x="182880" y="5715"/>
                      </a:moveTo>
                      <a:cubicBezTo>
                        <a:pt x="176213" y="1905"/>
                        <a:pt x="168593" y="952"/>
                        <a:pt x="160020" y="952"/>
                      </a:cubicBezTo>
                      <a:cubicBezTo>
                        <a:pt x="140970" y="952"/>
                        <a:pt x="131445" y="10477"/>
                        <a:pt x="131445" y="22860"/>
                      </a:cubicBezTo>
                      <a:cubicBezTo>
                        <a:pt x="131445" y="51435"/>
                        <a:pt x="165735" y="42863"/>
                        <a:pt x="165735" y="57150"/>
                      </a:cubicBezTo>
                      <a:cubicBezTo>
                        <a:pt x="165735" y="61913"/>
                        <a:pt x="161925" y="64770"/>
                        <a:pt x="155257" y="64770"/>
                      </a:cubicBezTo>
                      <a:cubicBezTo>
                        <a:pt x="148590" y="64770"/>
                        <a:pt x="140970" y="61913"/>
                        <a:pt x="136207" y="58102"/>
                      </a:cubicBezTo>
                      <a:lnTo>
                        <a:pt x="129540" y="71438"/>
                      </a:lnTo>
                      <a:cubicBezTo>
                        <a:pt x="135255" y="76200"/>
                        <a:pt x="143827" y="80010"/>
                        <a:pt x="155257" y="80010"/>
                      </a:cubicBezTo>
                      <a:cubicBezTo>
                        <a:pt x="173355" y="80010"/>
                        <a:pt x="183832" y="67627"/>
                        <a:pt x="183832" y="55245"/>
                      </a:cubicBezTo>
                      <a:cubicBezTo>
                        <a:pt x="183832" y="28575"/>
                        <a:pt x="149543" y="33338"/>
                        <a:pt x="149543" y="21907"/>
                      </a:cubicBezTo>
                      <a:cubicBezTo>
                        <a:pt x="149543" y="18097"/>
                        <a:pt x="152400" y="16193"/>
                        <a:pt x="159068" y="16193"/>
                      </a:cubicBezTo>
                      <a:cubicBezTo>
                        <a:pt x="165735" y="16193"/>
                        <a:pt x="172402" y="18097"/>
                        <a:pt x="176213" y="20002"/>
                      </a:cubicBezTo>
                      <a:lnTo>
                        <a:pt x="182880" y="5715"/>
                      </a:lnTo>
                      <a:close/>
                      <a:moveTo>
                        <a:pt x="117157" y="1905"/>
                      </a:moveTo>
                      <a:lnTo>
                        <a:pt x="99060" y="1905"/>
                      </a:lnTo>
                      <a:lnTo>
                        <a:pt x="99060" y="48577"/>
                      </a:lnTo>
                      <a:cubicBezTo>
                        <a:pt x="99060" y="58102"/>
                        <a:pt x="94298" y="64770"/>
                        <a:pt x="86677" y="64770"/>
                      </a:cubicBezTo>
                      <a:cubicBezTo>
                        <a:pt x="79057" y="64770"/>
                        <a:pt x="74295" y="58102"/>
                        <a:pt x="74295" y="48577"/>
                      </a:cubicBezTo>
                      <a:lnTo>
                        <a:pt x="74295" y="1905"/>
                      </a:lnTo>
                      <a:lnTo>
                        <a:pt x="56198" y="1905"/>
                      </a:lnTo>
                      <a:lnTo>
                        <a:pt x="56198" y="49530"/>
                      </a:lnTo>
                      <a:cubicBezTo>
                        <a:pt x="56198" y="66675"/>
                        <a:pt x="65723" y="80010"/>
                        <a:pt x="86677" y="80010"/>
                      </a:cubicBezTo>
                      <a:cubicBezTo>
                        <a:pt x="107632" y="80010"/>
                        <a:pt x="117157" y="65722"/>
                        <a:pt x="117157" y="49530"/>
                      </a:cubicBezTo>
                      <a:lnTo>
                        <a:pt x="117157" y="1905"/>
                      </a:lnTo>
                      <a:close/>
                      <a:moveTo>
                        <a:pt x="40005" y="1905"/>
                      </a:moveTo>
                      <a:lnTo>
                        <a:pt x="21907" y="1905"/>
                      </a:lnTo>
                      <a:lnTo>
                        <a:pt x="21907" y="56197"/>
                      </a:lnTo>
                      <a:cubicBezTo>
                        <a:pt x="21907" y="61913"/>
                        <a:pt x="19050" y="64770"/>
                        <a:pt x="15240" y="64770"/>
                      </a:cubicBezTo>
                      <a:cubicBezTo>
                        <a:pt x="10477" y="64770"/>
                        <a:pt x="6668" y="63818"/>
                        <a:pt x="2857" y="61913"/>
                      </a:cubicBezTo>
                      <a:lnTo>
                        <a:pt x="0" y="78105"/>
                      </a:lnTo>
                      <a:cubicBezTo>
                        <a:pt x="4763" y="80010"/>
                        <a:pt x="12382" y="80963"/>
                        <a:pt x="19050" y="80963"/>
                      </a:cubicBezTo>
                      <a:cubicBezTo>
                        <a:pt x="33338" y="80963"/>
                        <a:pt x="40005" y="70485"/>
                        <a:pt x="40005" y="54293"/>
                      </a:cubicBezTo>
                      <a:lnTo>
                        <a:pt x="40005" y="1905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Forma libre 25">
                <a:extLst>
                  <a:ext uri="{FF2B5EF4-FFF2-40B4-BE49-F238E27FC236}">
                    <a16:creationId xmlns:a16="http://schemas.microsoft.com/office/drawing/2014/main" id="{66309CB8-B123-814F-B684-AB35D1B6F739}"/>
                  </a:ext>
                </a:extLst>
              </p:cNvPr>
              <p:cNvSpPr/>
              <p:nvPr/>
            </p:nvSpPr>
            <p:spPr>
              <a:xfrm>
                <a:off x="8822067" y="1336184"/>
                <a:ext cx="312419" cy="694372"/>
              </a:xfrm>
              <a:custGeom>
                <a:avLst/>
                <a:gdLst>
                  <a:gd name="connsiteX0" fmla="*/ 0 w 312419"/>
                  <a:gd name="connsiteY0" fmla="*/ 0 h 694372"/>
                  <a:gd name="connsiteX1" fmla="*/ 312420 w 312419"/>
                  <a:gd name="connsiteY1" fmla="*/ 0 h 694372"/>
                  <a:gd name="connsiteX2" fmla="*/ 312420 w 312419"/>
                  <a:gd name="connsiteY2" fmla="*/ 694373 h 694372"/>
                  <a:gd name="connsiteX3" fmla="*/ 0 w 312419"/>
                  <a:gd name="connsiteY3" fmla="*/ 694373 h 694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419" h="694372">
                    <a:moveTo>
                      <a:pt x="0" y="0"/>
                    </a:moveTo>
                    <a:lnTo>
                      <a:pt x="312420" y="0"/>
                    </a:lnTo>
                    <a:lnTo>
                      <a:pt x="312420" y="694373"/>
                    </a:lnTo>
                    <a:lnTo>
                      <a:pt x="0" y="694373"/>
                    </a:lnTo>
                    <a:close/>
                  </a:path>
                </a:pathLst>
              </a:custGeom>
              <a:solidFill>
                <a:srgbClr val="0F69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48B7DFE5-9971-CF44-995F-FC838525C3D7}"/>
                  </a:ext>
                </a:extLst>
              </p:cNvPr>
              <p:cNvSpPr/>
              <p:nvPr/>
            </p:nvSpPr>
            <p:spPr>
              <a:xfrm>
                <a:off x="9134487" y="1336184"/>
                <a:ext cx="449580" cy="694372"/>
              </a:xfrm>
              <a:custGeom>
                <a:avLst/>
                <a:gdLst>
                  <a:gd name="connsiteX0" fmla="*/ 0 w 449580"/>
                  <a:gd name="connsiteY0" fmla="*/ 0 h 694372"/>
                  <a:gd name="connsiteX1" fmla="*/ 449580 w 449580"/>
                  <a:gd name="connsiteY1" fmla="*/ 0 h 694372"/>
                  <a:gd name="connsiteX2" fmla="*/ 449580 w 449580"/>
                  <a:gd name="connsiteY2" fmla="*/ 694373 h 694372"/>
                  <a:gd name="connsiteX3" fmla="*/ 0 w 449580"/>
                  <a:gd name="connsiteY3" fmla="*/ 694373 h 694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580" h="694372">
                    <a:moveTo>
                      <a:pt x="0" y="0"/>
                    </a:moveTo>
                    <a:lnTo>
                      <a:pt x="449580" y="0"/>
                    </a:lnTo>
                    <a:lnTo>
                      <a:pt x="449580" y="694373"/>
                    </a:lnTo>
                    <a:lnTo>
                      <a:pt x="0" y="694373"/>
                    </a:lnTo>
                    <a:close/>
                  </a:path>
                </a:pathLst>
              </a:custGeom>
              <a:solidFill>
                <a:srgbClr val="EB3D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8" name="Gráfico 4">
                <a:extLst>
                  <a:ext uri="{FF2B5EF4-FFF2-40B4-BE49-F238E27FC236}">
                    <a16:creationId xmlns:a16="http://schemas.microsoft.com/office/drawing/2014/main" id="{D20662C8-4B40-554D-ADC0-66AFE9F36DF1}"/>
                  </a:ext>
                </a:extLst>
              </p:cNvPr>
              <p:cNvGrpSpPr/>
              <p:nvPr/>
            </p:nvGrpSpPr>
            <p:grpSpPr>
              <a:xfrm>
                <a:off x="9166872" y="1961024"/>
                <a:ext cx="81914" cy="36195"/>
                <a:chOff x="9166872" y="1961024"/>
                <a:chExt cx="81914" cy="36195"/>
              </a:xfrm>
              <a:solidFill>
                <a:srgbClr val="FFFFFF"/>
              </a:solidFill>
            </p:grpSpPr>
            <p:sp>
              <p:nvSpPr>
                <p:cNvPr id="92" name="Forma libre 91">
                  <a:extLst>
                    <a:ext uri="{FF2B5EF4-FFF2-40B4-BE49-F238E27FC236}">
                      <a16:creationId xmlns:a16="http://schemas.microsoft.com/office/drawing/2014/main" id="{3C337DB4-FAF4-954C-B06A-E77D9B9A39CE}"/>
                    </a:ext>
                  </a:extLst>
                </p:cNvPr>
                <p:cNvSpPr/>
                <p:nvPr/>
              </p:nvSpPr>
              <p:spPr>
                <a:xfrm>
                  <a:off x="9166872" y="1961024"/>
                  <a:ext cx="27622" cy="35242"/>
                </a:xfrm>
                <a:custGeom>
                  <a:avLst/>
                  <a:gdLst>
                    <a:gd name="connsiteX0" fmla="*/ 27622 w 27622"/>
                    <a:gd name="connsiteY0" fmla="*/ 32385 h 35242"/>
                    <a:gd name="connsiteX1" fmla="*/ 15240 w 27622"/>
                    <a:gd name="connsiteY1" fmla="*/ 35243 h 35242"/>
                    <a:gd name="connsiteX2" fmla="*/ 0 w 27622"/>
                    <a:gd name="connsiteY2" fmla="*/ 17145 h 35242"/>
                    <a:gd name="connsiteX3" fmla="*/ 15240 w 27622"/>
                    <a:gd name="connsiteY3" fmla="*/ 0 h 35242"/>
                    <a:gd name="connsiteX4" fmla="*/ 26670 w 27622"/>
                    <a:gd name="connsiteY4" fmla="*/ 2858 h 35242"/>
                    <a:gd name="connsiteX5" fmla="*/ 23813 w 27622"/>
                    <a:gd name="connsiteY5" fmla="*/ 7620 h 35242"/>
                    <a:gd name="connsiteX6" fmla="*/ 15240 w 27622"/>
                    <a:gd name="connsiteY6" fmla="*/ 5715 h 35242"/>
                    <a:gd name="connsiteX7" fmla="*/ 6668 w 27622"/>
                    <a:gd name="connsiteY7" fmla="*/ 17145 h 35242"/>
                    <a:gd name="connsiteX8" fmla="*/ 15240 w 27622"/>
                    <a:gd name="connsiteY8" fmla="*/ 29528 h 35242"/>
                    <a:gd name="connsiteX9" fmla="*/ 20955 w 27622"/>
                    <a:gd name="connsiteY9" fmla="*/ 28575 h 35242"/>
                    <a:gd name="connsiteX10" fmla="*/ 20955 w 27622"/>
                    <a:gd name="connsiteY10" fmla="*/ 21908 h 35242"/>
                    <a:gd name="connsiteX11" fmla="*/ 16193 w 27622"/>
                    <a:gd name="connsiteY11" fmla="*/ 21908 h 35242"/>
                    <a:gd name="connsiteX12" fmla="*/ 16193 w 27622"/>
                    <a:gd name="connsiteY12" fmla="*/ 17145 h 35242"/>
                    <a:gd name="connsiteX13" fmla="*/ 27622 w 27622"/>
                    <a:gd name="connsiteY13" fmla="*/ 17145 h 35242"/>
                    <a:gd name="connsiteX14" fmla="*/ 27622 w 27622"/>
                    <a:gd name="connsiteY14" fmla="*/ 32385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622" h="35242">
                      <a:moveTo>
                        <a:pt x="27622" y="32385"/>
                      </a:moveTo>
                      <a:cubicBezTo>
                        <a:pt x="22860" y="34290"/>
                        <a:pt x="19050" y="35243"/>
                        <a:pt x="15240" y="35243"/>
                      </a:cubicBezTo>
                      <a:cubicBezTo>
                        <a:pt x="4763" y="35243"/>
                        <a:pt x="0" y="27623"/>
                        <a:pt x="0" y="17145"/>
                      </a:cubicBezTo>
                      <a:cubicBezTo>
                        <a:pt x="0" y="6668"/>
                        <a:pt x="4763" y="0"/>
                        <a:pt x="15240" y="0"/>
                      </a:cubicBezTo>
                      <a:cubicBezTo>
                        <a:pt x="20002" y="0"/>
                        <a:pt x="23813" y="953"/>
                        <a:pt x="26670" y="2858"/>
                      </a:cubicBezTo>
                      <a:lnTo>
                        <a:pt x="23813" y="7620"/>
                      </a:lnTo>
                      <a:cubicBezTo>
                        <a:pt x="21907" y="6668"/>
                        <a:pt x="19050" y="5715"/>
                        <a:pt x="15240" y="5715"/>
                      </a:cubicBezTo>
                      <a:cubicBezTo>
                        <a:pt x="9525" y="5715"/>
                        <a:pt x="6668" y="10478"/>
                        <a:pt x="6668" y="17145"/>
                      </a:cubicBezTo>
                      <a:cubicBezTo>
                        <a:pt x="6668" y="24765"/>
                        <a:pt x="9525" y="29528"/>
                        <a:pt x="15240" y="29528"/>
                      </a:cubicBezTo>
                      <a:cubicBezTo>
                        <a:pt x="17145" y="29528"/>
                        <a:pt x="20002" y="29528"/>
                        <a:pt x="20955" y="28575"/>
                      </a:cubicBezTo>
                      <a:lnTo>
                        <a:pt x="20955" y="21908"/>
                      </a:lnTo>
                      <a:lnTo>
                        <a:pt x="16193" y="21908"/>
                      </a:lnTo>
                      <a:lnTo>
                        <a:pt x="16193" y="17145"/>
                      </a:lnTo>
                      <a:lnTo>
                        <a:pt x="27622" y="17145"/>
                      </a:lnTo>
                      <a:lnTo>
                        <a:pt x="27622" y="323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bre 92">
                  <a:extLst>
                    <a:ext uri="{FF2B5EF4-FFF2-40B4-BE49-F238E27FC236}">
                      <a16:creationId xmlns:a16="http://schemas.microsoft.com/office/drawing/2014/main" id="{AB4F6B4B-9B45-4E4B-897F-F71E7D14BB82}"/>
                    </a:ext>
                  </a:extLst>
                </p:cNvPr>
                <p:cNvSpPr/>
                <p:nvPr/>
              </p:nvSpPr>
              <p:spPr>
                <a:xfrm>
                  <a:off x="9199257" y="1971398"/>
                  <a:ext cx="22860" cy="25821"/>
                </a:xfrm>
                <a:custGeom>
                  <a:avLst/>
                  <a:gdLst>
                    <a:gd name="connsiteX0" fmla="*/ 16193 w 22860"/>
                    <a:gd name="connsiteY0" fmla="*/ 12486 h 25821"/>
                    <a:gd name="connsiteX1" fmla="*/ 11430 w 22860"/>
                    <a:gd name="connsiteY1" fmla="*/ 4866 h 25821"/>
                    <a:gd name="connsiteX2" fmla="*/ 6668 w 22860"/>
                    <a:gd name="connsiteY2" fmla="*/ 12486 h 25821"/>
                    <a:gd name="connsiteX3" fmla="*/ 11430 w 22860"/>
                    <a:gd name="connsiteY3" fmla="*/ 20106 h 25821"/>
                    <a:gd name="connsiteX4" fmla="*/ 16193 w 22860"/>
                    <a:gd name="connsiteY4" fmla="*/ 12486 h 25821"/>
                    <a:gd name="connsiteX5" fmla="*/ 22860 w 22860"/>
                    <a:gd name="connsiteY5" fmla="*/ 12486 h 25821"/>
                    <a:gd name="connsiteX6" fmla="*/ 11430 w 22860"/>
                    <a:gd name="connsiteY6" fmla="*/ 25821 h 25821"/>
                    <a:gd name="connsiteX7" fmla="*/ 0 w 22860"/>
                    <a:gd name="connsiteY7" fmla="*/ 12486 h 25821"/>
                    <a:gd name="connsiteX8" fmla="*/ 11430 w 22860"/>
                    <a:gd name="connsiteY8" fmla="*/ 104 h 25821"/>
                    <a:gd name="connsiteX9" fmla="*/ 22860 w 22860"/>
                    <a:gd name="connsiteY9" fmla="*/ 12486 h 2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" h="25821">
                      <a:moveTo>
                        <a:pt x="16193" y="12486"/>
                      </a:moveTo>
                      <a:cubicBezTo>
                        <a:pt x="16193" y="6771"/>
                        <a:pt x="14288" y="4866"/>
                        <a:pt x="11430" y="4866"/>
                      </a:cubicBezTo>
                      <a:cubicBezTo>
                        <a:pt x="8573" y="4866"/>
                        <a:pt x="6668" y="6771"/>
                        <a:pt x="6668" y="12486"/>
                      </a:cubicBezTo>
                      <a:cubicBezTo>
                        <a:pt x="6668" y="18201"/>
                        <a:pt x="8573" y="20106"/>
                        <a:pt x="11430" y="20106"/>
                      </a:cubicBezTo>
                      <a:cubicBezTo>
                        <a:pt x="14288" y="20106"/>
                        <a:pt x="16193" y="18201"/>
                        <a:pt x="16193" y="12486"/>
                      </a:cubicBezTo>
                      <a:moveTo>
                        <a:pt x="22860" y="12486"/>
                      </a:moveTo>
                      <a:cubicBezTo>
                        <a:pt x="22860" y="21059"/>
                        <a:pt x="19050" y="25821"/>
                        <a:pt x="11430" y="25821"/>
                      </a:cubicBezTo>
                      <a:cubicBezTo>
                        <a:pt x="3810" y="25821"/>
                        <a:pt x="0" y="21059"/>
                        <a:pt x="0" y="12486"/>
                      </a:cubicBezTo>
                      <a:cubicBezTo>
                        <a:pt x="0" y="4866"/>
                        <a:pt x="3810" y="104"/>
                        <a:pt x="11430" y="104"/>
                      </a:cubicBezTo>
                      <a:cubicBezTo>
                        <a:pt x="19050" y="-849"/>
                        <a:pt x="22860" y="4866"/>
                        <a:pt x="22860" y="1248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orma libre 93">
                  <a:extLst>
                    <a:ext uri="{FF2B5EF4-FFF2-40B4-BE49-F238E27FC236}">
                      <a16:creationId xmlns:a16="http://schemas.microsoft.com/office/drawing/2014/main" id="{1DEDB118-F584-E645-8ADB-B609A9D941DF}"/>
                    </a:ext>
                  </a:extLst>
                </p:cNvPr>
                <p:cNvSpPr/>
                <p:nvPr/>
              </p:nvSpPr>
              <p:spPr>
                <a:xfrm>
                  <a:off x="9226880" y="1961977"/>
                  <a:ext cx="21907" cy="35242"/>
                </a:xfrm>
                <a:custGeom>
                  <a:avLst/>
                  <a:gdLst>
                    <a:gd name="connsiteX0" fmla="*/ 6668 w 21907"/>
                    <a:gd name="connsiteY0" fmla="*/ 27622 h 35242"/>
                    <a:gd name="connsiteX1" fmla="*/ 11430 w 21907"/>
                    <a:gd name="connsiteY1" fmla="*/ 30480 h 35242"/>
                    <a:gd name="connsiteX2" fmla="*/ 16193 w 21907"/>
                    <a:gd name="connsiteY2" fmla="*/ 22860 h 35242"/>
                    <a:gd name="connsiteX3" fmla="*/ 11430 w 21907"/>
                    <a:gd name="connsiteY3" fmla="*/ 15240 h 35242"/>
                    <a:gd name="connsiteX4" fmla="*/ 6668 w 21907"/>
                    <a:gd name="connsiteY4" fmla="*/ 17145 h 35242"/>
                    <a:gd name="connsiteX5" fmla="*/ 6668 w 21907"/>
                    <a:gd name="connsiteY5" fmla="*/ 27622 h 35242"/>
                    <a:gd name="connsiteX6" fmla="*/ 5715 w 21907"/>
                    <a:gd name="connsiteY6" fmla="*/ 12382 h 35242"/>
                    <a:gd name="connsiteX7" fmla="*/ 12382 w 21907"/>
                    <a:gd name="connsiteY7" fmla="*/ 9525 h 35242"/>
                    <a:gd name="connsiteX8" fmla="*/ 21907 w 21907"/>
                    <a:gd name="connsiteY8" fmla="*/ 21907 h 35242"/>
                    <a:gd name="connsiteX9" fmla="*/ 11430 w 21907"/>
                    <a:gd name="connsiteY9" fmla="*/ 35242 h 35242"/>
                    <a:gd name="connsiteX10" fmla="*/ 4763 w 21907"/>
                    <a:gd name="connsiteY10" fmla="*/ 31432 h 35242"/>
                    <a:gd name="connsiteX11" fmla="*/ 3810 w 21907"/>
                    <a:gd name="connsiteY11" fmla="*/ 34290 h 35242"/>
                    <a:gd name="connsiteX12" fmla="*/ 0 w 21907"/>
                    <a:gd name="connsiteY12" fmla="*/ 34290 h 35242"/>
                    <a:gd name="connsiteX13" fmla="*/ 0 w 21907"/>
                    <a:gd name="connsiteY13" fmla="*/ 0 h 35242"/>
                    <a:gd name="connsiteX14" fmla="*/ 6668 w 21907"/>
                    <a:gd name="connsiteY14" fmla="*/ 0 h 35242"/>
                    <a:gd name="connsiteX15" fmla="*/ 6668 w 21907"/>
                    <a:gd name="connsiteY15" fmla="*/ 8572 h 35242"/>
                    <a:gd name="connsiteX16" fmla="*/ 5715 w 21907"/>
                    <a:gd name="connsiteY16" fmla="*/ 12382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907" h="35242">
                      <a:moveTo>
                        <a:pt x="6668" y="27622"/>
                      </a:moveTo>
                      <a:cubicBezTo>
                        <a:pt x="7620" y="28575"/>
                        <a:pt x="9525" y="30480"/>
                        <a:pt x="11430" y="30480"/>
                      </a:cubicBezTo>
                      <a:cubicBezTo>
                        <a:pt x="14288" y="30480"/>
                        <a:pt x="16193" y="28575"/>
                        <a:pt x="16193" y="22860"/>
                      </a:cubicBezTo>
                      <a:cubicBezTo>
                        <a:pt x="16193" y="17145"/>
                        <a:pt x="14288" y="15240"/>
                        <a:pt x="11430" y="15240"/>
                      </a:cubicBezTo>
                      <a:cubicBezTo>
                        <a:pt x="9525" y="15240"/>
                        <a:pt x="7620" y="16192"/>
                        <a:pt x="6668" y="17145"/>
                      </a:cubicBezTo>
                      <a:lnTo>
                        <a:pt x="6668" y="27622"/>
                      </a:lnTo>
                      <a:close/>
                      <a:moveTo>
                        <a:pt x="5715" y="12382"/>
                      </a:moveTo>
                      <a:cubicBezTo>
                        <a:pt x="6668" y="10477"/>
                        <a:pt x="9525" y="9525"/>
                        <a:pt x="12382" y="9525"/>
                      </a:cubicBezTo>
                      <a:cubicBezTo>
                        <a:pt x="18098" y="9525"/>
                        <a:pt x="21907" y="13335"/>
                        <a:pt x="21907" y="21907"/>
                      </a:cubicBezTo>
                      <a:cubicBezTo>
                        <a:pt x="21907" y="30480"/>
                        <a:pt x="17145" y="35242"/>
                        <a:pt x="11430" y="35242"/>
                      </a:cubicBezTo>
                      <a:cubicBezTo>
                        <a:pt x="7620" y="35242"/>
                        <a:pt x="5715" y="34290"/>
                        <a:pt x="4763" y="31432"/>
                      </a:cubicBezTo>
                      <a:lnTo>
                        <a:pt x="3810" y="34290"/>
                      </a:lnTo>
                      <a:lnTo>
                        <a:pt x="0" y="34290"/>
                      </a:ln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857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Forma libre 28">
                <a:extLst>
                  <a:ext uri="{FF2B5EF4-FFF2-40B4-BE49-F238E27FC236}">
                    <a16:creationId xmlns:a16="http://schemas.microsoft.com/office/drawing/2014/main" id="{99479DF4-A359-454C-970E-6B34E0C28835}"/>
                  </a:ext>
                </a:extLst>
              </p:cNvPr>
              <p:cNvSpPr/>
              <p:nvPr/>
            </p:nvSpPr>
            <p:spPr>
              <a:xfrm>
                <a:off x="9253549" y="1961024"/>
                <a:ext cx="9525" cy="35242"/>
              </a:xfrm>
              <a:custGeom>
                <a:avLst/>
                <a:gdLst>
                  <a:gd name="connsiteX0" fmla="*/ 2857 w 9525"/>
                  <a:gd name="connsiteY0" fmla="*/ 0 h 35242"/>
                  <a:gd name="connsiteX1" fmla="*/ 9525 w 9525"/>
                  <a:gd name="connsiteY1" fmla="*/ 0 h 35242"/>
                  <a:gd name="connsiteX2" fmla="*/ 9525 w 9525"/>
                  <a:gd name="connsiteY2" fmla="*/ 5715 h 35242"/>
                  <a:gd name="connsiteX3" fmla="*/ 2857 w 9525"/>
                  <a:gd name="connsiteY3" fmla="*/ 5715 h 35242"/>
                  <a:gd name="connsiteX4" fmla="*/ 2857 w 9525"/>
                  <a:gd name="connsiteY4" fmla="*/ 0 h 35242"/>
                  <a:gd name="connsiteX5" fmla="*/ 2857 w 9525"/>
                  <a:gd name="connsiteY5" fmla="*/ 35243 h 35242"/>
                  <a:gd name="connsiteX6" fmla="*/ 2857 w 9525"/>
                  <a:gd name="connsiteY6" fmla="*/ 15240 h 35242"/>
                  <a:gd name="connsiteX7" fmla="*/ 0 w 9525"/>
                  <a:gd name="connsiteY7" fmla="*/ 14288 h 35242"/>
                  <a:gd name="connsiteX8" fmla="*/ 0 w 9525"/>
                  <a:gd name="connsiteY8" fmla="*/ 10478 h 35242"/>
                  <a:gd name="connsiteX9" fmla="*/ 9525 w 9525"/>
                  <a:gd name="connsiteY9" fmla="*/ 10478 h 35242"/>
                  <a:gd name="connsiteX10" fmla="*/ 9525 w 9525"/>
                  <a:gd name="connsiteY10" fmla="*/ 35243 h 35242"/>
                  <a:gd name="connsiteX11" fmla="*/ 2857 w 9525"/>
                  <a:gd name="connsiteY11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35242">
                    <a:moveTo>
                      <a:pt x="2857" y="0"/>
                    </a:moveTo>
                    <a:lnTo>
                      <a:pt x="9525" y="0"/>
                    </a:lnTo>
                    <a:lnTo>
                      <a:pt x="9525" y="5715"/>
                    </a:lnTo>
                    <a:lnTo>
                      <a:pt x="2857" y="5715"/>
                    </a:lnTo>
                    <a:lnTo>
                      <a:pt x="2857" y="0"/>
                    </a:lnTo>
                    <a:close/>
                    <a:moveTo>
                      <a:pt x="2857" y="35243"/>
                    </a:moveTo>
                    <a:lnTo>
                      <a:pt x="2857" y="15240"/>
                    </a:lnTo>
                    <a:lnTo>
                      <a:pt x="0" y="14288"/>
                    </a:lnTo>
                    <a:lnTo>
                      <a:pt x="0" y="10478"/>
                    </a:lnTo>
                    <a:lnTo>
                      <a:pt x="9525" y="10478"/>
                    </a:lnTo>
                    <a:lnTo>
                      <a:pt x="9525" y="35243"/>
                    </a:lnTo>
                    <a:lnTo>
                      <a:pt x="2857" y="35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0" name="Gráfico 4">
                <a:extLst>
                  <a:ext uri="{FF2B5EF4-FFF2-40B4-BE49-F238E27FC236}">
                    <a16:creationId xmlns:a16="http://schemas.microsoft.com/office/drawing/2014/main" id="{135C1219-82AC-0C48-B981-5BFD38109C36}"/>
                  </a:ext>
                </a:extLst>
              </p:cNvPr>
              <p:cNvGrpSpPr/>
              <p:nvPr/>
            </p:nvGrpSpPr>
            <p:grpSpPr>
              <a:xfrm>
                <a:off x="9267837" y="1961024"/>
                <a:ext cx="226694" cy="36195"/>
                <a:chOff x="9267837" y="1961024"/>
                <a:chExt cx="226694" cy="36195"/>
              </a:xfrm>
              <a:solidFill>
                <a:srgbClr val="FFFFFF"/>
              </a:solidFill>
            </p:grpSpPr>
            <p:sp>
              <p:nvSpPr>
                <p:cNvPr id="84" name="Forma libre 83">
                  <a:extLst>
                    <a:ext uri="{FF2B5EF4-FFF2-40B4-BE49-F238E27FC236}">
                      <a16:creationId xmlns:a16="http://schemas.microsoft.com/office/drawing/2014/main" id="{240C4EFB-908A-1041-8338-738CE0C4A582}"/>
                    </a:ext>
                  </a:extLst>
                </p:cNvPr>
                <p:cNvSpPr/>
                <p:nvPr/>
              </p:nvSpPr>
              <p:spPr>
                <a:xfrm>
                  <a:off x="9267837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7 w 21907"/>
                    <a:gd name="connsiteY7" fmla="*/ 22860 h 25717"/>
                    <a:gd name="connsiteX8" fmla="*/ 12382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7 w 21907"/>
                    <a:gd name="connsiteY11" fmla="*/ 11430 h 25717"/>
                    <a:gd name="connsiteX12" fmla="*/ 21907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3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6193" y="6667"/>
                        <a:pt x="14288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3" y="20002"/>
                        <a:pt x="13335" y="20002"/>
                      </a:cubicBezTo>
                      <a:cubicBezTo>
                        <a:pt x="16193" y="20002"/>
                        <a:pt x="18098" y="19050"/>
                        <a:pt x="20955" y="18097"/>
                      </a:cubicBezTo>
                      <a:lnTo>
                        <a:pt x="21907" y="22860"/>
                      </a:lnTo>
                      <a:cubicBezTo>
                        <a:pt x="20003" y="23813"/>
                        <a:pt x="16193" y="25717"/>
                        <a:pt x="12382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7" y="5715"/>
                        <a:pt x="21907" y="11430"/>
                      </a:cubicBezTo>
                      <a:lnTo>
                        <a:pt x="21907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orma libre 84">
                  <a:extLst>
                    <a:ext uri="{FF2B5EF4-FFF2-40B4-BE49-F238E27FC236}">
                      <a16:creationId xmlns:a16="http://schemas.microsoft.com/office/drawing/2014/main" id="{833DB9C8-6EC0-FE43-B8CC-7AEE3BF0029B}"/>
                    </a:ext>
                  </a:extLst>
                </p:cNvPr>
                <p:cNvSpPr/>
                <p:nvPr/>
              </p:nvSpPr>
              <p:spPr>
                <a:xfrm>
                  <a:off x="9294507" y="1971502"/>
                  <a:ext cx="14287" cy="25717"/>
                </a:xfrm>
                <a:custGeom>
                  <a:avLst/>
                  <a:gdLst>
                    <a:gd name="connsiteX0" fmla="*/ 14288 w 14287"/>
                    <a:gd name="connsiteY0" fmla="*/ 5715 h 25717"/>
                    <a:gd name="connsiteX1" fmla="*/ 11430 w 14287"/>
                    <a:gd name="connsiteY1" fmla="*/ 5715 h 25717"/>
                    <a:gd name="connsiteX2" fmla="*/ 6668 w 14287"/>
                    <a:gd name="connsiteY2" fmla="*/ 7620 h 25717"/>
                    <a:gd name="connsiteX3" fmla="*/ 6668 w 14287"/>
                    <a:gd name="connsiteY3" fmla="*/ 25717 h 25717"/>
                    <a:gd name="connsiteX4" fmla="*/ 0 w 14287"/>
                    <a:gd name="connsiteY4" fmla="*/ 25717 h 25717"/>
                    <a:gd name="connsiteX5" fmla="*/ 0 w 14287"/>
                    <a:gd name="connsiteY5" fmla="*/ 952 h 25717"/>
                    <a:gd name="connsiteX6" fmla="*/ 4763 w 14287"/>
                    <a:gd name="connsiteY6" fmla="*/ 952 h 25717"/>
                    <a:gd name="connsiteX7" fmla="*/ 5715 w 14287"/>
                    <a:gd name="connsiteY7" fmla="*/ 3810 h 25717"/>
                    <a:gd name="connsiteX8" fmla="*/ 5715 w 14287"/>
                    <a:gd name="connsiteY8" fmla="*/ 3810 h 25717"/>
                    <a:gd name="connsiteX9" fmla="*/ 11430 w 14287"/>
                    <a:gd name="connsiteY9" fmla="*/ 0 h 25717"/>
                    <a:gd name="connsiteX10" fmla="*/ 14288 w 14287"/>
                    <a:gd name="connsiteY10" fmla="*/ 0 h 25717"/>
                    <a:gd name="connsiteX11" fmla="*/ 14288 w 14287"/>
                    <a:gd name="connsiteY11" fmla="*/ 5715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287" h="25717">
                      <a:moveTo>
                        <a:pt x="14288" y="5715"/>
                      </a:moveTo>
                      <a:cubicBezTo>
                        <a:pt x="13335" y="5715"/>
                        <a:pt x="12383" y="5715"/>
                        <a:pt x="11430" y="5715"/>
                      </a:cubicBezTo>
                      <a:cubicBezTo>
                        <a:pt x="9525" y="5715"/>
                        <a:pt x="8573" y="6667"/>
                        <a:pt x="6668" y="7620"/>
                      </a:cubicBezTo>
                      <a:lnTo>
                        <a:pt x="6668" y="25717"/>
                      </a:lnTo>
                      <a:lnTo>
                        <a:pt x="0" y="25717"/>
                      </a:lnTo>
                      <a:lnTo>
                        <a:pt x="0" y="952"/>
                      </a:lnTo>
                      <a:lnTo>
                        <a:pt x="4763" y="952"/>
                      </a:lnTo>
                      <a:cubicBezTo>
                        <a:pt x="4763" y="1905"/>
                        <a:pt x="5715" y="2857"/>
                        <a:pt x="5715" y="3810"/>
                      </a:cubicBezTo>
                      <a:lnTo>
                        <a:pt x="5715" y="3810"/>
                      </a:lnTo>
                      <a:cubicBezTo>
                        <a:pt x="6668" y="1905"/>
                        <a:pt x="8573" y="0"/>
                        <a:pt x="11430" y="0"/>
                      </a:cubicBezTo>
                      <a:cubicBezTo>
                        <a:pt x="12383" y="0"/>
                        <a:pt x="13335" y="0"/>
                        <a:pt x="14288" y="0"/>
                      </a:cubicBezTo>
                      <a:cubicBezTo>
                        <a:pt x="14288" y="1905"/>
                        <a:pt x="14288" y="3810"/>
                        <a:pt x="14288" y="57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orma libre 85">
                  <a:extLst>
                    <a:ext uri="{FF2B5EF4-FFF2-40B4-BE49-F238E27FC236}">
                      <a16:creationId xmlns:a16="http://schemas.microsoft.com/office/drawing/2014/main" id="{C96C9E1E-23E6-3D46-A300-D27E236EB417}"/>
                    </a:ext>
                  </a:extLst>
                </p:cNvPr>
                <p:cNvSpPr/>
                <p:nvPr/>
              </p:nvSpPr>
              <p:spPr>
                <a:xfrm>
                  <a:off x="9312605" y="1972454"/>
                  <a:ext cx="21907" cy="24764"/>
                </a:xfrm>
                <a:custGeom>
                  <a:avLst/>
                  <a:gdLst>
                    <a:gd name="connsiteX0" fmla="*/ 15240 w 21907"/>
                    <a:gd name="connsiteY0" fmla="*/ 23813 h 24764"/>
                    <a:gd name="connsiteX1" fmla="*/ 15240 w 21907"/>
                    <a:gd name="connsiteY1" fmla="*/ 9525 h 24764"/>
                    <a:gd name="connsiteX2" fmla="*/ 10477 w 21907"/>
                    <a:gd name="connsiteY2" fmla="*/ 3810 h 24764"/>
                    <a:gd name="connsiteX3" fmla="*/ 5715 w 21907"/>
                    <a:gd name="connsiteY3" fmla="*/ 5715 h 24764"/>
                    <a:gd name="connsiteX4" fmla="*/ 5715 w 21907"/>
                    <a:gd name="connsiteY4" fmla="*/ 24765 h 24764"/>
                    <a:gd name="connsiteX5" fmla="*/ 0 w 21907"/>
                    <a:gd name="connsiteY5" fmla="*/ 24765 h 24764"/>
                    <a:gd name="connsiteX6" fmla="*/ 0 w 21907"/>
                    <a:gd name="connsiteY6" fmla="*/ 0 h 24764"/>
                    <a:gd name="connsiteX7" fmla="*/ 4763 w 21907"/>
                    <a:gd name="connsiteY7" fmla="*/ 0 h 24764"/>
                    <a:gd name="connsiteX8" fmla="*/ 5715 w 21907"/>
                    <a:gd name="connsiteY8" fmla="*/ 2857 h 24764"/>
                    <a:gd name="connsiteX9" fmla="*/ 13335 w 21907"/>
                    <a:gd name="connsiteY9" fmla="*/ 0 h 24764"/>
                    <a:gd name="connsiteX10" fmla="*/ 21907 w 21907"/>
                    <a:gd name="connsiteY10" fmla="*/ 9525 h 24764"/>
                    <a:gd name="connsiteX11" fmla="*/ 21907 w 21907"/>
                    <a:gd name="connsiteY11" fmla="*/ 24765 h 24764"/>
                    <a:gd name="connsiteX12" fmla="*/ 15240 w 21907"/>
                    <a:gd name="connsiteY12" fmla="*/ 24765 h 2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24764">
                      <a:moveTo>
                        <a:pt x="15240" y="23813"/>
                      </a:moveTo>
                      <a:lnTo>
                        <a:pt x="15240" y="9525"/>
                      </a:lnTo>
                      <a:cubicBezTo>
                        <a:pt x="15240" y="5715"/>
                        <a:pt x="14288" y="3810"/>
                        <a:pt x="10477" y="3810"/>
                      </a:cubicBezTo>
                      <a:cubicBezTo>
                        <a:pt x="8573" y="3810"/>
                        <a:pt x="7620" y="4763"/>
                        <a:pt x="5715" y="5715"/>
                      </a:cubicBezTo>
                      <a:lnTo>
                        <a:pt x="5715" y="24765"/>
                      </a:lnTo>
                      <a:lnTo>
                        <a:pt x="0" y="24765"/>
                      </a:lnTo>
                      <a:lnTo>
                        <a:pt x="0" y="0"/>
                      </a:lnTo>
                      <a:lnTo>
                        <a:pt x="4763" y="0"/>
                      </a:lnTo>
                      <a:lnTo>
                        <a:pt x="5715" y="2857"/>
                      </a:lnTo>
                      <a:cubicBezTo>
                        <a:pt x="6668" y="952"/>
                        <a:pt x="9525" y="0"/>
                        <a:pt x="13335" y="0"/>
                      </a:cubicBezTo>
                      <a:cubicBezTo>
                        <a:pt x="20002" y="0"/>
                        <a:pt x="21907" y="3810"/>
                        <a:pt x="21907" y="9525"/>
                      </a:cubicBezTo>
                      <a:lnTo>
                        <a:pt x="21907" y="24765"/>
                      </a:lnTo>
                      <a:lnTo>
                        <a:pt x="15240" y="24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orma libre 86">
                  <a:extLst>
                    <a:ext uri="{FF2B5EF4-FFF2-40B4-BE49-F238E27FC236}">
                      <a16:creationId xmlns:a16="http://schemas.microsoft.com/office/drawing/2014/main" id="{FBABA5E4-1444-5A43-A6E2-1270E21A634C}"/>
                    </a:ext>
                  </a:extLst>
                </p:cNvPr>
                <p:cNvSpPr/>
                <p:nvPr/>
              </p:nvSpPr>
              <p:spPr>
                <a:xfrm>
                  <a:off x="9339274" y="1971398"/>
                  <a:ext cx="22860" cy="25821"/>
                </a:xfrm>
                <a:custGeom>
                  <a:avLst/>
                  <a:gdLst>
                    <a:gd name="connsiteX0" fmla="*/ 16193 w 22860"/>
                    <a:gd name="connsiteY0" fmla="*/ 12486 h 25821"/>
                    <a:gd name="connsiteX1" fmla="*/ 11430 w 22860"/>
                    <a:gd name="connsiteY1" fmla="*/ 4866 h 25821"/>
                    <a:gd name="connsiteX2" fmla="*/ 6668 w 22860"/>
                    <a:gd name="connsiteY2" fmla="*/ 12486 h 25821"/>
                    <a:gd name="connsiteX3" fmla="*/ 11430 w 22860"/>
                    <a:gd name="connsiteY3" fmla="*/ 20106 h 25821"/>
                    <a:gd name="connsiteX4" fmla="*/ 16193 w 22860"/>
                    <a:gd name="connsiteY4" fmla="*/ 12486 h 25821"/>
                    <a:gd name="connsiteX5" fmla="*/ 22860 w 22860"/>
                    <a:gd name="connsiteY5" fmla="*/ 12486 h 25821"/>
                    <a:gd name="connsiteX6" fmla="*/ 11430 w 22860"/>
                    <a:gd name="connsiteY6" fmla="*/ 25821 h 25821"/>
                    <a:gd name="connsiteX7" fmla="*/ 0 w 22860"/>
                    <a:gd name="connsiteY7" fmla="*/ 12486 h 25821"/>
                    <a:gd name="connsiteX8" fmla="*/ 11430 w 22860"/>
                    <a:gd name="connsiteY8" fmla="*/ 104 h 25821"/>
                    <a:gd name="connsiteX9" fmla="*/ 22860 w 22860"/>
                    <a:gd name="connsiteY9" fmla="*/ 12486 h 2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" h="25821">
                      <a:moveTo>
                        <a:pt x="16193" y="12486"/>
                      </a:moveTo>
                      <a:cubicBezTo>
                        <a:pt x="16193" y="6771"/>
                        <a:pt x="14288" y="4866"/>
                        <a:pt x="11430" y="4866"/>
                      </a:cubicBezTo>
                      <a:cubicBezTo>
                        <a:pt x="8573" y="4866"/>
                        <a:pt x="6668" y="6771"/>
                        <a:pt x="6668" y="12486"/>
                      </a:cubicBezTo>
                      <a:cubicBezTo>
                        <a:pt x="6668" y="18201"/>
                        <a:pt x="8573" y="20106"/>
                        <a:pt x="11430" y="20106"/>
                      </a:cubicBezTo>
                      <a:cubicBezTo>
                        <a:pt x="14288" y="20106"/>
                        <a:pt x="16193" y="18201"/>
                        <a:pt x="16193" y="12486"/>
                      </a:cubicBezTo>
                      <a:moveTo>
                        <a:pt x="22860" y="12486"/>
                      </a:moveTo>
                      <a:cubicBezTo>
                        <a:pt x="22860" y="21059"/>
                        <a:pt x="19050" y="25821"/>
                        <a:pt x="11430" y="25821"/>
                      </a:cubicBezTo>
                      <a:cubicBezTo>
                        <a:pt x="3810" y="25821"/>
                        <a:pt x="0" y="21059"/>
                        <a:pt x="0" y="12486"/>
                      </a:cubicBezTo>
                      <a:cubicBezTo>
                        <a:pt x="0" y="4866"/>
                        <a:pt x="3810" y="104"/>
                        <a:pt x="11430" y="104"/>
                      </a:cubicBezTo>
                      <a:cubicBezTo>
                        <a:pt x="19050" y="-849"/>
                        <a:pt x="22860" y="4866"/>
                        <a:pt x="22860" y="1248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orma libre 87">
                  <a:extLst>
                    <a:ext uri="{FF2B5EF4-FFF2-40B4-BE49-F238E27FC236}">
                      <a16:creationId xmlns:a16="http://schemas.microsoft.com/office/drawing/2014/main" id="{E039A1DA-DEC2-1F49-B45D-C8206E205DC5}"/>
                    </a:ext>
                  </a:extLst>
                </p:cNvPr>
                <p:cNvSpPr/>
                <p:nvPr/>
              </p:nvSpPr>
              <p:spPr>
                <a:xfrm>
                  <a:off x="9375469" y="1961024"/>
                  <a:ext cx="23812" cy="34290"/>
                </a:xfrm>
                <a:custGeom>
                  <a:avLst/>
                  <a:gdLst>
                    <a:gd name="connsiteX0" fmla="*/ 18098 w 23812"/>
                    <a:gd name="connsiteY0" fmla="*/ 16193 h 34290"/>
                    <a:gd name="connsiteX1" fmla="*/ 13335 w 23812"/>
                    <a:gd name="connsiteY1" fmla="*/ 15240 h 34290"/>
                    <a:gd name="connsiteX2" fmla="*/ 8573 w 23812"/>
                    <a:gd name="connsiteY2" fmla="*/ 22860 h 34290"/>
                    <a:gd name="connsiteX3" fmla="*/ 13335 w 23812"/>
                    <a:gd name="connsiteY3" fmla="*/ 31433 h 34290"/>
                    <a:gd name="connsiteX4" fmla="*/ 18098 w 23812"/>
                    <a:gd name="connsiteY4" fmla="*/ 29528 h 34290"/>
                    <a:gd name="connsiteX5" fmla="*/ 18098 w 23812"/>
                    <a:gd name="connsiteY5" fmla="*/ 16193 h 34290"/>
                    <a:gd name="connsiteX6" fmla="*/ 18098 w 23812"/>
                    <a:gd name="connsiteY6" fmla="*/ 12383 h 34290"/>
                    <a:gd name="connsiteX7" fmla="*/ 17145 w 23812"/>
                    <a:gd name="connsiteY7" fmla="*/ 7620 h 34290"/>
                    <a:gd name="connsiteX8" fmla="*/ 17145 w 23812"/>
                    <a:gd name="connsiteY8" fmla="*/ 0 h 34290"/>
                    <a:gd name="connsiteX9" fmla="*/ 23813 w 23812"/>
                    <a:gd name="connsiteY9" fmla="*/ 0 h 34290"/>
                    <a:gd name="connsiteX10" fmla="*/ 23813 w 23812"/>
                    <a:gd name="connsiteY10" fmla="*/ 34290 h 34290"/>
                    <a:gd name="connsiteX11" fmla="*/ 18098 w 23812"/>
                    <a:gd name="connsiteY11" fmla="*/ 34290 h 34290"/>
                    <a:gd name="connsiteX12" fmla="*/ 17145 w 23812"/>
                    <a:gd name="connsiteY12" fmla="*/ 31433 h 34290"/>
                    <a:gd name="connsiteX13" fmla="*/ 10478 w 23812"/>
                    <a:gd name="connsiteY13" fmla="*/ 34290 h 34290"/>
                    <a:gd name="connsiteX14" fmla="*/ 0 w 23812"/>
                    <a:gd name="connsiteY14" fmla="*/ 21908 h 34290"/>
                    <a:gd name="connsiteX15" fmla="*/ 10478 w 23812"/>
                    <a:gd name="connsiteY15" fmla="*/ 9525 h 34290"/>
                    <a:gd name="connsiteX16" fmla="*/ 18098 w 23812"/>
                    <a:gd name="connsiteY16" fmla="*/ 12383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812" h="34290">
                      <a:moveTo>
                        <a:pt x="18098" y="16193"/>
                      </a:moveTo>
                      <a:cubicBezTo>
                        <a:pt x="17145" y="15240"/>
                        <a:pt x="15240" y="15240"/>
                        <a:pt x="13335" y="15240"/>
                      </a:cubicBezTo>
                      <a:cubicBezTo>
                        <a:pt x="10478" y="15240"/>
                        <a:pt x="8573" y="17145"/>
                        <a:pt x="8573" y="22860"/>
                      </a:cubicBezTo>
                      <a:cubicBezTo>
                        <a:pt x="8573" y="28575"/>
                        <a:pt x="10478" y="31433"/>
                        <a:pt x="13335" y="31433"/>
                      </a:cubicBezTo>
                      <a:cubicBezTo>
                        <a:pt x="15240" y="31433"/>
                        <a:pt x="16193" y="30480"/>
                        <a:pt x="18098" y="29528"/>
                      </a:cubicBezTo>
                      <a:lnTo>
                        <a:pt x="18098" y="16193"/>
                      </a:lnTo>
                      <a:close/>
                      <a:moveTo>
                        <a:pt x="18098" y="12383"/>
                      </a:moveTo>
                      <a:cubicBezTo>
                        <a:pt x="18098" y="11430"/>
                        <a:pt x="17145" y="9525"/>
                        <a:pt x="17145" y="7620"/>
                      </a:cubicBezTo>
                      <a:lnTo>
                        <a:pt x="17145" y="0"/>
                      </a:lnTo>
                      <a:lnTo>
                        <a:pt x="23813" y="0"/>
                      </a:lnTo>
                      <a:lnTo>
                        <a:pt x="23813" y="34290"/>
                      </a:lnTo>
                      <a:lnTo>
                        <a:pt x="18098" y="34290"/>
                      </a:lnTo>
                      <a:lnTo>
                        <a:pt x="17145" y="31433"/>
                      </a:lnTo>
                      <a:cubicBezTo>
                        <a:pt x="16193" y="33338"/>
                        <a:pt x="13335" y="34290"/>
                        <a:pt x="10478" y="34290"/>
                      </a:cubicBezTo>
                      <a:cubicBezTo>
                        <a:pt x="4763" y="34290"/>
                        <a:pt x="0" y="30480"/>
                        <a:pt x="0" y="21908"/>
                      </a:cubicBezTo>
                      <a:cubicBezTo>
                        <a:pt x="0" y="13335"/>
                        <a:pt x="4763" y="9525"/>
                        <a:pt x="10478" y="9525"/>
                      </a:cubicBezTo>
                      <a:cubicBezTo>
                        <a:pt x="15240" y="9525"/>
                        <a:pt x="17145" y="10478"/>
                        <a:pt x="18098" y="1238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orma libre 88">
                  <a:extLst>
                    <a:ext uri="{FF2B5EF4-FFF2-40B4-BE49-F238E27FC236}">
                      <a16:creationId xmlns:a16="http://schemas.microsoft.com/office/drawing/2014/main" id="{1D3AAEF9-6E71-4F45-B42B-968AC4B9FBCC}"/>
                    </a:ext>
                  </a:extLst>
                </p:cNvPr>
                <p:cNvSpPr/>
                <p:nvPr/>
              </p:nvSpPr>
              <p:spPr>
                <a:xfrm>
                  <a:off x="9404997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7 w 21907"/>
                    <a:gd name="connsiteY7" fmla="*/ 22860 h 25717"/>
                    <a:gd name="connsiteX8" fmla="*/ 12382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7 w 21907"/>
                    <a:gd name="connsiteY11" fmla="*/ 11430 h 25717"/>
                    <a:gd name="connsiteX12" fmla="*/ 21907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2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5240" y="6667"/>
                        <a:pt x="14288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2" y="20002"/>
                        <a:pt x="13335" y="20002"/>
                      </a:cubicBezTo>
                      <a:cubicBezTo>
                        <a:pt x="16193" y="20002"/>
                        <a:pt x="18097" y="19050"/>
                        <a:pt x="20955" y="18097"/>
                      </a:cubicBezTo>
                      <a:lnTo>
                        <a:pt x="21907" y="22860"/>
                      </a:lnTo>
                      <a:cubicBezTo>
                        <a:pt x="20002" y="23813"/>
                        <a:pt x="16193" y="25717"/>
                        <a:pt x="12382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7" y="5715"/>
                        <a:pt x="21907" y="11430"/>
                      </a:cubicBezTo>
                      <a:lnTo>
                        <a:pt x="21907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orma libre 89">
                  <a:extLst>
                    <a:ext uri="{FF2B5EF4-FFF2-40B4-BE49-F238E27FC236}">
                      <a16:creationId xmlns:a16="http://schemas.microsoft.com/office/drawing/2014/main" id="{CD0A43E6-3767-6C4E-9DD5-A9D730330EF4}"/>
                    </a:ext>
                  </a:extLst>
                </p:cNvPr>
                <p:cNvSpPr/>
                <p:nvPr/>
              </p:nvSpPr>
              <p:spPr>
                <a:xfrm>
                  <a:off x="9442144" y="1961024"/>
                  <a:ext cx="25717" cy="35242"/>
                </a:xfrm>
                <a:custGeom>
                  <a:avLst/>
                  <a:gdLst>
                    <a:gd name="connsiteX0" fmla="*/ 14288 w 25717"/>
                    <a:gd name="connsiteY0" fmla="*/ 35243 h 35242"/>
                    <a:gd name="connsiteX1" fmla="*/ 0 w 25717"/>
                    <a:gd name="connsiteY1" fmla="*/ 17145 h 35242"/>
                    <a:gd name="connsiteX2" fmla="*/ 14288 w 25717"/>
                    <a:gd name="connsiteY2" fmla="*/ 0 h 35242"/>
                    <a:gd name="connsiteX3" fmla="*/ 25718 w 25717"/>
                    <a:gd name="connsiteY3" fmla="*/ 2858 h 35242"/>
                    <a:gd name="connsiteX4" fmla="*/ 22860 w 25717"/>
                    <a:gd name="connsiteY4" fmla="*/ 7620 h 35242"/>
                    <a:gd name="connsiteX5" fmla="*/ 14288 w 25717"/>
                    <a:gd name="connsiteY5" fmla="*/ 5715 h 35242"/>
                    <a:gd name="connsiteX6" fmla="*/ 5715 w 25717"/>
                    <a:gd name="connsiteY6" fmla="*/ 17145 h 35242"/>
                    <a:gd name="connsiteX7" fmla="*/ 14288 w 25717"/>
                    <a:gd name="connsiteY7" fmla="*/ 29528 h 35242"/>
                    <a:gd name="connsiteX8" fmla="*/ 22860 w 25717"/>
                    <a:gd name="connsiteY8" fmla="*/ 26670 h 35242"/>
                    <a:gd name="connsiteX9" fmla="*/ 24765 w 25717"/>
                    <a:gd name="connsiteY9" fmla="*/ 32385 h 35242"/>
                    <a:gd name="connsiteX10" fmla="*/ 14288 w 25717"/>
                    <a:gd name="connsiteY10" fmla="*/ 35243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717" h="35242">
                      <a:moveTo>
                        <a:pt x="14288" y="35243"/>
                      </a:moveTo>
                      <a:cubicBezTo>
                        <a:pt x="4763" y="35243"/>
                        <a:pt x="0" y="28575"/>
                        <a:pt x="0" y="17145"/>
                      </a:cubicBezTo>
                      <a:cubicBezTo>
                        <a:pt x="0" y="6668"/>
                        <a:pt x="4763" y="0"/>
                        <a:pt x="14288" y="0"/>
                      </a:cubicBezTo>
                      <a:cubicBezTo>
                        <a:pt x="19050" y="0"/>
                        <a:pt x="22860" y="953"/>
                        <a:pt x="25718" y="2858"/>
                      </a:cubicBezTo>
                      <a:lnTo>
                        <a:pt x="22860" y="7620"/>
                      </a:lnTo>
                      <a:cubicBezTo>
                        <a:pt x="20955" y="6668"/>
                        <a:pt x="18098" y="5715"/>
                        <a:pt x="14288" y="5715"/>
                      </a:cubicBezTo>
                      <a:cubicBezTo>
                        <a:pt x="8573" y="5715"/>
                        <a:pt x="5715" y="9525"/>
                        <a:pt x="5715" y="17145"/>
                      </a:cubicBezTo>
                      <a:cubicBezTo>
                        <a:pt x="5715" y="24765"/>
                        <a:pt x="8573" y="29528"/>
                        <a:pt x="14288" y="29528"/>
                      </a:cubicBezTo>
                      <a:cubicBezTo>
                        <a:pt x="17145" y="29528"/>
                        <a:pt x="20955" y="28575"/>
                        <a:pt x="22860" y="26670"/>
                      </a:cubicBezTo>
                      <a:lnTo>
                        <a:pt x="24765" y="32385"/>
                      </a:lnTo>
                      <a:cubicBezTo>
                        <a:pt x="22860" y="34290"/>
                        <a:pt x="19050" y="35243"/>
                        <a:pt x="14288" y="3524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orma libre 90">
                  <a:extLst>
                    <a:ext uri="{FF2B5EF4-FFF2-40B4-BE49-F238E27FC236}">
                      <a16:creationId xmlns:a16="http://schemas.microsoft.com/office/drawing/2014/main" id="{54164F66-4ABE-3249-B81C-493BFF3E77A6}"/>
                    </a:ext>
                  </a:extLst>
                </p:cNvPr>
                <p:cNvSpPr/>
                <p:nvPr/>
              </p:nvSpPr>
              <p:spPr>
                <a:xfrm>
                  <a:off x="9472624" y="1961977"/>
                  <a:ext cx="21907" cy="35242"/>
                </a:xfrm>
                <a:custGeom>
                  <a:avLst/>
                  <a:gdLst>
                    <a:gd name="connsiteX0" fmla="*/ 0 w 21907"/>
                    <a:gd name="connsiteY0" fmla="*/ 34290 h 35242"/>
                    <a:gd name="connsiteX1" fmla="*/ 0 w 21907"/>
                    <a:gd name="connsiteY1" fmla="*/ 0 h 35242"/>
                    <a:gd name="connsiteX2" fmla="*/ 6668 w 21907"/>
                    <a:gd name="connsiteY2" fmla="*/ 0 h 35242"/>
                    <a:gd name="connsiteX3" fmla="*/ 6668 w 21907"/>
                    <a:gd name="connsiteY3" fmla="*/ 9525 h 35242"/>
                    <a:gd name="connsiteX4" fmla="*/ 5715 w 21907"/>
                    <a:gd name="connsiteY4" fmla="*/ 13335 h 35242"/>
                    <a:gd name="connsiteX5" fmla="*/ 12382 w 21907"/>
                    <a:gd name="connsiteY5" fmla="*/ 9525 h 35242"/>
                    <a:gd name="connsiteX6" fmla="*/ 21907 w 21907"/>
                    <a:gd name="connsiteY6" fmla="*/ 19050 h 35242"/>
                    <a:gd name="connsiteX7" fmla="*/ 21907 w 21907"/>
                    <a:gd name="connsiteY7" fmla="*/ 34290 h 35242"/>
                    <a:gd name="connsiteX8" fmla="*/ 15240 w 21907"/>
                    <a:gd name="connsiteY8" fmla="*/ 34290 h 35242"/>
                    <a:gd name="connsiteX9" fmla="*/ 15240 w 21907"/>
                    <a:gd name="connsiteY9" fmla="*/ 20002 h 35242"/>
                    <a:gd name="connsiteX10" fmla="*/ 15240 w 21907"/>
                    <a:gd name="connsiteY10" fmla="*/ 18097 h 35242"/>
                    <a:gd name="connsiteX11" fmla="*/ 11430 w 21907"/>
                    <a:gd name="connsiteY11" fmla="*/ 14288 h 35242"/>
                    <a:gd name="connsiteX12" fmla="*/ 6668 w 21907"/>
                    <a:gd name="connsiteY12" fmla="*/ 16192 h 35242"/>
                    <a:gd name="connsiteX13" fmla="*/ 6668 w 21907"/>
                    <a:gd name="connsiteY13" fmla="*/ 35242 h 35242"/>
                    <a:gd name="connsiteX14" fmla="*/ 0 w 21907"/>
                    <a:gd name="connsiteY14" fmla="*/ 35242 h 3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07" h="35242">
                      <a:moveTo>
                        <a:pt x="0" y="34290"/>
                      </a:move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9525"/>
                      </a:lnTo>
                      <a:cubicBezTo>
                        <a:pt x="6668" y="11430"/>
                        <a:pt x="5715" y="13335"/>
                        <a:pt x="5715" y="13335"/>
                      </a:cubicBezTo>
                      <a:cubicBezTo>
                        <a:pt x="6668" y="11430"/>
                        <a:pt x="9525" y="9525"/>
                        <a:pt x="12382" y="9525"/>
                      </a:cubicBezTo>
                      <a:cubicBezTo>
                        <a:pt x="19050" y="9525"/>
                        <a:pt x="21907" y="13335"/>
                        <a:pt x="21907" y="19050"/>
                      </a:cubicBezTo>
                      <a:lnTo>
                        <a:pt x="21907" y="34290"/>
                      </a:lnTo>
                      <a:lnTo>
                        <a:pt x="15240" y="34290"/>
                      </a:lnTo>
                      <a:lnTo>
                        <a:pt x="15240" y="20002"/>
                      </a:lnTo>
                      <a:cubicBezTo>
                        <a:pt x="15240" y="19050"/>
                        <a:pt x="15240" y="19050"/>
                        <a:pt x="15240" y="18097"/>
                      </a:cubicBezTo>
                      <a:cubicBezTo>
                        <a:pt x="15240" y="15240"/>
                        <a:pt x="13335" y="14288"/>
                        <a:pt x="11430" y="14288"/>
                      </a:cubicBezTo>
                      <a:cubicBezTo>
                        <a:pt x="9525" y="14288"/>
                        <a:pt x="8573" y="15240"/>
                        <a:pt x="6668" y="16192"/>
                      </a:cubicBezTo>
                      <a:lnTo>
                        <a:pt x="6668" y="35242"/>
                      </a:lnTo>
                      <a:lnTo>
                        <a:pt x="0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orma libre 30">
                <a:extLst>
                  <a:ext uri="{FF2B5EF4-FFF2-40B4-BE49-F238E27FC236}">
                    <a16:creationId xmlns:a16="http://schemas.microsoft.com/office/drawing/2014/main" id="{B5B3D646-107B-4B42-A32E-5B91E8ECF9E2}"/>
                  </a:ext>
                </a:extLst>
              </p:cNvPr>
              <p:cNvSpPr/>
              <p:nvPr/>
            </p:nvSpPr>
            <p:spPr>
              <a:xfrm>
                <a:off x="9499294" y="1961024"/>
                <a:ext cx="9525" cy="35242"/>
              </a:xfrm>
              <a:custGeom>
                <a:avLst/>
                <a:gdLst>
                  <a:gd name="connsiteX0" fmla="*/ 2858 w 9525"/>
                  <a:gd name="connsiteY0" fmla="*/ 0 h 35242"/>
                  <a:gd name="connsiteX1" fmla="*/ 9525 w 9525"/>
                  <a:gd name="connsiteY1" fmla="*/ 0 h 35242"/>
                  <a:gd name="connsiteX2" fmla="*/ 9525 w 9525"/>
                  <a:gd name="connsiteY2" fmla="*/ 5715 h 35242"/>
                  <a:gd name="connsiteX3" fmla="*/ 2858 w 9525"/>
                  <a:gd name="connsiteY3" fmla="*/ 5715 h 35242"/>
                  <a:gd name="connsiteX4" fmla="*/ 2858 w 9525"/>
                  <a:gd name="connsiteY4" fmla="*/ 0 h 35242"/>
                  <a:gd name="connsiteX5" fmla="*/ 2858 w 9525"/>
                  <a:gd name="connsiteY5" fmla="*/ 35243 h 35242"/>
                  <a:gd name="connsiteX6" fmla="*/ 2858 w 9525"/>
                  <a:gd name="connsiteY6" fmla="*/ 15240 h 35242"/>
                  <a:gd name="connsiteX7" fmla="*/ 0 w 9525"/>
                  <a:gd name="connsiteY7" fmla="*/ 14288 h 35242"/>
                  <a:gd name="connsiteX8" fmla="*/ 0 w 9525"/>
                  <a:gd name="connsiteY8" fmla="*/ 10478 h 35242"/>
                  <a:gd name="connsiteX9" fmla="*/ 9525 w 9525"/>
                  <a:gd name="connsiteY9" fmla="*/ 10478 h 35242"/>
                  <a:gd name="connsiteX10" fmla="*/ 9525 w 9525"/>
                  <a:gd name="connsiteY10" fmla="*/ 35243 h 35242"/>
                  <a:gd name="connsiteX11" fmla="*/ 2858 w 9525"/>
                  <a:gd name="connsiteY11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5" h="35242">
                    <a:moveTo>
                      <a:pt x="2858" y="0"/>
                    </a:moveTo>
                    <a:lnTo>
                      <a:pt x="9525" y="0"/>
                    </a:lnTo>
                    <a:lnTo>
                      <a:pt x="9525" y="5715"/>
                    </a:lnTo>
                    <a:lnTo>
                      <a:pt x="2858" y="5715"/>
                    </a:lnTo>
                    <a:lnTo>
                      <a:pt x="2858" y="0"/>
                    </a:lnTo>
                    <a:close/>
                    <a:moveTo>
                      <a:pt x="2858" y="35243"/>
                    </a:moveTo>
                    <a:lnTo>
                      <a:pt x="2858" y="15240"/>
                    </a:lnTo>
                    <a:lnTo>
                      <a:pt x="0" y="14288"/>
                    </a:lnTo>
                    <a:lnTo>
                      <a:pt x="0" y="10478"/>
                    </a:lnTo>
                    <a:lnTo>
                      <a:pt x="9525" y="10478"/>
                    </a:lnTo>
                    <a:lnTo>
                      <a:pt x="9525" y="35243"/>
                    </a:lnTo>
                    <a:lnTo>
                      <a:pt x="2858" y="35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2" name="Gráfico 4">
                <a:extLst>
                  <a:ext uri="{FF2B5EF4-FFF2-40B4-BE49-F238E27FC236}">
                    <a16:creationId xmlns:a16="http://schemas.microsoft.com/office/drawing/2014/main" id="{3733B5CB-9879-AD4C-9665-703E3EABE2EC}"/>
                  </a:ext>
                </a:extLst>
              </p:cNvPr>
              <p:cNvGrpSpPr/>
              <p:nvPr/>
            </p:nvGrpSpPr>
            <p:grpSpPr>
              <a:xfrm>
                <a:off x="8855405" y="1365712"/>
                <a:ext cx="694372" cy="631507"/>
                <a:chOff x="8855405" y="1365712"/>
                <a:chExt cx="694372" cy="631507"/>
              </a:xfrm>
              <a:solidFill>
                <a:srgbClr val="FFFFFF"/>
              </a:solidFill>
            </p:grpSpPr>
            <p:sp>
              <p:nvSpPr>
                <p:cNvPr id="78" name="Forma libre 77">
                  <a:extLst>
                    <a:ext uri="{FF2B5EF4-FFF2-40B4-BE49-F238E27FC236}">
                      <a16:creationId xmlns:a16="http://schemas.microsoft.com/office/drawing/2014/main" id="{D1E888FC-F472-1A4C-8219-0D2D13B711B0}"/>
                    </a:ext>
                  </a:extLst>
                </p:cNvPr>
                <p:cNvSpPr/>
                <p:nvPr/>
              </p:nvSpPr>
              <p:spPr>
                <a:xfrm>
                  <a:off x="9514535" y="1961024"/>
                  <a:ext cx="10477" cy="34528"/>
                </a:xfrm>
                <a:custGeom>
                  <a:avLst/>
                  <a:gdLst>
                    <a:gd name="connsiteX0" fmla="*/ 0 w 10477"/>
                    <a:gd name="connsiteY0" fmla="*/ 28575 h 34528"/>
                    <a:gd name="connsiteX1" fmla="*/ 0 w 10477"/>
                    <a:gd name="connsiteY1" fmla="*/ 0 h 34528"/>
                    <a:gd name="connsiteX2" fmla="*/ 6668 w 10477"/>
                    <a:gd name="connsiteY2" fmla="*/ 0 h 34528"/>
                    <a:gd name="connsiteX3" fmla="*/ 6668 w 10477"/>
                    <a:gd name="connsiteY3" fmla="*/ 27623 h 34528"/>
                    <a:gd name="connsiteX4" fmla="*/ 10477 w 10477"/>
                    <a:gd name="connsiteY4" fmla="*/ 29528 h 34528"/>
                    <a:gd name="connsiteX5" fmla="*/ 10477 w 10477"/>
                    <a:gd name="connsiteY5" fmla="*/ 34290 h 34528"/>
                    <a:gd name="connsiteX6" fmla="*/ 6668 w 10477"/>
                    <a:gd name="connsiteY6" fmla="*/ 34290 h 34528"/>
                    <a:gd name="connsiteX7" fmla="*/ 0 w 10477"/>
                    <a:gd name="connsiteY7" fmla="*/ 28575 h 34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7" h="34528">
                      <a:moveTo>
                        <a:pt x="0" y="28575"/>
                      </a:moveTo>
                      <a:lnTo>
                        <a:pt x="0" y="0"/>
                      </a:lnTo>
                      <a:lnTo>
                        <a:pt x="6668" y="0"/>
                      </a:lnTo>
                      <a:lnTo>
                        <a:pt x="6668" y="27623"/>
                      </a:lnTo>
                      <a:cubicBezTo>
                        <a:pt x="6668" y="29528"/>
                        <a:pt x="7620" y="29528"/>
                        <a:pt x="10477" y="29528"/>
                      </a:cubicBezTo>
                      <a:lnTo>
                        <a:pt x="10477" y="34290"/>
                      </a:lnTo>
                      <a:cubicBezTo>
                        <a:pt x="10477" y="34290"/>
                        <a:pt x="8572" y="34290"/>
                        <a:pt x="6668" y="34290"/>
                      </a:cubicBezTo>
                      <a:cubicBezTo>
                        <a:pt x="1905" y="35243"/>
                        <a:pt x="0" y="33338"/>
                        <a:pt x="0" y="2857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orma libre 78">
                  <a:extLst>
                    <a:ext uri="{FF2B5EF4-FFF2-40B4-BE49-F238E27FC236}">
                      <a16:creationId xmlns:a16="http://schemas.microsoft.com/office/drawing/2014/main" id="{FFCB211F-0FBD-4346-81BF-E5F1570A9EED}"/>
                    </a:ext>
                  </a:extLst>
                </p:cNvPr>
                <p:cNvSpPr/>
                <p:nvPr/>
              </p:nvSpPr>
              <p:spPr>
                <a:xfrm>
                  <a:off x="9527869" y="1971502"/>
                  <a:ext cx="21907" cy="25717"/>
                </a:xfrm>
                <a:custGeom>
                  <a:avLst/>
                  <a:gdLst>
                    <a:gd name="connsiteX0" fmla="*/ 11430 w 21907"/>
                    <a:gd name="connsiteY0" fmla="*/ 3810 h 25717"/>
                    <a:gd name="connsiteX1" fmla="*/ 6668 w 21907"/>
                    <a:gd name="connsiteY1" fmla="*/ 9525 h 25717"/>
                    <a:gd name="connsiteX2" fmla="*/ 15240 w 21907"/>
                    <a:gd name="connsiteY2" fmla="*/ 9525 h 25717"/>
                    <a:gd name="connsiteX3" fmla="*/ 11430 w 21907"/>
                    <a:gd name="connsiteY3" fmla="*/ 3810 h 25717"/>
                    <a:gd name="connsiteX4" fmla="*/ 6668 w 21907"/>
                    <a:gd name="connsiteY4" fmla="*/ 14288 h 25717"/>
                    <a:gd name="connsiteX5" fmla="*/ 13335 w 21907"/>
                    <a:gd name="connsiteY5" fmla="*/ 20002 h 25717"/>
                    <a:gd name="connsiteX6" fmla="*/ 20955 w 21907"/>
                    <a:gd name="connsiteY6" fmla="*/ 18097 h 25717"/>
                    <a:gd name="connsiteX7" fmla="*/ 21908 w 21907"/>
                    <a:gd name="connsiteY7" fmla="*/ 22860 h 25717"/>
                    <a:gd name="connsiteX8" fmla="*/ 12383 w 21907"/>
                    <a:gd name="connsiteY8" fmla="*/ 25717 h 25717"/>
                    <a:gd name="connsiteX9" fmla="*/ 0 w 21907"/>
                    <a:gd name="connsiteY9" fmla="*/ 12382 h 25717"/>
                    <a:gd name="connsiteX10" fmla="*/ 11430 w 21907"/>
                    <a:gd name="connsiteY10" fmla="*/ 0 h 25717"/>
                    <a:gd name="connsiteX11" fmla="*/ 21908 w 21907"/>
                    <a:gd name="connsiteY11" fmla="*/ 11430 h 25717"/>
                    <a:gd name="connsiteX12" fmla="*/ 21908 w 21907"/>
                    <a:gd name="connsiteY12" fmla="*/ 14288 h 25717"/>
                    <a:gd name="connsiteX13" fmla="*/ 6668 w 21907"/>
                    <a:gd name="connsiteY13" fmla="*/ 1428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07" h="25717">
                      <a:moveTo>
                        <a:pt x="11430" y="3810"/>
                      </a:moveTo>
                      <a:cubicBezTo>
                        <a:pt x="8573" y="3810"/>
                        <a:pt x="6668" y="6667"/>
                        <a:pt x="6668" y="9525"/>
                      </a:cubicBezTo>
                      <a:lnTo>
                        <a:pt x="15240" y="9525"/>
                      </a:lnTo>
                      <a:cubicBezTo>
                        <a:pt x="16193" y="6667"/>
                        <a:pt x="15240" y="3810"/>
                        <a:pt x="11430" y="3810"/>
                      </a:cubicBezTo>
                      <a:moveTo>
                        <a:pt x="6668" y="14288"/>
                      </a:moveTo>
                      <a:cubicBezTo>
                        <a:pt x="6668" y="18097"/>
                        <a:pt x="8573" y="20002"/>
                        <a:pt x="13335" y="20002"/>
                      </a:cubicBezTo>
                      <a:cubicBezTo>
                        <a:pt x="16193" y="20002"/>
                        <a:pt x="18098" y="19050"/>
                        <a:pt x="20955" y="18097"/>
                      </a:cubicBezTo>
                      <a:lnTo>
                        <a:pt x="21908" y="22860"/>
                      </a:lnTo>
                      <a:cubicBezTo>
                        <a:pt x="20003" y="23813"/>
                        <a:pt x="16193" y="25717"/>
                        <a:pt x="12383" y="25717"/>
                      </a:cubicBezTo>
                      <a:cubicBezTo>
                        <a:pt x="4763" y="25717"/>
                        <a:pt x="0" y="20955"/>
                        <a:pt x="0" y="12382"/>
                      </a:cubicBezTo>
                      <a:cubicBezTo>
                        <a:pt x="0" y="4763"/>
                        <a:pt x="3810" y="0"/>
                        <a:pt x="11430" y="0"/>
                      </a:cubicBezTo>
                      <a:cubicBezTo>
                        <a:pt x="19050" y="0"/>
                        <a:pt x="21908" y="5715"/>
                        <a:pt x="21908" y="11430"/>
                      </a:cubicBezTo>
                      <a:lnTo>
                        <a:pt x="21908" y="14288"/>
                      </a:lnTo>
                      <a:lnTo>
                        <a:pt x="6668" y="14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orma libre 79">
                  <a:extLst>
                    <a:ext uri="{FF2B5EF4-FFF2-40B4-BE49-F238E27FC236}">
                      <a16:creationId xmlns:a16="http://schemas.microsoft.com/office/drawing/2014/main" id="{C5CACC59-CAEE-BF4A-9396-2A84E7A3B851}"/>
                    </a:ext>
                  </a:extLst>
                </p:cNvPr>
                <p:cNvSpPr/>
                <p:nvPr/>
              </p:nvSpPr>
              <p:spPr>
                <a:xfrm>
                  <a:off x="8934067" y="1371059"/>
                  <a:ext cx="86148" cy="60374"/>
                </a:xfrm>
                <a:custGeom>
                  <a:avLst/>
                  <a:gdLst>
                    <a:gd name="connsiteX0" fmla="*/ 50877 w 86148"/>
                    <a:gd name="connsiteY0" fmla="*/ 60375 h 60374"/>
                    <a:gd name="connsiteX1" fmla="*/ 51830 w 86148"/>
                    <a:gd name="connsiteY1" fmla="*/ 56565 h 60374"/>
                    <a:gd name="connsiteX2" fmla="*/ 50877 w 86148"/>
                    <a:gd name="connsiteY2" fmla="*/ 55612 h 60374"/>
                    <a:gd name="connsiteX3" fmla="*/ 62307 w 86148"/>
                    <a:gd name="connsiteY3" fmla="*/ 37515 h 60374"/>
                    <a:gd name="connsiteX4" fmla="*/ 82310 w 86148"/>
                    <a:gd name="connsiteY4" fmla="*/ 36562 h 60374"/>
                    <a:gd name="connsiteX5" fmla="*/ 81357 w 86148"/>
                    <a:gd name="connsiteY5" fmla="*/ 16560 h 60374"/>
                    <a:gd name="connsiteX6" fmla="*/ 67069 w 86148"/>
                    <a:gd name="connsiteY6" fmla="*/ 16560 h 60374"/>
                    <a:gd name="connsiteX7" fmla="*/ 61355 w 86148"/>
                    <a:gd name="connsiteY7" fmla="*/ 12750 h 60374"/>
                    <a:gd name="connsiteX8" fmla="*/ 58497 w 86148"/>
                    <a:gd name="connsiteY8" fmla="*/ 3225 h 60374"/>
                    <a:gd name="connsiteX9" fmla="*/ 39447 w 86148"/>
                    <a:gd name="connsiteY9" fmla="*/ 3225 h 60374"/>
                    <a:gd name="connsiteX10" fmla="*/ 22302 w 86148"/>
                    <a:gd name="connsiteY10" fmla="*/ 17512 h 60374"/>
                    <a:gd name="connsiteX11" fmla="*/ 10872 w 86148"/>
                    <a:gd name="connsiteY11" fmla="*/ 15607 h 60374"/>
                    <a:gd name="connsiteX12" fmla="*/ 3252 w 86148"/>
                    <a:gd name="connsiteY12" fmla="*/ 20370 h 60374"/>
                    <a:gd name="connsiteX13" fmla="*/ 1347 w 86148"/>
                    <a:gd name="connsiteY13" fmla="*/ 23227 h 60374"/>
                    <a:gd name="connsiteX14" fmla="*/ 394 w 86148"/>
                    <a:gd name="connsiteY14" fmla="*/ 29895 h 60374"/>
                    <a:gd name="connsiteX15" fmla="*/ 6110 w 86148"/>
                    <a:gd name="connsiteY15" fmla="*/ 39420 h 60374"/>
                    <a:gd name="connsiteX16" fmla="*/ 18492 w 86148"/>
                    <a:gd name="connsiteY16" fmla="*/ 41325 h 60374"/>
                    <a:gd name="connsiteX17" fmla="*/ 23255 w 86148"/>
                    <a:gd name="connsiteY17" fmla="*/ 38467 h 60374"/>
                    <a:gd name="connsiteX18" fmla="*/ 25160 w 86148"/>
                    <a:gd name="connsiteY18" fmla="*/ 37515 h 60374"/>
                    <a:gd name="connsiteX19" fmla="*/ 31827 w 86148"/>
                    <a:gd name="connsiteY19" fmla="*/ 47040 h 60374"/>
                    <a:gd name="connsiteX20" fmla="*/ 31827 w 86148"/>
                    <a:gd name="connsiteY20" fmla="*/ 47992 h 60374"/>
                    <a:gd name="connsiteX21" fmla="*/ 39447 w 86148"/>
                    <a:gd name="connsiteY21" fmla="*/ 55612 h 60374"/>
                    <a:gd name="connsiteX22" fmla="*/ 38494 w 86148"/>
                    <a:gd name="connsiteY22" fmla="*/ 60375 h 60374"/>
                    <a:gd name="connsiteX23" fmla="*/ 46114 w 86148"/>
                    <a:gd name="connsiteY23" fmla="*/ 59422 h 60374"/>
                    <a:gd name="connsiteX24" fmla="*/ 50877 w 86148"/>
                    <a:gd name="connsiteY24" fmla="*/ 60375 h 6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6148" h="60374">
                      <a:moveTo>
                        <a:pt x="50877" y="60375"/>
                      </a:moveTo>
                      <a:cubicBezTo>
                        <a:pt x="51830" y="59422"/>
                        <a:pt x="52782" y="58470"/>
                        <a:pt x="51830" y="56565"/>
                      </a:cubicBezTo>
                      <a:cubicBezTo>
                        <a:pt x="50877" y="55612"/>
                        <a:pt x="49925" y="55612"/>
                        <a:pt x="50877" y="55612"/>
                      </a:cubicBezTo>
                      <a:cubicBezTo>
                        <a:pt x="58497" y="53707"/>
                        <a:pt x="63260" y="42277"/>
                        <a:pt x="62307" y="37515"/>
                      </a:cubicBezTo>
                      <a:cubicBezTo>
                        <a:pt x="66117" y="41325"/>
                        <a:pt x="75642" y="42277"/>
                        <a:pt x="82310" y="36562"/>
                      </a:cubicBezTo>
                      <a:cubicBezTo>
                        <a:pt x="86119" y="32752"/>
                        <a:pt x="88977" y="21322"/>
                        <a:pt x="81357" y="16560"/>
                      </a:cubicBezTo>
                      <a:cubicBezTo>
                        <a:pt x="77547" y="13702"/>
                        <a:pt x="70880" y="13702"/>
                        <a:pt x="67069" y="16560"/>
                      </a:cubicBezTo>
                      <a:cubicBezTo>
                        <a:pt x="66117" y="14655"/>
                        <a:pt x="63260" y="12750"/>
                        <a:pt x="61355" y="12750"/>
                      </a:cubicBezTo>
                      <a:cubicBezTo>
                        <a:pt x="61355" y="11797"/>
                        <a:pt x="61355" y="7035"/>
                        <a:pt x="58497" y="3225"/>
                      </a:cubicBezTo>
                      <a:cubicBezTo>
                        <a:pt x="54687" y="-585"/>
                        <a:pt x="43257" y="-1538"/>
                        <a:pt x="39447" y="3225"/>
                      </a:cubicBezTo>
                      <a:cubicBezTo>
                        <a:pt x="31827" y="1320"/>
                        <a:pt x="21350" y="5130"/>
                        <a:pt x="22302" y="17512"/>
                      </a:cubicBezTo>
                      <a:cubicBezTo>
                        <a:pt x="16587" y="15607"/>
                        <a:pt x="13730" y="15607"/>
                        <a:pt x="10872" y="15607"/>
                      </a:cubicBezTo>
                      <a:cubicBezTo>
                        <a:pt x="8014" y="15607"/>
                        <a:pt x="4205" y="18465"/>
                        <a:pt x="3252" y="20370"/>
                      </a:cubicBezTo>
                      <a:cubicBezTo>
                        <a:pt x="2300" y="21322"/>
                        <a:pt x="2300" y="22275"/>
                        <a:pt x="1347" y="23227"/>
                      </a:cubicBezTo>
                      <a:cubicBezTo>
                        <a:pt x="394" y="25132"/>
                        <a:pt x="-558" y="27037"/>
                        <a:pt x="394" y="29895"/>
                      </a:cubicBezTo>
                      <a:cubicBezTo>
                        <a:pt x="394" y="34657"/>
                        <a:pt x="3252" y="38467"/>
                        <a:pt x="6110" y="39420"/>
                      </a:cubicBezTo>
                      <a:cubicBezTo>
                        <a:pt x="10872" y="42277"/>
                        <a:pt x="15635" y="41325"/>
                        <a:pt x="18492" y="41325"/>
                      </a:cubicBezTo>
                      <a:cubicBezTo>
                        <a:pt x="20397" y="41325"/>
                        <a:pt x="21350" y="40372"/>
                        <a:pt x="23255" y="38467"/>
                      </a:cubicBezTo>
                      <a:cubicBezTo>
                        <a:pt x="24207" y="37515"/>
                        <a:pt x="24207" y="37515"/>
                        <a:pt x="25160" y="37515"/>
                      </a:cubicBezTo>
                      <a:cubicBezTo>
                        <a:pt x="25160" y="38467"/>
                        <a:pt x="25160" y="44182"/>
                        <a:pt x="31827" y="47040"/>
                      </a:cubicBezTo>
                      <a:cubicBezTo>
                        <a:pt x="31827" y="47040"/>
                        <a:pt x="31827" y="47992"/>
                        <a:pt x="31827" y="47992"/>
                      </a:cubicBezTo>
                      <a:cubicBezTo>
                        <a:pt x="33732" y="56565"/>
                        <a:pt x="39447" y="55612"/>
                        <a:pt x="39447" y="55612"/>
                      </a:cubicBezTo>
                      <a:cubicBezTo>
                        <a:pt x="36589" y="57517"/>
                        <a:pt x="38494" y="59422"/>
                        <a:pt x="38494" y="60375"/>
                      </a:cubicBezTo>
                      <a:cubicBezTo>
                        <a:pt x="42305" y="59422"/>
                        <a:pt x="45162" y="59422"/>
                        <a:pt x="46114" y="59422"/>
                      </a:cubicBezTo>
                      <a:cubicBezTo>
                        <a:pt x="44210" y="59422"/>
                        <a:pt x="47067" y="59422"/>
                        <a:pt x="50877" y="6037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orma libre 80">
                  <a:extLst>
                    <a:ext uri="{FF2B5EF4-FFF2-40B4-BE49-F238E27FC236}">
                      <a16:creationId xmlns:a16="http://schemas.microsoft.com/office/drawing/2014/main" id="{7C8DE6FC-17AC-5B40-A20D-4298FE93B6D7}"/>
                    </a:ext>
                  </a:extLst>
                </p:cNvPr>
                <p:cNvSpPr/>
                <p:nvPr/>
              </p:nvSpPr>
              <p:spPr>
                <a:xfrm>
                  <a:off x="8948749" y="1434292"/>
                  <a:ext cx="64029" cy="69532"/>
                </a:xfrm>
                <a:custGeom>
                  <a:avLst/>
                  <a:gdLst>
                    <a:gd name="connsiteX0" fmla="*/ 50482 w 64029"/>
                    <a:gd name="connsiteY0" fmla="*/ 21907 h 69532"/>
                    <a:gd name="connsiteX1" fmla="*/ 36195 w 64029"/>
                    <a:gd name="connsiteY1" fmla="*/ 32385 h 69532"/>
                    <a:gd name="connsiteX2" fmla="*/ 41910 w 64029"/>
                    <a:gd name="connsiteY2" fmla="*/ 48577 h 69532"/>
                    <a:gd name="connsiteX3" fmla="*/ 28575 w 64029"/>
                    <a:gd name="connsiteY3" fmla="*/ 38100 h 69532"/>
                    <a:gd name="connsiteX4" fmla="*/ 15240 w 64029"/>
                    <a:gd name="connsiteY4" fmla="*/ 48577 h 69532"/>
                    <a:gd name="connsiteX5" fmla="*/ 20955 w 64029"/>
                    <a:gd name="connsiteY5" fmla="*/ 32385 h 69532"/>
                    <a:gd name="connsiteX6" fmla="*/ 6668 w 64029"/>
                    <a:gd name="connsiteY6" fmla="*/ 21907 h 69532"/>
                    <a:gd name="connsiteX7" fmla="*/ 6668 w 64029"/>
                    <a:gd name="connsiteY7" fmla="*/ 21907 h 69532"/>
                    <a:gd name="connsiteX8" fmla="*/ 23813 w 64029"/>
                    <a:gd name="connsiteY8" fmla="*/ 21907 h 69532"/>
                    <a:gd name="connsiteX9" fmla="*/ 28575 w 64029"/>
                    <a:gd name="connsiteY9" fmla="*/ 5715 h 69532"/>
                    <a:gd name="connsiteX10" fmla="*/ 33338 w 64029"/>
                    <a:gd name="connsiteY10" fmla="*/ 21907 h 69532"/>
                    <a:gd name="connsiteX11" fmla="*/ 50482 w 64029"/>
                    <a:gd name="connsiteY11" fmla="*/ 21907 h 69532"/>
                    <a:gd name="connsiteX12" fmla="*/ 50482 w 64029"/>
                    <a:gd name="connsiteY12" fmla="*/ 21907 h 69532"/>
                    <a:gd name="connsiteX13" fmla="*/ 55245 w 64029"/>
                    <a:gd name="connsiteY13" fmla="*/ 21907 h 69532"/>
                    <a:gd name="connsiteX14" fmla="*/ 60960 w 64029"/>
                    <a:gd name="connsiteY14" fmla="*/ 7620 h 69532"/>
                    <a:gd name="connsiteX15" fmla="*/ 61913 w 64029"/>
                    <a:gd name="connsiteY15" fmla="*/ 5715 h 69532"/>
                    <a:gd name="connsiteX16" fmla="*/ 60960 w 64029"/>
                    <a:gd name="connsiteY16" fmla="*/ 4763 h 69532"/>
                    <a:gd name="connsiteX17" fmla="*/ 56198 w 64029"/>
                    <a:gd name="connsiteY17" fmla="*/ 1905 h 69532"/>
                    <a:gd name="connsiteX18" fmla="*/ 56198 w 64029"/>
                    <a:gd name="connsiteY18" fmla="*/ 1905 h 69532"/>
                    <a:gd name="connsiteX19" fmla="*/ 56198 w 64029"/>
                    <a:gd name="connsiteY19" fmla="*/ 1905 h 69532"/>
                    <a:gd name="connsiteX20" fmla="*/ 55245 w 64029"/>
                    <a:gd name="connsiteY20" fmla="*/ 2857 h 69532"/>
                    <a:gd name="connsiteX21" fmla="*/ 49530 w 64029"/>
                    <a:gd name="connsiteY21" fmla="*/ 4763 h 69532"/>
                    <a:gd name="connsiteX22" fmla="*/ 47625 w 64029"/>
                    <a:gd name="connsiteY22" fmla="*/ 4763 h 69532"/>
                    <a:gd name="connsiteX23" fmla="*/ 42863 w 64029"/>
                    <a:gd name="connsiteY23" fmla="*/ 2857 h 69532"/>
                    <a:gd name="connsiteX24" fmla="*/ 40005 w 64029"/>
                    <a:gd name="connsiteY24" fmla="*/ 1905 h 69532"/>
                    <a:gd name="connsiteX25" fmla="*/ 40005 w 64029"/>
                    <a:gd name="connsiteY25" fmla="*/ 1905 h 69532"/>
                    <a:gd name="connsiteX26" fmla="*/ 30480 w 64029"/>
                    <a:gd name="connsiteY26" fmla="*/ 0 h 69532"/>
                    <a:gd name="connsiteX27" fmla="*/ 20955 w 64029"/>
                    <a:gd name="connsiteY27" fmla="*/ 1905 h 69532"/>
                    <a:gd name="connsiteX28" fmla="*/ 20955 w 64029"/>
                    <a:gd name="connsiteY28" fmla="*/ 1905 h 69532"/>
                    <a:gd name="connsiteX29" fmla="*/ 20003 w 64029"/>
                    <a:gd name="connsiteY29" fmla="*/ 2857 h 69532"/>
                    <a:gd name="connsiteX30" fmla="*/ 17145 w 64029"/>
                    <a:gd name="connsiteY30" fmla="*/ 3810 h 69532"/>
                    <a:gd name="connsiteX31" fmla="*/ 14288 w 64029"/>
                    <a:gd name="connsiteY31" fmla="*/ 4763 h 69532"/>
                    <a:gd name="connsiteX32" fmla="*/ 12382 w 64029"/>
                    <a:gd name="connsiteY32" fmla="*/ 4763 h 69532"/>
                    <a:gd name="connsiteX33" fmla="*/ 6668 w 64029"/>
                    <a:gd name="connsiteY33" fmla="*/ 2857 h 69532"/>
                    <a:gd name="connsiteX34" fmla="*/ 5715 w 64029"/>
                    <a:gd name="connsiteY34" fmla="*/ 1905 h 69532"/>
                    <a:gd name="connsiteX35" fmla="*/ 5715 w 64029"/>
                    <a:gd name="connsiteY35" fmla="*/ 1905 h 69532"/>
                    <a:gd name="connsiteX36" fmla="*/ 5715 w 64029"/>
                    <a:gd name="connsiteY36" fmla="*/ 1905 h 69532"/>
                    <a:gd name="connsiteX37" fmla="*/ 953 w 64029"/>
                    <a:gd name="connsiteY37" fmla="*/ 4763 h 69532"/>
                    <a:gd name="connsiteX38" fmla="*/ 0 w 64029"/>
                    <a:gd name="connsiteY38" fmla="*/ 5715 h 69532"/>
                    <a:gd name="connsiteX39" fmla="*/ 953 w 64029"/>
                    <a:gd name="connsiteY39" fmla="*/ 7620 h 69532"/>
                    <a:gd name="connsiteX40" fmla="*/ 6668 w 64029"/>
                    <a:gd name="connsiteY40" fmla="*/ 22860 h 69532"/>
                    <a:gd name="connsiteX41" fmla="*/ 2857 w 64029"/>
                    <a:gd name="connsiteY41" fmla="*/ 36195 h 69532"/>
                    <a:gd name="connsiteX42" fmla="*/ 2857 w 64029"/>
                    <a:gd name="connsiteY42" fmla="*/ 52388 h 69532"/>
                    <a:gd name="connsiteX43" fmla="*/ 18098 w 64029"/>
                    <a:gd name="connsiteY43" fmla="*/ 59055 h 69532"/>
                    <a:gd name="connsiteX44" fmla="*/ 29528 w 64029"/>
                    <a:gd name="connsiteY44" fmla="*/ 64770 h 69532"/>
                    <a:gd name="connsiteX45" fmla="*/ 31432 w 64029"/>
                    <a:gd name="connsiteY45" fmla="*/ 68580 h 69532"/>
                    <a:gd name="connsiteX46" fmla="*/ 32385 w 64029"/>
                    <a:gd name="connsiteY46" fmla="*/ 69532 h 69532"/>
                    <a:gd name="connsiteX47" fmla="*/ 33338 w 64029"/>
                    <a:gd name="connsiteY47" fmla="*/ 68580 h 69532"/>
                    <a:gd name="connsiteX48" fmla="*/ 35243 w 64029"/>
                    <a:gd name="connsiteY48" fmla="*/ 64770 h 69532"/>
                    <a:gd name="connsiteX49" fmla="*/ 46673 w 64029"/>
                    <a:gd name="connsiteY49" fmla="*/ 59055 h 69532"/>
                    <a:gd name="connsiteX50" fmla="*/ 61913 w 64029"/>
                    <a:gd name="connsiteY50" fmla="*/ 52388 h 69532"/>
                    <a:gd name="connsiteX51" fmla="*/ 61913 w 64029"/>
                    <a:gd name="connsiteY51" fmla="*/ 36195 h 69532"/>
                    <a:gd name="connsiteX52" fmla="*/ 55245 w 64029"/>
                    <a:gd name="connsiteY52" fmla="*/ 21907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64029" h="69532">
                      <a:moveTo>
                        <a:pt x="50482" y="21907"/>
                      </a:moveTo>
                      <a:lnTo>
                        <a:pt x="36195" y="32385"/>
                      </a:lnTo>
                      <a:lnTo>
                        <a:pt x="41910" y="48577"/>
                      </a:lnTo>
                      <a:lnTo>
                        <a:pt x="28575" y="38100"/>
                      </a:lnTo>
                      <a:lnTo>
                        <a:pt x="15240" y="48577"/>
                      </a:lnTo>
                      <a:lnTo>
                        <a:pt x="20955" y="32385"/>
                      </a:lnTo>
                      <a:lnTo>
                        <a:pt x="6668" y="21907"/>
                      </a:lnTo>
                      <a:lnTo>
                        <a:pt x="6668" y="21907"/>
                      </a:lnTo>
                      <a:lnTo>
                        <a:pt x="23813" y="21907"/>
                      </a:lnTo>
                      <a:lnTo>
                        <a:pt x="28575" y="5715"/>
                      </a:lnTo>
                      <a:lnTo>
                        <a:pt x="33338" y="21907"/>
                      </a:lnTo>
                      <a:lnTo>
                        <a:pt x="50482" y="21907"/>
                      </a:lnTo>
                      <a:lnTo>
                        <a:pt x="50482" y="21907"/>
                      </a:lnTo>
                      <a:close/>
                      <a:moveTo>
                        <a:pt x="55245" y="21907"/>
                      </a:moveTo>
                      <a:cubicBezTo>
                        <a:pt x="55245" y="13335"/>
                        <a:pt x="60960" y="7620"/>
                        <a:pt x="60960" y="7620"/>
                      </a:cubicBezTo>
                      <a:cubicBezTo>
                        <a:pt x="61913" y="6667"/>
                        <a:pt x="61913" y="6667"/>
                        <a:pt x="61913" y="5715"/>
                      </a:cubicBezTo>
                      <a:cubicBezTo>
                        <a:pt x="61913" y="4763"/>
                        <a:pt x="60960" y="4763"/>
                        <a:pt x="60960" y="4763"/>
                      </a:cubicBezTo>
                      <a:cubicBezTo>
                        <a:pt x="59055" y="3810"/>
                        <a:pt x="56198" y="1905"/>
                        <a:pt x="56198" y="1905"/>
                      </a:cubicBezTo>
                      <a:lnTo>
                        <a:pt x="56198" y="1905"/>
                      </a:lnTo>
                      <a:lnTo>
                        <a:pt x="56198" y="1905"/>
                      </a:lnTo>
                      <a:cubicBezTo>
                        <a:pt x="56198" y="1905"/>
                        <a:pt x="55245" y="1905"/>
                        <a:pt x="55245" y="2857"/>
                      </a:cubicBezTo>
                      <a:cubicBezTo>
                        <a:pt x="54293" y="3810"/>
                        <a:pt x="52388" y="4763"/>
                        <a:pt x="49530" y="4763"/>
                      </a:cubicBezTo>
                      <a:cubicBezTo>
                        <a:pt x="48578" y="4763"/>
                        <a:pt x="48578" y="4763"/>
                        <a:pt x="47625" y="4763"/>
                      </a:cubicBezTo>
                      <a:cubicBezTo>
                        <a:pt x="45720" y="4763"/>
                        <a:pt x="42863" y="2857"/>
                        <a:pt x="42863" y="2857"/>
                      </a:cubicBezTo>
                      <a:cubicBezTo>
                        <a:pt x="41910" y="1905"/>
                        <a:pt x="40957" y="1905"/>
                        <a:pt x="40005" y="1905"/>
                      </a:cubicBezTo>
                      <a:lnTo>
                        <a:pt x="40005" y="1905"/>
                      </a:lnTo>
                      <a:cubicBezTo>
                        <a:pt x="35243" y="0"/>
                        <a:pt x="31432" y="0"/>
                        <a:pt x="30480" y="0"/>
                      </a:cubicBezTo>
                      <a:cubicBezTo>
                        <a:pt x="29528" y="0"/>
                        <a:pt x="25718" y="0"/>
                        <a:pt x="20955" y="1905"/>
                      </a:cubicBezTo>
                      <a:lnTo>
                        <a:pt x="20955" y="1905"/>
                      </a:lnTo>
                      <a:cubicBezTo>
                        <a:pt x="20955" y="1905"/>
                        <a:pt x="20003" y="1905"/>
                        <a:pt x="20003" y="2857"/>
                      </a:cubicBezTo>
                      <a:lnTo>
                        <a:pt x="17145" y="3810"/>
                      </a:lnTo>
                      <a:cubicBezTo>
                        <a:pt x="16193" y="3810"/>
                        <a:pt x="15240" y="4763"/>
                        <a:pt x="14288" y="4763"/>
                      </a:cubicBezTo>
                      <a:cubicBezTo>
                        <a:pt x="13335" y="4763"/>
                        <a:pt x="13335" y="4763"/>
                        <a:pt x="12382" y="4763"/>
                      </a:cubicBezTo>
                      <a:cubicBezTo>
                        <a:pt x="9525" y="4763"/>
                        <a:pt x="7620" y="3810"/>
                        <a:pt x="6668" y="2857"/>
                      </a:cubicBezTo>
                      <a:cubicBezTo>
                        <a:pt x="5715" y="2857"/>
                        <a:pt x="5715" y="1905"/>
                        <a:pt x="5715" y="1905"/>
                      </a:cubicBezTo>
                      <a:lnTo>
                        <a:pt x="5715" y="1905"/>
                      </a:lnTo>
                      <a:lnTo>
                        <a:pt x="5715" y="1905"/>
                      </a:lnTo>
                      <a:cubicBezTo>
                        <a:pt x="5715" y="1905"/>
                        <a:pt x="1905" y="3810"/>
                        <a:pt x="953" y="4763"/>
                      </a:cubicBezTo>
                      <a:cubicBezTo>
                        <a:pt x="953" y="4763"/>
                        <a:pt x="0" y="5715"/>
                        <a:pt x="0" y="5715"/>
                      </a:cubicBezTo>
                      <a:cubicBezTo>
                        <a:pt x="0" y="5715"/>
                        <a:pt x="0" y="6667"/>
                        <a:pt x="953" y="7620"/>
                      </a:cubicBezTo>
                      <a:cubicBezTo>
                        <a:pt x="953" y="7620"/>
                        <a:pt x="6668" y="14288"/>
                        <a:pt x="6668" y="22860"/>
                      </a:cubicBezTo>
                      <a:cubicBezTo>
                        <a:pt x="6668" y="23813"/>
                        <a:pt x="7620" y="28575"/>
                        <a:pt x="2857" y="36195"/>
                      </a:cubicBezTo>
                      <a:cubicBezTo>
                        <a:pt x="2857" y="36195"/>
                        <a:pt x="-1905" y="44767"/>
                        <a:pt x="2857" y="52388"/>
                      </a:cubicBezTo>
                      <a:cubicBezTo>
                        <a:pt x="2857" y="52388"/>
                        <a:pt x="6668" y="59055"/>
                        <a:pt x="18098" y="59055"/>
                      </a:cubicBezTo>
                      <a:cubicBezTo>
                        <a:pt x="19050" y="59055"/>
                        <a:pt x="27623" y="59055"/>
                        <a:pt x="29528" y="64770"/>
                      </a:cubicBezTo>
                      <a:cubicBezTo>
                        <a:pt x="29528" y="64770"/>
                        <a:pt x="31432" y="66675"/>
                        <a:pt x="31432" y="68580"/>
                      </a:cubicBezTo>
                      <a:lnTo>
                        <a:pt x="32385" y="69532"/>
                      </a:lnTo>
                      <a:lnTo>
                        <a:pt x="33338" y="68580"/>
                      </a:lnTo>
                      <a:cubicBezTo>
                        <a:pt x="34290" y="67627"/>
                        <a:pt x="35243" y="65722"/>
                        <a:pt x="35243" y="64770"/>
                      </a:cubicBezTo>
                      <a:cubicBezTo>
                        <a:pt x="38100" y="60007"/>
                        <a:pt x="45720" y="59055"/>
                        <a:pt x="46673" y="59055"/>
                      </a:cubicBezTo>
                      <a:cubicBezTo>
                        <a:pt x="57150" y="59055"/>
                        <a:pt x="61913" y="52388"/>
                        <a:pt x="61913" y="52388"/>
                      </a:cubicBezTo>
                      <a:cubicBezTo>
                        <a:pt x="66675" y="44767"/>
                        <a:pt x="61913" y="36195"/>
                        <a:pt x="61913" y="36195"/>
                      </a:cubicBezTo>
                      <a:cubicBezTo>
                        <a:pt x="54293" y="27622"/>
                        <a:pt x="55245" y="22860"/>
                        <a:pt x="55245" y="2190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orma libre 81">
                  <a:extLst>
                    <a:ext uri="{FF2B5EF4-FFF2-40B4-BE49-F238E27FC236}">
                      <a16:creationId xmlns:a16="http://schemas.microsoft.com/office/drawing/2014/main" id="{D3B7D2FE-E36A-234B-A4CF-ED7AC204428F}"/>
                    </a:ext>
                  </a:extLst>
                </p:cNvPr>
                <p:cNvSpPr/>
                <p:nvPr/>
              </p:nvSpPr>
              <p:spPr>
                <a:xfrm>
                  <a:off x="8855405" y="1398097"/>
                  <a:ext cx="245744" cy="150495"/>
                </a:xfrm>
                <a:custGeom>
                  <a:avLst/>
                  <a:gdLst>
                    <a:gd name="connsiteX0" fmla="*/ 175260 w 245744"/>
                    <a:gd name="connsiteY0" fmla="*/ 134303 h 150495"/>
                    <a:gd name="connsiteX1" fmla="*/ 174307 w 245744"/>
                    <a:gd name="connsiteY1" fmla="*/ 130492 h 150495"/>
                    <a:gd name="connsiteX2" fmla="*/ 172402 w 245744"/>
                    <a:gd name="connsiteY2" fmla="*/ 125730 h 150495"/>
                    <a:gd name="connsiteX3" fmla="*/ 178118 w 245744"/>
                    <a:gd name="connsiteY3" fmla="*/ 123825 h 150495"/>
                    <a:gd name="connsiteX4" fmla="*/ 175260 w 245744"/>
                    <a:gd name="connsiteY4" fmla="*/ 134303 h 150495"/>
                    <a:gd name="connsiteX5" fmla="*/ 153352 w 245744"/>
                    <a:gd name="connsiteY5" fmla="*/ 140970 h 150495"/>
                    <a:gd name="connsiteX6" fmla="*/ 150495 w 245744"/>
                    <a:gd name="connsiteY6" fmla="*/ 130492 h 150495"/>
                    <a:gd name="connsiteX7" fmla="*/ 170498 w 245744"/>
                    <a:gd name="connsiteY7" fmla="*/ 126683 h 150495"/>
                    <a:gd name="connsiteX8" fmla="*/ 173355 w 245744"/>
                    <a:gd name="connsiteY8" fmla="*/ 137160 h 150495"/>
                    <a:gd name="connsiteX9" fmla="*/ 153352 w 245744"/>
                    <a:gd name="connsiteY9" fmla="*/ 140970 h 150495"/>
                    <a:gd name="connsiteX10" fmla="*/ 155257 w 245744"/>
                    <a:gd name="connsiteY10" fmla="*/ 115253 h 150495"/>
                    <a:gd name="connsiteX11" fmla="*/ 163830 w 245744"/>
                    <a:gd name="connsiteY11" fmla="*/ 119062 h 150495"/>
                    <a:gd name="connsiteX12" fmla="*/ 149543 w 245744"/>
                    <a:gd name="connsiteY12" fmla="*/ 121920 h 150495"/>
                    <a:gd name="connsiteX13" fmla="*/ 155257 w 245744"/>
                    <a:gd name="connsiteY13" fmla="*/ 115253 h 150495"/>
                    <a:gd name="connsiteX14" fmla="*/ 147638 w 245744"/>
                    <a:gd name="connsiteY14" fmla="*/ 107633 h 150495"/>
                    <a:gd name="connsiteX15" fmla="*/ 174307 w 245744"/>
                    <a:gd name="connsiteY15" fmla="*/ 112395 h 150495"/>
                    <a:gd name="connsiteX16" fmla="*/ 176213 w 245744"/>
                    <a:gd name="connsiteY16" fmla="*/ 115253 h 150495"/>
                    <a:gd name="connsiteX17" fmla="*/ 167640 w 245744"/>
                    <a:gd name="connsiteY17" fmla="*/ 118110 h 150495"/>
                    <a:gd name="connsiteX18" fmla="*/ 153352 w 245744"/>
                    <a:gd name="connsiteY18" fmla="*/ 111442 h 150495"/>
                    <a:gd name="connsiteX19" fmla="*/ 147638 w 245744"/>
                    <a:gd name="connsiteY19" fmla="*/ 107633 h 150495"/>
                    <a:gd name="connsiteX20" fmla="*/ 127635 w 245744"/>
                    <a:gd name="connsiteY20" fmla="*/ 122873 h 150495"/>
                    <a:gd name="connsiteX21" fmla="*/ 138113 w 245744"/>
                    <a:gd name="connsiteY21" fmla="*/ 110490 h 150495"/>
                    <a:gd name="connsiteX22" fmla="*/ 140970 w 245744"/>
                    <a:gd name="connsiteY22" fmla="*/ 108585 h 150495"/>
                    <a:gd name="connsiteX23" fmla="*/ 144780 w 245744"/>
                    <a:gd name="connsiteY23" fmla="*/ 120967 h 150495"/>
                    <a:gd name="connsiteX24" fmla="*/ 127635 w 245744"/>
                    <a:gd name="connsiteY24" fmla="*/ 122873 h 150495"/>
                    <a:gd name="connsiteX25" fmla="*/ 100965 w 245744"/>
                    <a:gd name="connsiteY25" fmla="*/ 121920 h 150495"/>
                    <a:gd name="connsiteX26" fmla="*/ 104775 w 245744"/>
                    <a:gd name="connsiteY26" fmla="*/ 109537 h 150495"/>
                    <a:gd name="connsiteX27" fmla="*/ 107632 w 245744"/>
                    <a:gd name="connsiteY27" fmla="*/ 111442 h 150495"/>
                    <a:gd name="connsiteX28" fmla="*/ 118110 w 245744"/>
                    <a:gd name="connsiteY28" fmla="*/ 123825 h 150495"/>
                    <a:gd name="connsiteX29" fmla="*/ 100965 w 245744"/>
                    <a:gd name="connsiteY29" fmla="*/ 121920 h 150495"/>
                    <a:gd name="connsiteX30" fmla="*/ 92393 w 245744"/>
                    <a:gd name="connsiteY30" fmla="*/ 111442 h 150495"/>
                    <a:gd name="connsiteX31" fmla="*/ 78105 w 245744"/>
                    <a:gd name="connsiteY31" fmla="*/ 118110 h 150495"/>
                    <a:gd name="connsiteX32" fmla="*/ 69532 w 245744"/>
                    <a:gd name="connsiteY32" fmla="*/ 115253 h 150495"/>
                    <a:gd name="connsiteX33" fmla="*/ 71438 w 245744"/>
                    <a:gd name="connsiteY33" fmla="*/ 112395 h 150495"/>
                    <a:gd name="connsiteX34" fmla="*/ 98107 w 245744"/>
                    <a:gd name="connsiteY34" fmla="*/ 107633 h 150495"/>
                    <a:gd name="connsiteX35" fmla="*/ 92393 w 245744"/>
                    <a:gd name="connsiteY35" fmla="*/ 111442 h 150495"/>
                    <a:gd name="connsiteX36" fmla="*/ 81915 w 245744"/>
                    <a:gd name="connsiteY36" fmla="*/ 119062 h 150495"/>
                    <a:gd name="connsiteX37" fmla="*/ 90488 w 245744"/>
                    <a:gd name="connsiteY37" fmla="*/ 115253 h 150495"/>
                    <a:gd name="connsiteX38" fmla="*/ 96202 w 245744"/>
                    <a:gd name="connsiteY38" fmla="*/ 121920 h 150495"/>
                    <a:gd name="connsiteX39" fmla="*/ 81915 w 245744"/>
                    <a:gd name="connsiteY39" fmla="*/ 119062 h 150495"/>
                    <a:gd name="connsiteX40" fmla="*/ 92393 w 245744"/>
                    <a:gd name="connsiteY40" fmla="*/ 140970 h 150495"/>
                    <a:gd name="connsiteX41" fmla="*/ 73343 w 245744"/>
                    <a:gd name="connsiteY41" fmla="*/ 137160 h 150495"/>
                    <a:gd name="connsiteX42" fmla="*/ 76200 w 245744"/>
                    <a:gd name="connsiteY42" fmla="*/ 126683 h 150495"/>
                    <a:gd name="connsiteX43" fmla="*/ 96202 w 245744"/>
                    <a:gd name="connsiteY43" fmla="*/ 130492 h 150495"/>
                    <a:gd name="connsiteX44" fmla="*/ 92393 w 245744"/>
                    <a:gd name="connsiteY44" fmla="*/ 140970 h 150495"/>
                    <a:gd name="connsiteX45" fmla="*/ 71438 w 245744"/>
                    <a:gd name="connsiteY45" fmla="*/ 130492 h 150495"/>
                    <a:gd name="connsiteX46" fmla="*/ 70485 w 245744"/>
                    <a:gd name="connsiteY46" fmla="*/ 134303 h 150495"/>
                    <a:gd name="connsiteX47" fmla="*/ 67627 w 245744"/>
                    <a:gd name="connsiteY47" fmla="*/ 124778 h 150495"/>
                    <a:gd name="connsiteX48" fmla="*/ 73343 w 245744"/>
                    <a:gd name="connsiteY48" fmla="*/ 126683 h 150495"/>
                    <a:gd name="connsiteX49" fmla="*/ 71438 w 245744"/>
                    <a:gd name="connsiteY49" fmla="*/ 130492 h 150495"/>
                    <a:gd name="connsiteX50" fmla="*/ 44768 w 245744"/>
                    <a:gd name="connsiteY50" fmla="*/ 122873 h 150495"/>
                    <a:gd name="connsiteX51" fmla="*/ 43815 w 245744"/>
                    <a:gd name="connsiteY51" fmla="*/ 122873 h 150495"/>
                    <a:gd name="connsiteX52" fmla="*/ 49530 w 245744"/>
                    <a:gd name="connsiteY52" fmla="*/ 113348 h 150495"/>
                    <a:gd name="connsiteX53" fmla="*/ 46673 w 245744"/>
                    <a:gd name="connsiteY53" fmla="*/ 116205 h 150495"/>
                    <a:gd name="connsiteX54" fmla="*/ 49530 w 245744"/>
                    <a:gd name="connsiteY54" fmla="*/ 118110 h 150495"/>
                    <a:gd name="connsiteX55" fmla="*/ 52388 w 245744"/>
                    <a:gd name="connsiteY55" fmla="*/ 112395 h 150495"/>
                    <a:gd name="connsiteX56" fmla="*/ 49530 w 245744"/>
                    <a:gd name="connsiteY56" fmla="*/ 109537 h 150495"/>
                    <a:gd name="connsiteX57" fmla="*/ 39052 w 245744"/>
                    <a:gd name="connsiteY57" fmla="*/ 113348 h 150495"/>
                    <a:gd name="connsiteX58" fmla="*/ 38100 w 245744"/>
                    <a:gd name="connsiteY58" fmla="*/ 117158 h 150495"/>
                    <a:gd name="connsiteX59" fmla="*/ 35243 w 245744"/>
                    <a:gd name="connsiteY59" fmla="*/ 116205 h 150495"/>
                    <a:gd name="connsiteX60" fmla="*/ 33338 w 245744"/>
                    <a:gd name="connsiteY60" fmla="*/ 98108 h 150495"/>
                    <a:gd name="connsiteX61" fmla="*/ 47625 w 245744"/>
                    <a:gd name="connsiteY61" fmla="*/ 84773 h 150495"/>
                    <a:gd name="connsiteX62" fmla="*/ 51435 w 245744"/>
                    <a:gd name="connsiteY62" fmla="*/ 89535 h 150495"/>
                    <a:gd name="connsiteX63" fmla="*/ 51435 w 245744"/>
                    <a:gd name="connsiteY63" fmla="*/ 93345 h 150495"/>
                    <a:gd name="connsiteX64" fmla="*/ 57150 w 245744"/>
                    <a:gd name="connsiteY64" fmla="*/ 98108 h 150495"/>
                    <a:gd name="connsiteX65" fmla="*/ 66675 w 245744"/>
                    <a:gd name="connsiteY65" fmla="*/ 104775 h 150495"/>
                    <a:gd name="connsiteX66" fmla="*/ 69532 w 245744"/>
                    <a:gd name="connsiteY66" fmla="*/ 104775 h 150495"/>
                    <a:gd name="connsiteX67" fmla="*/ 70485 w 245744"/>
                    <a:gd name="connsiteY67" fmla="*/ 105728 h 150495"/>
                    <a:gd name="connsiteX68" fmla="*/ 71438 w 245744"/>
                    <a:gd name="connsiteY68" fmla="*/ 106680 h 150495"/>
                    <a:gd name="connsiteX69" fmla="*/ 62865 w 245744"/>
                    <a:gd name="connsiteY69" fmla="*/ 113348 h 150495"/>
                    <a:gd name="connsiteX70" fmla="*/ 44768 w 245744"/>
                    <a:gd name="connsiteY70" fmla="*/ 122873 h 150495"/>
                    <a:gd name="connsiteX71" fmla="*/ 243840 w 245744"/>
                    <a:gd name="connsiteY71" fmla="*/ 126683 h 150495"/>
                    <a:gd name="connsiteX72" fmla="*/ 237173 w 245744"/>
                    <a:gd name="connsiteY72" fmla="*/ 125730 h 150495"/>
                    <a:gd name="connsiteX73" fmla="*/ 232410 w 245744"/>
                    <a:gd name="connsiteY73" fmla="*/ 116205 h 150495"/>
                    <a:gd name="connsiteX74" fmla="*/ 227648 w 245744"/>
                    <a:gd name="connsiteY74" fmla="*/ 117158 h 150495"/>
                    <a:gd name="connsiteX75" fmla="*/ 227648 w 245744"/>
                    <a:gd name="connsiteY75" fmla="*/ 117158 h 150495"/>
                    <a:gd name="connsiteX76" fmla="*/ 227648 w 245744"/>
                    <a:gd name="connsiteY76" fmla="*/ 117158 h 150495"/>
                    <a:gd name="connsiteX77" fmla="*/ 226695 w 245744"/>
                    <a:gd name="connsiteY77" fmla="*/ 117158 h 150495"/>
                    <a:gd name="connsiteX78" fmla="*/ 225743 w 245744"/>
                    <a:gd name="connsiteY78" fmla="*/ 120015 h 150495"/>
                    <a:gd name="connsiteX79" fmla="*/ 229552 w 245744"/>
                    <a:gd name="connsiteY79" fmla="*/ 123825 h 150495"/>
                    <a:gd name="connsiteX80" fmla="*/ 231457 w 245744"/>
                    <a:gd name="connsiteY80" fmla="*/ 122873 h 150495"/>
                    <a:gd name="connsiteX81" fmla="*/ 233363 w 245744"/>
                    <a:gd name="connsiteY81" fmla="*/ 120967 h 150495"/>
                    <a:gd name="connsiteX82" fmla="*/ 234315 w 245744"/>
                    <a:gd name="connsiteY82" fmla="*/ 122873 h 150495"/>
                    <a:gd name="connsiteX83" fmla="*/ 229552 w 245744"/>
                    <a:gd name="connsiteY83" fmla="*/ 131445 h 150495"/>
                    <a:gd name="connsiteX84" fmla="*/ 203835 w 245744"/>
                    <a:gd name="connsiteY84" fmla="*/ 127635 h 150495"/>
                    <a:gd name="connsiteX85" fmla="*/ 206693 w 245744"/>
                    <a:gd name="connsiteY85" fmla="*/ 125730 h 150495"/>
                    <a:gd name="connsiteX86" fmla="*/ 209550 w 245744"/>
                    <a:gd name="connsiteY86" fmla="*/ 124778 h 150495"/>
                    <a:gd name="connsiteX87" fmla="*/ 209550 w 245744"/>
                    <a:gd name="connsiteY87" fmla="*/ 125730 h 150495"/>
                    <a:gd name="connsiteX88" fmla="*/ 212407 w 245744"/>
                    <a:gd name="connsiteY88" fmla="*/ 128587 h 150495"/>
                    <a:gd name="connsiteX89" fmla="*/ 215265 w 245744"/>
                    <a:gd name="connsiteY89" fmla="*/ 125730 h 150495"/>
                    <a:gd name="connsiteX90" fmla="*/ 214313 w 245744"/>
                    <a:gd name="connsiteY90" fmla="*/ 123825 h 150495"/>
                    <a:gd name="connsiteX91" fmla="*/ 205740 w 245744"/>
                    <a:gd name="connsiteY91" fmla="*/ 122873 h 150495"/>
                    <a:gd name="connsiteX92" fmla="*/ 205740 w 245744"/>
                    <a:gd name="connsiteY92" fmla="*/ 113348 h 150495"/>
                    <a:gd name="connsiteX93" fmla="*/ 195263 w 245744"/>
                    <a:gd name="connsiteY93" fmla="*/ 109537 h 150495"/>
                    <a:gd name="connsiteX94" fmla="*/ 192405 w 245744"/>
                    <a:gd name="connsiteY94" fmla="*/ 112395 h 150495"/>
                    <a:gd name="connsiteX95" fmla="*/ 195263 w 245744"/>
                    <a:gd name="connsiteY95" fmla="*/ 118110 h 150495"/>
                    <a:gd name="connsiteX96" fmla="*/ 198120 w 245744"/>
                    <a:gd name="connsiteY96" fmla="*/ 116205 h 150495"/>
                    <a:gd name="connsiteX97" fmla="*/ 195263 w 245744"/>
                    <a:gd name="connsiteY97" fmla="*/ 113348 h 150495"/>
                    <a:gd name="connsiteX98" fmla="*/ 200977 w 245744"/>
                    <a:gd name="connsiteY98" fmla="*/ 122873 h 150495"/>
                    <a:gd name="connsiteX99" fmla="*/ 200025 w 245744"/>
                    <a:gd name="connsiteY99" fmla="*/ 122873 h 150495"/>
                    <a:gd name="connsiteX100" fmla="*/ 182880 w 245744"/>
                    <a:gd name="connsiteY100" fmla="*/ 112395 h 150495"/>
                    <a:gd name="connsiteX101" fmla="*/ 180975 w 245744"/>
                    <a:gd name="connsiteY101" fmla="*/ 107633 h 150495"/>
                    <a:gd name="connsiteX102" fmla="*/ 183832 w 245744"/>
                    <a:gd name="connsiteY102" fmla="*/ 106680 h 150495"/>
                    <a:gd name="connsiteX103" fmla="*/ 185738 w 245744"/>
                    <a:gd name="connsiteY103" fmla="*/ 99060 h 150495"/>
                    <a:gd name="connsiteX104" fmla="*/ 203835 w 245744"/>
                    <a:gd name="connsiteY104" fmla="*/ 100965 h 150495"/>
                    <a:gd name="connsiteX105" fmla="*/ 204788 w 245744"/>
                    <a:gd name="connsiteY105" fmla="*/ 99060 h 150495"/>
                    <a:gd name="connsiteX106" fmla="*/ 196215 w 245744"/>
                    <a:gd name="connsiteY106" fmla="*/ 68580 h 150495"/>
                    <a:gd name="connsiteX107" fmla="*/ 203835 w 245744"/>
                    <a:gd name="connsiteY107" fmla="*/ 61912 h 150495"/>
                    <a:gd name="connsiteX108" fmla="*/ 215265 w 245744"/>
                    <a:gd name="connsiteY108" fmla="*/ 118110 h 150495"/>
                    <a:gd name="connsiteX109" fmla="*/ 218123 w 245744"/>
                    <a:gd name="connsiteY109" fmla="*/ 115253 h 150495"/>
                    <a:gd name="connsiteX110" fmla="*/ 224790 w 245744"/>
                    <a:gd name="connsiteY110" fmla="*/ 61912 h 150495"/>
                    <a:gd name="connsiteX111" fmla="*/ 220027 w 245744"/>
                    <a:gd name="connsiteY111" fmla="*/ 29528 h 150495"/>
                    <a:gd name="connsiteX112" fmla="*/ 206693 w 245744"/>
                    <a:gd name="connsiteY112" fmla="*/ 9525 h 150495"/>
                    <a:gd name="connsiteX113" fmla="*/ 200025 w 245744"/>
                    <a:gd name="connsiteY113" fmla="*/ 15240 h 150495"/>
                    <a:gd name="connsiteX114" fmla="*/ 200977 w 245744"/>
                    <a:gd name="connsiteY114" fmla="*/ 21908 h 150495"/>
                    <a:gd name="connsiteX115" fmla="*/ 198120 w 245744"/>
                    <a:gd name="connsiteY115" fmla="*/ 27622 h 150495"/>
                    <a:gd name="connsiteX116" fmla="*/ 199073 w 245744"/>
                    <a:gd name="connsiteY116" fmla="*/ 32385 h 150495"/>
                    <a:gd name="connsiteX117" fmla="*/ 191452 w 245744"/>
                    <a:gd name="connsiteY117" fmla="*/ 33337 h 150495"/>
                    <a:gd name="connsiteX118" fmla="*/ 190500 w 245744"/>
                    <a:gd name="connsiteY118" fmla="*/ 23812 h 150495"/>
                    <a:gd name="connsiteX119" fmla="*/ 189548 w 245744"/>
                    <a:gd name="connsiteY119" fmla="*/ 22860 h 150495"/>
                    <a:gd name="connsiteX120" fmla="*/ 191452 w 245744"/>
                    <a:gd name="connsiteY120" fmla="*/ 20955 h 150495"/>
                    <a:gd name="connsiteX121" fmla="*/ 191452 w 245744"/>
                    <a:gd name="connsiteY121" fmla="*/ 11430 h 150495"/>
                    <a:gd name="connsiteX122" fmla="*/ 194310 w 245744"/>
                    <a:gd name="connsiteY122" fmla="*/ 7620 h 150495"/>
                    <a:gd name="connsiteX123" fmla="*/ 194310 w 245744"/>
                    <a:gd name="connsiteY123" fmla="*/ 7620 h 150495"/>
                    <a:gd name="connsiteX124" fmla="*/ 194310 w 245744"/>
                    <a:gd name="connsiteY124" fmla="*/ 7620 h 150495"/>
                    <a:gd name="connsiteX125" fmla="*/ 194310 w 245744"/>
                    <a:gd name="connsiteY125" fmla="*/ 7620 h 150495"/>
                    <a:gd name="connsiteX126" fmla="*/ 195263 w 245744"/>
                    <a:gd name="connsiteY126" fmla="*/ 3810 h 150495"/>
                    <a:gd name="connsiteX127" fmla="*/ 195263 w 245744"/>
                    <a:gd name="connsiteY127" fmla="*/ 2857 h 150495"/>
                    <a:gd name="connsiteX128" fmla="*/ 194310 w 245744"/>
                    <a:gd name="connsiteY128" fmla="*/ 3810 h 150495"/>
                    <a:gd name="connsiteX129" fmla="*/ 192405 w 245744"/>
                    <a:gd name="connsiteY129" fmla="*/ 2857 h 150495"/>
                    <a:gd name="connsiteX130" fmla="*/ 192405 w 245744"/>
                    <a:gd name="connsiteY130" fmla="*/ 1905 h 150495"/>
                    <a:gd name="connsiteX131" fmla="*/ 191452 w 245744"/>
                    <a:gd name="connsiteY131" fmla="*/ 2857 h 150495"/>
                    <a:gd name="connsiteX132" fmla="*/ 189548 w 245744"/>
                    <a:gd name="connsiteY132" fmla="*/ 1905 h 150495"/>
                    <a:gd name="connsiteX133" fmla="*/ 189548 w 245744"/>
                    <a:gd name="connsiteY133" fmla="*/ 953 h 150495"/>
                    <a:gd name="connsiteX134" fmla="*/ 188595 w 245744"/>
                    <a:gd name="connsiteY134" fmla="*/ 1905 h 150495"/>
                    <a:gd name="connsiteX135" fmla="*/ 186690 w 245744"/>
                    <a:gd name="connsiteY135" fmla="*/ 953 h 150495"/>
                    <a:gd name="connsiteX136" fmla="*/ 186690 w 245744"/>
                    <a:gd name="connsiteY136" fmla="*/ 0 h 150495"/>
                    <a:gd name="connsiteX137" fmla="*/ 185738 w 245744"/>
                    <a:gd name="connsiteY137" fmla="*/ 953 h 150495"/>
                    <a:gd name="connsiteX138" fmla="*/ 183832 w 245744"/>
                    <a:gd name="connsiteY138" fmla="*/ 3810 h 150495"/>
                    <a:gd name="connsiteX139" fmla="*/ 182880 w 245744"/>
                    <a:gd name="connsiteY139" fmla="*/ 7620 h 150495"/>
                    <a:gd name="connsiteX140" fmla="*/ 177165 w 245744"/>
                    <a:gd name="connsiteY140" fmla="*/ 11430 h 150495"/>
                    <a:gd name="connsiteX141" fmla="*/ 177165 w 245744"/>
                    <a:gd name="connsiteY141" fmla="*/ 11430 h 150495"/>
                    <a:gd name="connsiteX142" fmla="*/ 172402 w 245744"/>
                    <a:gd name="connsiteY142" fmla="*/ 15240 h 150495"/>
                    <a:gd name="connsiteX143" fmla="*/ 174307 w 245744"/>
                    <a:gd name="connsiteY143" fmla="*/ 18097 h 150495"/>
                    <a:gd name="connsiteX144" fmla="*/ 175260 w 245744"/>
                    <a:gd name="connsiteY144" fmla="*/ 16192 h 150495"/>
                    <a:gd name="connsiteX145" fmla="*/ 179070 w 245744"/>
                    <a:gd name="connsiteY145" fmla="*/ 18097 h 150495"/>
                    <a:gd name="connsiteX146" fmla="*/ 182880 w 245744"/>
                    <a:gd name="connsiteY146" fmla="*/ 22860 h 150495"/>
                    <a:gd name="connsiteX147" fmla="*/ 182880 w 245744"/>
                    <a:gd name="connsiteY147" fmla="*/ 23812 h 150495"/>
                    <a:gd name="connsiteX148" fmla="*/ 179070 w 245744"/>
                    <a:gd name="connsiteY148" fmla="*/ 23812 h 150495"/>
                    <a:gd name="connsiteX149" fmla="*/ 171450 w 245744"/>
                    <a:gd name="connsiteY149" fmla="*/ 28575 h 150495"/>
                    <a:gd name="connsiteX150" fmla="*/ 171450 w 245744"/>
                    <a:gd name="connsiteY150" fmla="*/ 30480 h 150495"/>
                    <a:gd name="connsiteX151" fmla="*/ 172402 w 245744"/>
                    <a:gd name="connsiteY151" fmla="*/ 32385 h 150495"/>
                    <a:gd name="connsiteX152" fmla="*/ 171450 w 245744"/>
                    <a:gd name="connsiteY152" fmla="*/ 33337 h 150495"/>
                    <a:gd name="connsiteX153" fmla="*/ 166688 w 245744"/>
                    <a:gd name="connsiteY153" fmla="*/ 36195 h 150495"/>
                    <a:gd name="connsiteX154" fmla="*/ 161925 w 245744"/>
                    <a:gd name="connsiteY154" fmla="*/ 34290 h 150495"/>
                    <a:gd name="connsiteX155" fmla="*/ 162877 w 245744"/>
                    <a:gd name="connsiteY155" fmla="*/ 21908 h 150495"/>
                    <a:gd name="connsiteX156" fmla="*/ 151448 w 245744"/>
                    <a:gd name="connsiteY156" fmla="*/ 20955 h 150495"/>
                    <a:gd name="connsiteX157" fmla="*/ 141923 w 245744"/>
                    <a:gd name="connsiteY157" fmla="*/ 29528 h 150495"/>
                    <a:gd name="connsiteX158" fmla="*/ 138113 w 245744"/>
                    <a:gd name="connsiteY158" fmla="*/ 35242 h 150495"/>
                    <a:gd name="connsiteX159" fmla="*/ 137160 w 245744"/>
                    <a:gd name="connsiteY159" fmla="*/ 35242 h 150495"/>
                    <a:gd name="connsiteX160" fmla="*/ 143827 w 245744"/>
                    <a:gd name="connsiteY160" fmla="*/ 37147 h 150495"/>
                    <a:gd name="connsiteX161" fmla="*/ 151448 w 245744"/>
                    <a:gd name="connsiteY161" fmla="*/ 35242 h 150495"/>
                    <a:gd name="connsiteX162" fmla="*/ 152400 w 245744"/>
                    <a:gd name="connsiteY162" fmla="*/ 35242 h 150495"/>
                    <a:gd name="connsiteX163" fmla="*/ 153352 w 245744"/>
                    <a:gd name="connsiteY163" fmla="*/ 36195 h 150495"/>
                    <a:gd name="connsiteX164" fmla="*/ 154305 w 245744"/>
                    <a:gd name="connsiteY164" fmla="*/ 37147 h 150495"/>
                    <a:gd name="connsiteX165" fmla="*/ 155257 w 245744"/>
                    <a:gd name="connsiteY165" fmla="*/ 38100 h 150495"/>
                    <a:gd name="connsiteX166" fmla="*/ 156210 w 245744"/>
                    <a:gd name="connsiteY166" fmla="*/ 38100 h 150495"/>
                    <a:gd name="connsiteX167" fmla="*/ 158115 w 245744"/>
                    <a:gd name="connsiteY167" fmla="*/ 39053 h 150495"/>
                    <a:gd name="connsiteX168" fmla="*/ 158115 w 245744"/>
                    <a:gd name="connsiteY168" fmla="*/ 39053 h 150495"/>
                    <a:gd name="connsiteX169" fmla="*/ 160020 w 245744"/>
                    <a:gd name="connsiteY169" fmla="*/ 40005 h 150495"/>
                    <a:gd name="connsiteX170" fmla="*/ 161925 w 245744"/>
                    <a:gd name="connsiteY170" fmla="*/ 40958 h 150495"/>
                    <a:gd name="connsiteX171" fmla="*/ 161925 w 245744"/>
                    <a:gd name="connsiteY171" fmla="*/ 40958 h 150495"/>
                    <a:gd name="connsiteX172" fmla="*/ 161925 w 245744"/>
                    <a:gd name="connsiteY172" fmla="*/ 40958 h 150495"/>
                    <a:gd name="connsiteX173" fmla="*/ 161925 w 245744"/>
                    <a:gd name="connsiteY173" fmla="*/ 41910 h 150495"/>
                    <a:gd name="connsiteX174" fmla="*/ 160973 w 245744"/>
                    <a:gd name="connsiteY174" fmla="*/ 42862 h 150495"/>
                    <a:gd name="connsiteX175" fmla="*/ 157163 w 245744"/>
                    <a:gd name="connsiteY175" fmla="*/ 50483 h 150495"/>
                    <a:gd name="connsiteX176" fmla="*/ 164782 w 245744"/>
                    <a:gd name="connsiteY176" fmla="*/ 56197 h 150495"/>
                    <a:gd name="connsiteX177" fmla="*/ 169545 w 245744"/>
                    <a:gd name="connsiteY177" fmla="*/ 53340 h 150495"/>
                    <a:gd name="connsiteX178" fmla="*/ 169545 w 245744"/>
                    <a:gd name="connsiteY178" fmla="*/ 53340 h 150495"/>
                    <a:gd name="connsiteX179" fmla="*/ 173355 w 245744"/>
                    <a:gd name="connsiteY179" fmla="*/ 63817 h 150495"/>
                    <a:gd name="connsiteX180" fmla="*/ 169545 w 245744"/>
                    <a:gd name="connsiteY180" fmla="*/ 76200 h 150495"/>
                    <a:gd name="connsiteX181" fmla="*/ 163830 w 245744"/>
                    <a:gd name="connsiteY181" fmla="*/ 71437 h 150495"/>
                    <a:gd name="connsiteX182" fmla="*/ 156210 w 245744"/>
                    <a:gd name="connsiteY182" fmla="*/ 64770 h 150495"/>
                    <a:gd name="connsiteX183" fmla="*/ 159068 w 245744"/>
                    <a:gd name="connsiteY183" fmla="*/ 72390 h 150495"/>
                    <a:gd name="connsiteX184" fmla="*/ 160973 w 245744"/>
                    <a:gd name="connsiteY184" fmla="*/ 83820 h 150495"/>
                    <a:gd name="connsiteX185" fmla="*/ 162877 w 245744"/>
                    <a:gd name="connsiteY185" fmla="*/ 76200 h 150495"/>
                    <a:gd name="connsiteX186" fmla="*/ 162877 w 245744"/>
                    <a:gd name="connsiteY186" fmla="*/ 76200 h 150495"/>
                    <a:gd name="connsiteX187" fmla="*/ 168593 w 245744"/>
                    <a:gd name="connsiteY187" fmla="*/ 80962 h 150495"/>
                    <a:gd name="connsiteX188" fmla="*/ 182880 w 245744"/>
                    <a:gd name="connsiteY188" fmla="*/ 97155 h 150495"/>
                    <a:gd name="connsiteX189" fmla="*/ 181927 w 245744"/>
                    <a:gd name="connsiteY189" fmla="*/ 103823 h 150495"/>
                    <a:gd name="connsiteX190" fmla="*/ 170498 w 245744"/>
                    <a:gd name="connsiteY190" fmla="*/ 101917 h 150495"/>
                    <a:gd name="connsiteX191" fmla="*/ 169545 w 245744"/>
                    <a:gd name="connsiteY191" fmla="*/ 101917 h 150495"/>
                    <a:gd name="connsiteX192" fmla="*/ 131445 w 245744"/>
                    <a:gd name="connsiteY192" fmla="*/ 113348 h 150495"/>
                    <a:gd name="connsiteX193" fmla="*/ 127635 w 245744"/>
                    <a:gd name="connsiteY193" fmla="*/ 112395 h 150495"/>
                    <a:gd name="connsiteX194" fmla="*/ 123825 w 245744"/>
                    <a:gd name="connsiteY194" fmla="*/ 110490 h 150495"/>
                    <a:gd name="connsiteX195" fmla="*/ 120015 w 245744"/>
                    <a:gd name="connsiteY195" fmla="*/ 112395 h 150495"/>
                    <a:gd name="connsiteX196" fmla="*/ 116205 w 245744"/>
                    <a:gd name="connsiteY196" fmla="*/ 113348 h 150495"/>
                    <a:gd name="connsiteX197" fmla="*/ 80963 w 245744"/>
                    <a:gd name="connsiteY197" fmla="*/ 100965 h 150495"/>
                    <a:gd name="connsiteX198" fmla="*/ 78105 w 245744"/>
                    <a:gd name="connsiteY198" fmla="*/ 100012 h 150495"/>
                    <a:gd name="connsiteX199" fmla="*/ 75248 w 245744"/>
                    <a:gd name="connsiteY199" fmla="*/ 98108 h 150495"/>
                    <a:gd name="connsiteX200" fmla="*/ 69532 w 245744"/>
                    <a:gd name="connsiteY200" fmla="*/ 97155 h 150495"/>
                    <a:gd name="connsiteX201" fmla="*/ 67627 w 245744"/>
                    <a:gd name="connsiteY201" fmla="*/ 96203 h 150495"/>
                    <a:gd name="connsiteX202" fmla="*/ 60960 w 245744"/>
                    <a:gd name="connsiteY202" fmla="*/ 90487 h 150495"/>
                    <a:gd name="connsiteX203" fmla="*/ 60007 w 245744"/>
                    <a:gd name="connsiteY203" fmla="*/ 89535 h 150495"/>
                    <a:gd name="connsiteX204" fmla="*/ 58102 w 245744"/>
                    <a:gd name="connsiteY204" fmla="*/ 86678 h 150495"/>
                    <a:gd name="connsiteX205" fmla="*/ 59055 w 245744"/>
                    <a:gd name="connsiteY205" fmla="*/ 78105 h 150495"/>
                    <a:gd name="connsiteX206" fmla="*/ 59055 w 245744"/>
                    <a:gd name="connsiteY206" fmla="*/ 73342 h 150495"/>
                    <a:gd name="connsiteX207" fmla="*/ 74295 w 245744"/>
                    <a:gd name="connsiteY207" fmla="*/ 59055 h 150495"/>
                    <a:gd name="connsiteX208" fmla="*/ 75248 w 245744"/>
                    <a:gd name="connsiteY208" fmla="*/ 57150 h 150495"/>
                    <a:gd name="connsiteX209" fmla="*/ 76200 w 245744"/>
                    <a:gd name="connsiteY209" fmla="*/ 57150 h 150495"/>
                    <a:gd name="connsiteX210" fmla="*/ 86677 w 245744"/>
                    <a:gd name="connsiteY210" fmla="*/ 55245 h 150495"/>
                    <a:gd name="connsiteX211" fmla="*/ 89535 w 245744"/>
                    <a:gd name="connsiteY211" fmla="*/ 58103 h 150495"/>
                    <a:gd name="connsiteX212" fmla="*/ 90488 w 245744"/>
                    <a:gd name="connsiteY212" fmla="*/ 64770 h 150495"/>
                    <a:gd name="connsiteX213" fmla="*/ 91440 w 245744"/>
                    <a:gd name="connsiteY213" fmla="*/ 65723 h 150495"/>
                    <a:gd name="connsiteX214" fmla="*/ 93345 w 245744"/>
                    <a:gd name="connsiteY214" fmla="*/ 56197 h 150495"/>
                    <a:gd name="connsiteX215" fmla="*/ 93345 w 245744"/>
                    <a:gd name="connsiteY215" fmla="*/ 55245 h 150495"/>
                    <a:gd name="connsiteX216" fmla="*/ 88582 w 245744"/>
                    <a:gd name="connsiteY216" fmla="*/ 48578 h 150495"/>
                    <a:gd name="connsiteX217" fmla="*/ 85725 w 245744"/>
                    <a:gd name="connsiteY217" fmla="*/ 47625 h 150495"/>
                    <a:gd name="connsiteX218" fmla="*/ 81915 w 245744"/>
                    <a:gd name="connsiteY218" fmla="*/ 43815 h 150495"/>
                    <a:gd name="connsiteX219" fmla="*/ 82868 w 245744"/>
                    <a:gd name="connsiteY219" fmla="*/ 42862 h 150495"/>
                    <a:gd name="connsiteX220" fmla="*/ 87630 w 245744"/>
                    <a:gd name="connsiteY220" fmla="*/ 31433 h 150495"/>
                    <a:gd name="connsiteX221" fmla="*/ 97155 w 245744"/>
                    <a:gd name="connsiteY221" fmla="*/ 30480 h 150495"/>
                    <a:gd name="connsiteX222" fmla="*/ 99060 w 245744"/>
                    <a:gd name="connsiteY222" fmla="*/ 31433 h 150495"/>
                    <a:gd name="connsiteX223" fmla="*/ 100965 w 245744"/>
                    <a:gd name="connsiteY223" fmla="*/ 33337 h 150495"/>
                    <a:gd name="connsiteX224" fmla="*/ 103823 w 245744"/>
                    <a:gd name="connsiteY224" fmla="*/ 33337 h 150495"/>
                    <a:gd name="connsiteX225" fmla="*/ 104775 w 245744"/>
                    <a:gd name="connsiteY225" fmla="*/ 35242 h 150495"/>
                    <a:gd name="connsiteX226" fmla="*/ 105727 w 245744"/>
                    <a:gd name="connsiteY226" fmla="*/ 36195 h 150495"/>
                    <a:gd name="connsiteX227" fmla="*/ 113348 w 245744"/>
                    <a:gd name="connsiteY227" fmla="*/ 34290 h 150495"/>
                    <a:gd name="connsiteX228" fmla="*/ 113348 w 245744"/>
                    <a:gd name="connsiteY228" fmla="*/ 34290 h 150495"/>
                    <a:gd name="connsiteX229" fmla="*/ 108585 w 245744"/>
                    <a:gd name="connsiteY229" fmla="*/ 30480 h 150495"/>
                    <a:gd name="connsiteX230" fmla="*/ 103823 w 245744"/>
                    <a:gd name="connsiteY230" fmla="*/ 27622 h 150495"/>
                    <a:gd name="connsiteX231" fmla="*/ 100965 w 245744"/>
                    <a:gd name="connsiteY231" fmla="*/ 27622 h 150495"/>
                    <a:gd name="connsiteX232" fmla="*/ 89535 w 245744"/>
                    <a:gd name="connsiteY232" fmla="*/ 26670 h 150495"/>
                    <a:gd name="connsiteX233" fmla="*/ 83820 w 245744"/>
                    <a:gd name="connsiteY233" fmla="*/ 31433 h 150495"/>
                    <a:gd name="connsiteX234" fmla="*/ 81915 w 245744"/>
                    <a:gd name="connsiteY234" fmla="*/ 34290 h 150495"/>
                    <a:gd name="connsiteX235" fmla="*/ 78105 w 245744"/>
                    <a:gd name="connsiteY235" fmla="*/ 36195 h 150495"/>
                    <a:gd name="connsiteX236" fmla="*/ 77152 w 245744"/>
                    <a:gd name="connsiteY236" fmla="*/ 34290 h 150495"/>
                    <a:gd name="connsiteX237" fmla="*/ 75248 w 245744"/>
                    <a:gd name="connsiteY237" fmla="*/ 30480 h 150495"/>
                    <a:gd name="connsiteX238" fmla="*/ 65723 w 245744"/>
                    <a:gd name="connsiteY238" fmla="*/ 23812 h 150495"/>
                    <a:gd name="connsiteX239" fmla="*/ 63818 w 245744"/>
                    <a:gd name="connsiteY239" fmla="*/ 22860 h 150495"/>
                    <a:gd name="connsiteX240" fmla="*/ 63818 w 245744"/>
                    <a:gd name="connsiteY240" fmla="*/ 21908 h 150495"/>
                    <a:gd name="connsiteX241" fmla="*/ 68580 w 245744"/>
                    <a:gd name="connsiteY241" fmla="*/ 20955 h 150495"/>
                    <a:gd name="connsiteX242" fmla="*/ 69532 w 245744"/>
                    <a:gd name="connsiteY242" fmla="*/ 16192 h 150495"/>
                    <a:gd name="connsiteX243" fmla="*/ 63818 w 245744"/>
                    <a:gd name="connsiteY243" fmla="*/ 14287 h 150495"/>
                    <a:gd name="connsiteX244" fmla="*/ 60007 w 245744"/>
                    <a:gd name="connsiteY244" fmla="*/ 10478 h 150495"/>
                    <a:gd name="connsiteX245" fmla="*/ 57150 w 245744"/>
                    <a:gd name="connsiteY245" fmla="*/ 6667 h 150495"/>
                    <a:gd name="connsiteX246" fmla="*/ 54293 w 245744"/>
                    <a:gd name="connsiteY246" fmla="*/ 7620 h 150495"/>
                    <a:gd name="connsiteX247" fmla="*/ 52388 w 245744"/>
                    <a:gd name="connsiteY247" fmla="*/ 2857 h 150495"/>
                    <a:gd name="connsiteX248" fmla="*/ 50482 w 245744"/>
                    <a:gd name="connsiteY248" fmla="*/ 3810 h 150495"/>
                    <a:gd name="connsiteX249" fmla="*/ 52388 w 245744"/>
                    <a:gd name="connsiteY249" fmla="*/ 8572 h 150495"/>
                    <a:gd name="connsiteX250" fmla="*/ 51435 w 245744"/>
                    <a:gd name="connsiteY250" fmla="*/ 9525 h 150495"/>
                    <a:gd name="connsiteX251" fmla="*/ 49530 w 245744"/>
                    <a:gd name="connsiteY251" fmla="*/ 5715 h 150495"/>
                    <a:gd name="connsiteX252" fmla="*/ 47625 w 245744"/>
                    <a:gd name="connsiteY252" fmla="*/ 6667 h 150495"/>
                    <a:gd name="connsiteX253" fmla="*/ 49530 w 245744"/>
                    <a:gd name="connsiteY253" fmla="*/ 10478 h 150495"/>
                    <a:gd name="connsiteX254" fmla="*/ 48577 w 245744"/>
                    <a:gd name="connsiteY254" fmla="*/ 11430 h 150495"/>
                    <a:gd name="connsiteX255" fmla="*/ 44768 w 245744"/>
                    <a:gd name="connsiteY255" fmla="*/ 8572 h 150495"/>
                    <a:gd name="connsiteX256" fmla="*/ 43815 w 245744"/>
                    <a:gd name="connsiteY256" fmla="*/ 10478 h 150495"/>
                    <a:gd name="connsiteX257" fmla="*/ 47625 w 245744"/>
                    <a:gd name="connsiteY257" fmla="*/ 12382 h 150495"/>
                    <a:gd name="connsiteX258" fmla="*/ 46673 w 245744"/>
                    <a:gd name="connsiteY258" fmla="*/ 13335 h 150495"/>
                    <a:gd name="connsiteX259" fmla="*/ 42863 w 245744"/>
                    <a:gd name="connsiteY259" fmla="*/ 10478 h 150495"/>
                    <a:gd name="connsiteX260" fmla="*/ 41910 w 245744"/>
                    <a:gd name="connsiteY260" fmla="*/ 12382 h 150495"/>
                    <a:gd name="connsiteX261" fmla="*/ 46673 w 245744"/>
                    <a:gd name="connsiteY261" fmla="*/ 15240 h 150495"/>
                    <a:gd name="connsiteX262" fmla="*/ 45720 w 245744"/>
                    <a:gd name="connsiteY262" fmla="*/ 17145 h 150495"/>
                    <a:gd name="connsiteX263" fmla="*/ 40005 w 245744"/>
                    <a:gd name="connsiteY263" fmla="*/ 20955 h 150495"/>
                    <a:gd name="connsiteX264" fmla="*/ 45720 w 245744"/>
                    <a:gd name="connsiteY264" fmla="*/ 20955 h 150495"/>
                    <a:gd name="connsiteX265" fmla="*/ 50482 w 245744"/>
                    <a:gd name="connsiteY265" fmla="*/ 23812 h 150495"/>
                    <a:gd name="connsiteX266" fmla="*/ 52388 w 245744"/>
                    <a:gd name="connsiteY266" fmla="*/ 26670 h 150495"/>
                    <a:gd name="connsiteX267" fmla="*/ 56198 w 245744"/>
                    <a:gd name="connsiteY267" fmla="*/ 32385 h 150495"/>
                    <a:gd name="connsiteX268" fmla="*/ 60007 w 245744"/>
                    <a:gd name="connsiteY268" fmla="*/ 38100 h 150495"/>
                    <a:gd name="connsiteX269" fmla="*/ 60007 w 245744"/>
                    <a:gd name="connsiteY269" fmla="*/ 40005 h 150495"/>
                    <a:gd name="connsiteX270" fmla="*/ 51435 w 245744"/>
                    <a:gd name="connsiteY270" fmla="*/ 47625 h 150495"/>
                    <a:gd name="connsiteX271" fmla="*/ 27623 w 245744"/>
                    <a:gd name="connsiteY271" fmla="*/ 70485 h 150495"/>
                    <a:gd name="connsiteX272" fmla="*/ 26670 w 245744"/>
                    <a:gd name="connsiteY272" fmla="*/ 75248 h 150495"/>
                    <a:gd name="connsiteX273" fmla="*/ 21907 w 245744"/>
                    <a:gd name="connsiteY273" fmla="*/ 76200 h 150495"/>
                    <a:gd name="connsiteX274" fmla="*/ 22860 w 245744"/>
                    <a:gd name="connsiteY274" fmla="*/ 70485 h 150495"/>
                    <a:gd name="connsiteX275" fmla="*/ 20955 w 245744"/>
                    <a:gd name="connsiteY275" fmla="*/ 69533 h 150495"/>
                    <a:gd name="connsiteX276" fmla="*/ 21907 w 245744"/>
                    <a:gd name="connsiteY276" fmla="*/ 80962 h 150495"/>
                    <a:gd name="connsiteX277" fmla="*/ 28575 w 245744"/>
                    <a:gd name="connsiteY277" fmla="*/ 80010 h 150495"/>
                    <a:gd name="connsiteX278" fmla="*/ 34290 w 245744"/>
                    <a:gd name="connsiteY278" fmla="*/ 90487 h 150495"/>
                    <a:gd name="connsiteX279" fmla="*/ 34290 w 245744"/>
                    <a:gd name="connsiteY279" fmla="*/ 91440 h 150495"/>
                    <a:gd name="connsiteX280" fmla="*/ 29527 w 245744"/>
                    <a:gd name="connsiteY280" fmla="*/ 96203 h 150495"/>
                    <a:gd name="connsiteX281" fmla="*/ 32385 w 245744"/>
                    <a:gd name="connsiteY281" fmla="*/ 117158 h 150495"/>
                    <a:gd name="connsiteX282" fmla="*/ 36195 w 245744"/>
                    <a:gd name="connsiteY282" fmla="*/ 122873 h 150495"/>
                    <a:gd name="connsiteX283" fmla="*/ 32385 w 245744"/>
                    <a:gd name="connsiteY283" fmla="*/ 124778 h 150495"/>
                    <a:gd name="connsiteX284" fmla="*/ 31432 w 245744"/>
                    <a:gd name="connsiteY284" fmla="*/ 126683 h 150495"/>
                    <a:gd name="connsiteX285" fmla="*/ 34290 w 245744"/>
                    <a:gd name="connsiteY285" fmla="*/ 129540 h 150495"/>
                    <a:gd name="connsiteX286" fmla="*/ 37148 w 245744"/>
                    <a:gd name="connsiteY286" fmla="*/ 126683 h 150495"/>
                    <a:gd name="connsiteX287" fmla="*/ 37148 w 245744"/>
                    <a:gd name="connsiteY287" fmla="*/ 125730 h 150495"/>
                    <a:gd name="connsiteX288" fmla="*/ 40005 w 245744"/>
                    <a:gd name="connsiteY288" fmla="*/ 126683 h 150495"/>
                    <a:gd name="connsiteX289" fmla="*/ 42863 w 245744"/>
                    <a:gd name="connsiteY289" fmla="*/ 128587 h 150495"/>
                    <a:gd name="connsiteX290" fmla="*/ 17145 w 245744"/>
                    <a:gd name="connsiteY290" fmla="*/ 132398 h 150495"/>
                    <a:gd name="connsiteX291" fmla="*/ 11430 w 245744"/>
                    <a:gd name="connsiteY291" fmla="*/ 123825 h 150495"/>
                    <a:gd name="connsiteX292" fmla="*/ 12382 w 245744"/>
                    <a:gd name="connsiteY292" fmla="*/ 121920 h 150495"/>
                    <a:gd name="connsiteX293" fmla="*/ 14288 w 245744"/>
                    <a:gd name="connsiteY293" fmla="*/ 123825 h 150495"/>
                    <a:gd name="connsiteX294" fmla="*/ 16193 w 245744"/>
                    <a:gd name="connsiteY294" fmla="*/ 124778 h 150495"/>
                    <a:gd name="connsiteX295" fmla="*/ 20002 w 245744"/>
                    <a:gd name="connsiteY295" fmla="*/ 120967 h 150495"/>
                    <a:gd name="connsiteX296" fmla="*/ 19050 w 245744"/>
                    <a:gd name="connsiteY296" fmla="*/ 118110 h 150495"/>
                    <a:gd name="connsiteX297" fmla="*/ 18098 w 245744"/>
                    <a:gd name="connsiteY297" fmla="*/ 118110 h 150495"/>
                    <a:gd name="connsiteX298" fmla="*/ 18098 w 245744"/>
                    <a:gd name="connsiteY298" fmla="*/ 118110 h 150495"/>
                    <a:gd name="connsiteX299" fmla="*/ 18098 w 245744"/>
                    <a:gd name="connsiteY299" fmla="*/ 118110 h 150495"/>
                    <a:gd name="connsiteX300" fmla="*/ 12382 w 245744"/>
                    <a:gd name="connsiteY300" fmla="*/ 117158 h 150495"/>
                    <a:gd name="connsiteX301" fmla="*/ 7620 w 245744"/>
                    <a:gd name="connsiteY301" fmla="*/ 126683 h 150495"/>
                    <a:gd name="connsiteX302" fmla="*/ 952 w 245744"/>
                    <a:gd name="connsiteY302" fmla="*/ 127635 h 150495"/>
                    <a:gd name="connsiteX303" fmla="*/ 0 w 245744"/>
                    <a:gd name="connsiteY303" fmla="*/ 129540 h 150495"/>
                    <a:gd name="connsiteX304" fmla="*/ 0 w 245744"/>
                    <a:gd name="connsiteY304" fmla="*/ 129540 h 150495"/>
                    <a:gd name="connsiteX305" fmla="*/ 0 w 245744"/>
                    <a:gd name="connsiteY305" fmla="*/ 129540 h 150495"/>
                    <a:gd name="connsiteX306" fmla="*/ 952 w 245744"/>
                    <a:gd name="connsiteY306" fmla="*/ 131445 h 150495"/>
                    <a:gd name="connsiteX307" fmla="*/ 2857 w 245744"/>
                    <a:gd name="connsiteY307" fmla="*/ 132398 h 150495"/>
                    <a:gd name="connsiteX308" fmla="*/ 4763 w 245744"/>
                    <a:gd name="connsiteY308" fmla="*/ 131445 h 150495"/>
                    <a:gd name="connsiteX309" fmla="*/ 4763 w 245744"/>
                    <a:gd name="connsiteY309" fmla="*/ 131445 h 150495"/>
                    <a:gd name="connsiteX310" fmla="*/ 6668 w 245744"/>
                    <a:gd name="connsiteY310" fmla="*/ 131445 h 150495"/>
                    <a:gd name="connsiteX311" fmla="*/ 44768 w 245744"/>
                    <a:gd name="connsiteY311" fmla="*/ 130492 h 150495"/>
                    <a:gd name="connsiteX312" fmla="*/ 56198 w 245744"/>
                    <a:gd name="connsiteY312" fmla="*/ 121920 h 150495"/>
                    <a:gd name="connsiteX313" fmla="*/ 63818 w 245744"/>
                    <a:gd name="connsiteY313" fmla="*/ 124778 h 150495"/>
                    <a:gd name="connsiteX314" fmla="*/ 68580 w 245744"/>
                    <a:gd name="connsiteY314" fmla="*/ 139065 h 150495"/>
                    <a:gd name="connsiteX315" fmla="*/ 60960 w 245744"/>
                    <a:gd name="connsiteY315" fmla="*/ 140970 h 150495"/>
                    <a:gd name="connsiteX316" fmla="*/ 60007 w 245744"/>
                    <a:gd name="connsiteY316" fmla="*/ 135255 h 150495"/>
                    <a:gd name="connsiteX317" fmla="*/ 62865 w 245744"/>
                    <a:gd name="connsiteY317" fmla="*/ 135255 h 150495"/>
                    <a:gd name="connsiteX318" fmla="*/ 60960 w 245744"/>
                    <a:gd name="connsiteY318" fmla="*/ 137160 h 150495"/>
                    <a:gd name="connsiteX319" fmla="*/ 62865 w 245744"/>
                    <a:gd name="connsiteY319" fmla="*/ 139065 h 150495"/>
                    <a:gd name="connsiteX320" fmla="*/ 64770 w 245744"/>
                    <a:gd name="connsiteY320" fmla="*/ 137160 h 150495"/>
                    <a:gd name="connsiteX321" fmla="*/ 62865 w 245744"/>
                    <a:gd name="connsiteY321" fmla="*/ 133350 h 150495"/>
                    <a:gd name="connsiteX322" fmla="*/ 59055 w 245744"/>
                    <a:gd name="connsiteY322" fmla="*/ 132398 h 150495"/>
                    <a:gd name="connsiteX323" fmla="*/ 60960 w 245744"/>
                    <a:gd name="connsiteY323" fmla="*/ 144780 h 150495"/>
                    <a:gd name="connsiteX324" fmla="*/ 70485 w 245744"/>
                    <a:gd name="connsiteY324" fmla="*/ 142875 h 150495"/>
                    <a:gd name="connsiteX325" fmla="*/ 71438 w 245744"/>
                    <a:gd name="connsiteY325" fmla="*/ 143828 h 150495"/>
                    <a:gd name="connsiteX326" fmla="*/ 99060 w 245744"/>
                    <a:gd name="connsiteY326" fmla="*/ 143828 h 150495"/>
                    <a:gd name="connsiteX327" fmla="*/ 101918 w 245744"/>
                    <a:gd name="connsiteY327" fmla="*/ 141923 h 150495"/>
                    <a:gd name="connsiteX328" fmla="*/ 106680 w 245744"/>
                    <a:gd name="connsiteY328" fmla="*/ 146685 h 150495"/>
                    <a:gd name="connsiteX329" fmla="*/ 111443 w 245744"/>
                    <a:gd name="connsiteY329" fmla="*/ 141923 h 150495"/>
                    <a:gd name="connsiteX330" fmla="*/ 107632 w 245744"/>
                    <a:gd name="connsiteY330" fmla="*/ 137160 h 150495"/>
                    <a:gd name="connsiteX331" fmla="*/ 100013 w 245744"/>
                    <a:gd name="connsiteY331" fmla="*/ 139065 h 150495"/>
                    <a:gd name="connsiteX332" fmla="*/ 96202 w 245744"/>
                    <a:gd name="connsiteY332" fmla="*/ 141923 h 150495"/>
                    <a:gd name="connsiteX333" fmla="*/ 99060 w 245744"/>
                    <a:gd name="connsiteY333" fmla="*/ 132398 h 150495"/>
                    <a:gd name="connsiteX334" fmla="*/ 119063 w 245744"/>
                    <a:gd name="connsiteY334" fmla="*/ 133350 h 150495"/>
                    <a:gd name="connsiteX335" fmla="*/ 118110 w 245744"/>
                    <a:gd name="connsiteY335" fmla="*/ 140017 h 150495"/>
                    <a:gd name="connsiteX336" fmla="*/ 115252 w 245744"/>
                    <a:gd name="connsiteY336" fmla="*/ 142875 h 150495"/>
                    <a:gd name="connsiteX337" fmla="*/ 117157 w 245744"/>
                    <a:gd name="connsiteY337" fmla="*/ 145733 h 150495"/>
                    <a:gd name="connsiteX338" fmla="*/ 119063 w 245744"/>
                    <a:gd name="connsiteY338" fmla="*/ 148590 h 150495"/>
                    <a:gd name="connsiteX339" fmla="*/ 121920 w 245744"/>
                    <a:gd name="connsiteY339" fmla="*/ 150495 h 150495"/>
                    <a:gd name="connsiteX340" fmla="*/ 122873 w 245744"/>
                    <a:gd name="connsiteY340" fmla="*/ 150495 h 150495"/>
                    <a:gd name="connsiteX341" fmla="*/ 123825 w 245744"/>
                    <a:gd name="connsiteY341" fmla="*/ 150495 h 150495"/>
                    <a:gd name="connsiteX342" fmla="*/ 126682 w 245744"/>
                    <a:gd name="connsiteY342" fmla="*/ 148590 h 150495"/>
                    <a:gd name="connsiteX343" fmla="*/ 128588 w 245744"/>
                    <a:gd name="connsiteY343" fmla="*/ 145733 h 150495"/>
                    <a:gd name="connsiteX344" fmla="*/ 130493 w 245744"/>
                    <a:gd name="connsiteY344" fmla="*/ 142875 h 150495"/>
                    <a:gd name="connsiteX345" fmla="*/ 127635 w 245744"/>
                    <a:gd name="connsiteY345" fmla="*/ 140017 h 150495"/>
                    <a:gd name="connsiteX346" fmla="*/ 126682 w 245744"/>
                    <a:gd name="connsiteY346" fmla="*/ 133350 h 150495"/>
                    <a:gd name="connsiteX347" fmla="*/ 146685 w 245744"/>
                    <a:gd name="connsiteY347" fmla="*/ 132398 h 150495"/>
                    <a:gd name="connsiteX348" fmla="*/ 149543 w 245744"/>
                    <a:gd name="connsiteY348" fmla="*/ 141923 h 150495"/>
                    <a:gd name="connsiteX349" fmla="*/ 145732 w 245744"/>
                    <a:gd name="connsiteY349" fmla="*/ 139065 h 150495"/>
                    <a:gd name="connsiteX350" fmla="*/ 138113 w 245744"/>
                    <a:gd name="connsiteY350" fmla="*/ 137160 h 150495"/>
                    <a:gd name="connsiteX351" fmla="*/ 134302 w 245744"/>
                    <a:gd name="connsiteY351" fmla="*/ 141923 h 150495"/>
                    <a:gd name="connsiteX352" fmla="*/ 139065 w 245744"/>
                    <a:gd name="connsiteY352" fmla="*/ 146685 h 150495"/>
                    <a:gd name="connsiteX353" fmla="*/ 143827 w 245744"/>
                    <a:gd name="connsiteY353" fmla="*/ 141923 h 150495"/>
                    <a:gd name="connsiteX354" fmla="*/ 146685 w 245744"/>
                    <a:gd name="connsiteY354" fmla="*/ 143828 h 150495"/>
                    <a:gd name="connsiteX355" fmla="*/ 174307 w 245744"/>
                    <a:gd name="connsiteY355" fmla="*/ 143828 h 150495"/>
                    <a:gd name="connsiteX356" fmla="*/ 175260 w 245744"/>
                    <a:gd name="connsiteY356" fmla="*/ 142875 h 150495"/>
                    <a:gd name="connsiteX357" fmla="*/ 184785 w 245744"/>
                    <a:gd name="connsiteY357" fmla="*/ 144780 h 150495"/>
                    <a:gd name="connsiteX358" fmla="*/ 186690 w 245744"/>
                    <a:gd name="connsiteY358" fmla="*/ 132398 h 150495"/>
                    <a:gd name="connsiteX359" fmla="*/ 182880 w 245744"/>
                    <a:gd name="connsiteY359" fmla="*/ 133350 h 150495"/>
                    <a:gd name="connsiteX360" fmla="*/ 180975 w 245744"/>
                    <a:gd name="connsiteY360" fmla="*/ 137160 h 150495"/>
                    <a:gd name="connsiteX361" fmla="*/ 182880 w 245744"/>
                    <a:gd name="connsiteY361" fmla="*/ 139065 h 150495"/>
                    <a:gd name="connsiteX362" fmla="*/ 184785 w 245744"/>
                    <a:gd name="connsiteY362" fmla="*/ 137160 h 150495"/>
                    <a:gd name="connsiteX363" fmla="*/ 182880 w 245744"/>
                    <a:gd name="connsiteY363" fmla="*/ 135255 h 150495"/>
                    <a:gd name="connsiteX364" fmla="*/ 185738 w 245744"/>
                    <a:gd name="connsiteY364" fmla="*/ 135255 h 150495"/>
                    <a:gd name="connsiteX365" fmla="*/ 184785 w 245744"/>
                    <a:gd name="connsiteY365" fmla="*/ 140970 h 150495"/>
                    <a:gd name="connsiteX366" fmla="*/ 177165 w 245744"/>
                    <a:gd name="connsiteY366" fmla="*/ 139065 h 150495"/>
                    <a:gd name="connsiteX367" fmla="*/ 181927 w 245744"/>
                    <a:gd name="connsiteY367" fmla="*/ 124778 h 150495"/>
                    <a:gd name="connsiteX368" fmla="*/ 189548 w 245744"/>
                    <a:gd name="connsiteY368" fmla="*/ 121920 h 150495"/>
                    <a:gd name="connsiteX369" fmla="*/ 200977 w 245744"/>
                    <a:gd name="connsiteY369" fmla="*/ 130492 h 150495"/>
                    <a:gd name="connsiteX370" fmla="*/ 239077 w 245744"/>
                    <a:gd name="connsiteY370" fmla="*/ 131445 h 150495"/>
                    <a:gd name="connsiteX371" fmla="*/ 240982 w 245744"/>
                    <a:gd name="connsiteY371" fmla="*/ 131445 h 150495"/>
                    <a:gd name="connsiteX372" fmla="*/ 240982 w 245744"/>
                    <a:gd name="connsiteY372" fmla="*/ 131445 h 150495"/>
                    <a:gd name="connsiteX373" fmla="*/ 242888 w 245744"/>
                    <a:gd name="connsiteY373" fmla="*/ 132398 h 150495"/>
                    <a:gd name="connsiteX374" fmla="*/ 244793 w 245744"/>
                    <a:gd name="connsiteY374" fmla="*/ 131445 h 150495"/>
                    <a:gd name="connsiteX375" fmla="*/ 245745 w 245744"/>
                    <a:gd name="connsiteY375" fmla="*/ 129540 h 150495"/>
                    <a:gd name="connsiteX376" fmla="*/ 245745 w 245744"/>
                    <a:gd name="connsiteY376" fmla="*/ 129540 h 150495"/>
                    <a:gd name="connsiteX377" fmla="*/ 245745 w 245744"/>
                    <a:gd name="connsiteY377" fmla="*/ 129540 h 150495"/>
                    <a:gd name="connsiteX378" fmla="*/ 243840 w 245744"/>
                    <a:gd name="connsiteY378" fmla="*/ 126683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</a:cxnLst>
                  <a:rect l="l" t="t" r="r" b="b"/>
                  <a:pathLst>
                    <a:path w="245744" h="150495">
                      <a:moveTo>
                        <a:pt x="175260" y="134303"/>
                      </a:moveTo>
                      <a:cubicBezTo>
                        <a:pt x="174307" y="133350"/>
                        <a:pt x="174307" y="130492"/>
                        <a:pt x="174307" y="130492"/>
                      </a:cubicBezTo>
                      <a:cubicBezTo>
                        <a:pt x="174307" y="128587"/>
                        <a:pt x="173355" y="127635"/>
                        <a:pt x="172402" y="125730"/>
                      </a:cubicBezTo>
                      <a:cubicBezTo>
                        <a:pt x="174307" y="124778"/>
                        <a:pt x="176213" y="124778"/>
                        <a:pt x="178118" y="123825"/>
                      </a:cubicBezTo>
                      <a:cubicBezTo>
                        <a:pt x="178118" y="130492"/>
                        <a:pt x="175260" y="134303"/>
                        <a:pt x="175260" y="134303"/>
                      </a:cubicBezTo>
                      <a:moveTo>
                        <a:pt x="153352" y="140970"/>
                      </a:moveTo>
                      <a:cubicBezTo>
                        <a:pt x="151448" y="140970"/>
                        <a:pt x="150495" y="135255"/>
                        <a:pt x="150495" y="130492"/>
                      </a:cubicBezTo>
                      <a:cubicBezTo>
                        <a:pt x="157163" y="129540"/>
                        <a:pt x="163830" y="128587"/>
                        <a:pt x="170498" y="126683"/>
                      </a:cubicBezTo>
                      <a:cubicBezTo>
                        <a:pt x="172402" y="131445"/>
                        <a:pt x="173355" y="137160"/>
                        <a:pt x="173355" y="137160"/>
                      </a:cubicBezTo>
                      <a:cubicBezTo>
                        <a:pt x="164782" y="144780"/>
                        <a:pt x="153352" y="140970"/>
                        <a:pt x="153352" y="140970"/>
                      </a:cubicBezTo>
                      <a:moveTo>
                        <a:pt x="155257" y="115253"/>
                      </a:moveTo>
                      <a:cubicBezTo>
                        <a:pt x="159068" y="115253"/>
                        <a:pt x="161925" y="117158"/>
                        <a:pt x="163830" y="119062"/>
                      </a:cubicBezTo>
                      <a:cubicBezTo>
                        <a:pt x="160020" y="120015"/>
                        <a:pt x="154305" y="120967"/>
                        <a:pt x="149543" y="121920"/>
                      </a:cubicBezTo>
                      <a:cubicBezTo>
                        <a:pt x="150495" y="115253"/>
                        <a:pt x="155257" y="115253"/>
                        <a:pt x="155257" y="115253"/>
                      </a:cubicBezTo>
                      <a:moveTo>
                        <a:pt x="147638" y="107633"/>
                      </a:moveTo>
                      <a:cubicBezTo>
                        <a:pt x="164782" y="100965"/>
                        <a:pt x="174307" y="112395"/>
                        <a:pt x="174307" y="112395"/>
                      </a:cubicBezTo>
                      <a:cubicBezTo>
                        <a:pt x="175260" y="113348"/>
                        <a:pt x="175260" y="114300"/>
                        <a:pt x="176213" y="115253"/>
                      </a:cubicBezTo>
                      <a:cubicBezTo>
                        <a:pt x="173355" y="116205"/>
                        <a:pt x="170498" y="117158"/>
                        <a:pt x="167640" y="118110"/>
                      </a:cubicBezTo>
                      <a:cubicBezTo>
                        <a:pt x="161925" y="112395"/>
                        <a:pt x="154305" y="111442"/>
                        <a:pt x="153352" y="111442"/>
                      </a:cubicBezTo>
                      <a:cubicBezTo>
                        <a:pt x="148590" y="110490"/>
                        <a:pt x="147638" y="107633"/>
                        <a:pt x="147638" y="107633"/>
                      </a:cubicBezTo>
                      <a:moveTo>
                        <a:pt x="127635" y="122873"/>
                      </a:moveTo>
                      <a:cubicBezTo>
                        <a:pt x="130493" y="117158"/>
                        <a:pt x="136207" y="114300"/>
                        <a:pt x="138113" y="110490"/>
                      </a:cubicBezTo>
                      <a:cubicBezTo>
                        <a:pt x="139065" y="108585"/>
                        <a:pt x="140970" y="108585"/>
                        <a:pt x="140970" y="108585"/>
                      </a:cubicBezTo>
                      <a:cubicBezTo>
                        <a:pt x="143827" y="108585"/>
                        <a:pt x="143827" y="114300"/>
                        <a:pt x="144780" y="120967"/>
                      </a:cubicBezTo>
                      <a:cubicBezTo>
                        <a:pt x="140018" y="122873"/>
                        <a:pt x="134302" y="122873"/>
                        <a:pt x="127635" y="122873"/>
                      </a:cubicBezTo>
                      <a:moveTo>
                        <a:pt x="100965" y="121920"/>
                      </a:moveTo>
                      <a:cubicBezTo>
                        <a:pt x="101918" y="115253"/>
                        <a:pt x="101918" y="109537"/>
                        <a:pt x="104775" y="109537"/>
                      </a:cubicBezTo>
                      <a:cubicBezTo>
                        <a:pt x="104775" y="109537"/>
                        <a:pt x="106680" y="109537"/>
                        <a:pt x="107632" y="111442"/>
                      </a:cubicBezTo>
                      <a:cubicBezTo>
                        <a:pt x="109538" y="114300"/>
                        <a:pt x="115252" y="118110"/>
                        <a:pt x="118110" y="123825"/>
                      </a:cubicBezTo>
                      <a:cubicBezTo>
                        <a:pt x="111443" y="122873"/>
                        <a:pt x="105727" y="122873"/>
                        <a:pt x="100965" y="121920"/>
                      </a:cubicBezTo>
                      <a:moveTo>
                        <a:pt x="92393" y="111442"/>
                      </a:moveTo>
                      <a:cubicBezTo>
                        <a:pt x="91440" y="111442"/>
                        <a:pt x="84773" y="112395"/>
                        <a:pt x="78105" y="118110"/>
                      </a:cubicBezTo>
                      <a:cubicBezTo>
                        <a:pt x="74295" y="117158"/>
                        <a:pt x="71438" y="116205"/>
                        <a:pt x="69532" y="115253"/>
                      </a:cubicBezTo>
                      <a:cubicBezTo>
                        <a:pt x="70485" y="114300"/>
                        <a:pt x="70485" y="113348"/>
                        <a:pt x="71438" y="112395"/>
                      </a:cubicBezTo>
                      <a:cubicBezTo>
                        <a:pt x="71438" y="112395"/>
                        <a:pt x="80963" y="100965"/>
                        <a:pt x="98107" y="107633"/>
                      </a:cubicBezTo>
                      <a:cubicBezTo>
                        <a:pt x="99060" y="107633"/>
                        <a:pt x="97155" y="110490"/>
                        <a:pt x="92393" y="111442"/>
                      </a:cubicBezTo>
                      <a:moveTo>
                        <a:pt x="81915" y="119062"/>
                      </a:moveTo>
                      <a:cubicBezTo>
                        <a:pt x="83820" y="117158"/>
                        <a:pt x="86677" y="115253"/>
                        <a:pt x="90488" y="115253"/>
                      </a:cubicBezTo>
                      <a:cubicBezTo>
                        <a:pt x="90488" y="115253"/>
                        <a:pt x="95250" y="115253"/>
                        <a:pt x="96202" y="121920"/>
                      </a:cubicBezTo>
                      <a:cubicBezTo>
                        <a:pt x="90488" y="120967"/>
                        <a:pt x="85725" y="120015"/>
                        <a:pt x="81915" y="119062"/>
                      </a:cubicBezTo>
                      <a:moveTo>
                        <a:pt x="92393" y="140970"/>
                      </a:moveTo>
                      <a:cubicBezTo>
                        <a:pt x="92393" y="140970"/>
                        <a:pt x="80963" y="145733"/>
                        <a:pt x="73343" y="137160"/>
                      </a:cubicBezTo>
                      <a:cubicBezTo>
                        <a:pt x="73343" y="137160"/>
                        <a:pt x="74295" y="132398"/>
                        <a:pt x="76200" y="126683"/>
                      </a:cubicBezTo>
                      <a:cubicBezTo>
                        <a:pt x="82868" y="128587"/>
                        <a:pt x="88582" y="129540"/>
                        <a:pt x="96202" y="130492"/>
                      </a:cubicBezTo>
                      <a:cubicBezTo>
                        <a:pt x="95250" y="135255"/>
                        <a:pt x="94298" y="140017"/>
                        <a:pt x="92393" y="140970"/>
                      </a:cubicBezTo>
                      <a:moveTo>
                        <a:pt x="71438" y="130492"/>
                      </a:moveTo>
                      <a:cubicBezTo>
                        <a:pt x="71438" y="130492"/>
                        <a:pt x="70485" y="133350"/>
                        <a:pt x="70485" y="134303"/>
                      </a:cubicBezTo>
                      <a:cubicBezTo>
                        <a:pt x="70485" y="134303"/>
                        <a:pt x="68580" y="130492"/>
                        <a:pt x="67627" y="124778"/>
                      </a:cubicBezTo>
                      <a:cubicBezTo>
                        <a:pt x="69532" y="125730"/>
                        <a:pt x="71438" y="125730"/>
                        <a:pt x="73343" y="126683"/>
                      </a:cubicBezTo>
                      <a:cubicBezTo>
                        <a:pt x="72390" y="127635"/>
                        <a:pt x="72390" y="128587"/>
                        <a:pt x="71438" y="130492"/>
                      </a:cubicBezTo>
                      <a:moveTo>
                        <a:pt x="44768" y="122873"/>
                      </a:moveTo>
                      <a:cubicBezTo>
                        <a:pt x="44768" y="122873"/>
                        <a:pt x="43815" y="122873"/>
                        <a:pt x="43815" y="122873"/>
                      </a:cubicBezTo>
                      <a:cubicBezTo>
                        <a:pt x="38100" y="116205"/>
                        <a:pt x="46673" y="108585"/>
                        <a:pt x="49530" y="113348"/>
                      </a:cubicBezTo>
                      <a:cubicBezTo>
                        <a:pt x="49530" y="113348"/>
                        <a:pt x="46673" y="113348"/>
                        <a:pt x="46673" y="116205"/>
                      </a:cubicBezTo>
                      <a:cubicBezTo>
                        <a:pt x="46673" y="116205"/>
                        <a:pt x="46673" y="118110"/>
                        <a:pt x="49530" y="118110"/>
                      </a:cubicBezTo>
                      <a:cubicBezTo>
                        <a:pt x="49530" y="118110"/>
                        <a:pt x="53340" y="118110"/>
                        <a:pt x="52388" y="112395"/>
                      </a:cubicBezTo>
                      <a:cubicBezTo>
                        <a:pt x="52388" y="112395"/>
                        <a:pt x="51435" y="110490"/>
                        <a:pt x="49530" y="109537"/>
                      </a:cubicBezTo>
                      <a:cubicBezTo>
                        <a:pt x="49530" y="109537"/>
                        <a:pt x="42863" y="107633"/>
                        <a:pt x="39052" y="113348"/>
                      </a:cubicBezTo>
                      <a:cubicBezTo>
                        <a:pt x="39052" y="113348"/>
                        <a:pt x="38100" y="115253"/>
                        <a:pt x="38100" y="117158"/>
                      </a:cubicBezTo>
                      <a:cubicBezTo>
                        <a:pt x="37148" y="116205"/>
                        <a:pt x="36195" y="116205"/>
                        <a:pt x="35243" y="116205"/>
                      </a:cubicBezTo>
                      <a:cubicBezTo>
                        <a:pt x="34290" y="115253"/>
                        <a:pt x="31432" y="103823"/>
                        <a:pt x="33338" y="98108"/>
                      </a:cubicBezTo>
                      <a:cubicBezTo>
                        <a:pt x="43815" y="96203"/>
                        <a:pt x="47625" y="86678"/>
                        <a:pt x="47625" y="84773"/>
                      </a:cubicBezTo>
                      <a:cubicBezTo>
                        <a:pt x="49530" y="85725"/>
                        <a:pt x="51435" y="87630"/>
                        <a:pt x="51435" y="89535"/>
                      </a:cubicBezTo>
                      <a:cubicBezTo>
                        <a:pt x="51435" y="91440"/>
                        <a:pt x="50482" y="92392"/>
                        <a:pt x="51435" y="93345"/>
                      </a:cubicBezTo>
                      <a:cubicBezTo>
                        <a:pt x="52388" y="95250"/>
                        <a:pt x="55245" y="97155"/>
                        <a:pt x="57150" y="98108"/>
                      </a:cubicBezTo>
                      <a:cubicBezTo>
                        <a:pt x="58102" y="98108"/>
                        <a:pt x="65723" y="104775"/>
                        <a:pt x="66675" y="104775"/>
                      </a:cubicBezTo>
                      <a:cubicBezTo>
                        <a:pt x="67627" y="104775"/>
                        <a:pt x="68580" y="103823"/>
                        <a:pt x="69532" y="104775"/>
                      </a:cubicBezTo>
                      <a:cubicBezTo>
                        <a:pt x="69532" y="104775"/>
                        <a:pt x="70485" y="104775"/>
                        <a:pt x="70485" y="105728"/>
                      </a:cubicBezTo>
                      <a:cubicBezTo>
                        <a:pt x="70485" y="105728"/>
                        <a:pt x="71438" y="106680"/>
                        <a:pt x="71438" y="106680"/>
                      </a:cubicBezTo>
                      <a:cubicBezTo>
                        <a:pt x="69532" y="107633"/>
                        <a:pt x="66675" y="110490"/>
                        <a:pt x="62865" y="113348"/>
                      </a:cubicBezTo>
                      <a:cubicBezTo>
                        <a:pt x="64770" y="111442"/>
                        <a:pt x="61913" y="114300"/>
                        <a:pt x="44768" y="122873"/>
                      </a:cubicBezTo>
                      <a:moveTo>
                        <a:pt x="243840" y="126683"/>
                      </a:moveTo>
                      <a:cubicBezTo>
                        <a:pt x="241935" y="124778"/>
                        <a:pt x="237173" y="125730"/>
                        <a:pt x="237173" y="125730"/>
                      </a:cubicBezTo>
                      <a:cubicBezTo>
                        <a:pt x="240030" y="118110"/>
                        <a:pt x="232410" y="116205"/>
                        <a:pt x="232410" y="116205"/>
                      </a:cubicBezTo>
                      <a:cubicBezTo>
                        <a:pt x="229552" y="115253"/>
                        <a:pt x="228600" y="116205"/>
                        <a:pt x="227648" y="117158"/>
                      </a:cubicBezTo>
                      <a:cubicBezTo>
                        <a:pt x="227648" y="117158"/>
                        <a:pt x="227648" y="117158"/>
                        <a:pt x="227648" y="117158"/>
                      </a:cubicBezTo>
                      <a:cubicBezTo>
                        <a:pt x="227648" y="117158"/>
                        <a:pt x="227648" y="117158"/>
                        <a:pt x="227648" y="117158"/>
                      </a:cubicBezTo>
                      <a:cubicBezTo>
                        <a:pt x="227648" y="117158"/>
                        <a:pt x="227648" y="117158"/>
                        <a:pt x="226695" y="117158"/>
                      </a:cubicBezTo>
                      <a:cubicBezTo>
                        <a:pt x="225743" y="118110"/>
                        <a:pt x="225743" y="119062"/>
                        <a:pt x="225743" y="120015"/>
                      </a:cubicBezTo>
                      <a:cubicBezTo>
                        <a:pt x="225743" y="121920"/>
                        <a:pt x="227648" y="123825"/>
                        <a:pt x="229552" y="123825"/>
                      </a:cubicBezTo>
                      <a:cubicBezTo>
                        <a:pt x="230505" y="123825"/>
                        <a:pt x="231457" y="123825"/>
                        <a:pt x="231457" y="122873"/>
                      </a:cubicBezTo>
                      <a:cubicBezTo>
                        <a:pt x="232410" y="121920"/>
                        <a:pt x="232410" y="121920"/>
                        <a:pt x="233363" y="120967"/>
                      </a:cubicBezTo>
                      <a:cubicBezTo>
                        <a:pt x="234315" y="121920"/>
                        <a:pt x="234315" y="122873"/>
                        <a:pt x="234315" y="122873"/>
                      </a:cubicBezTo>
                      <a:cubicBezTo>
                        <a:pt x="236220" y="129540"/>
                        <a:pt x="229552" y="131445"/>
                        <a:pt x="229552" y="131445"/>
                      </a:cubicBezTo>
                      <a:cubicBezTo>
                        <a:pt x="213360" y="136208"/>
                        <a:pt x="203835" y="127635"/>
                        <a:pt x="203835" y="127635"/>
                      </a:cubicBezTo>
                      <a:lnTo>
                        <a:pt x="206693" y="125730"/>
                      </a:lnTo>
                      <a:cubicBezTo>
                        <a:pt x="207645" y="125730"/>
                        <a:pt x="208598" y="124778"/>
                        <a:pt x="209550" y="124778"/>
                      </a:cubicBezTo>
                      <a:cubicBezTo>
                        <a:pt x="209550" y="124778"/>
                        <a:pt x="209550" y="124778"/>
                        <a:pt x="209550" y="125730"/>
                      </a:cubicBezTo>
                      <a:cubicBezTo>
                        <a:pt x="209550" y="127635"/>
                        <a:pt x="211455" y="128587"/>
                        <a:pt x="212407" y="128587"/>
                      </a:cubicBezTo>
                      <a:cubicBezTo>
                        <a:pt x="214313" y="128587"/>
                        <a:pt x="215265" y="127635"/>
                        <a:pt x="215265" y="125730"/>
                      </a:cubicBezTo>
                      <a:cubicBezTo>
                        <a:pt x="215265" y="124778"/>
                        <a:pt x="214313" y="123825"/>
                        <a:pt x="214313" y="123825"/>
                      </a:cubicBezTo>
                      <a:cubicBezTo>
                        <a:pt x="212407" y="120967"/>
                        <a:pt x="205740" y="122873"/>
                        <a:pt x="205740" y="122873"/>
                      </a:cubicBezTo>
                      <a:cubicBezTo>
                        <a:pt x="207645" y="117158"/>
                        <a:pt x="205740" y="113348"/>
                        <a:pt x="205740" y="113348"/>
                      </a:cubicBezTo>
                      <a:cubicBezTo>
                        <a:pt x="202882" y="107633"/>
                        <a:pt x="195263" y="109537"/>
                        <a:pt x="195263" y="109537"/>
                      </a:cubicBezTo>
                      <a:cubicBezTo>
                        <a:pt x="192405" y="110490"/>
                        <a:pt x="192405" y="112395"/>
                        <a:pt x="192405" y="112395"/>
                      </a:cubicBezTo>
                      <a:cubicBezTo>
                        <a:pt x="191452" y="117158"/>
                        <a:pt x="195263" y="118110"/>
                        <a:pt x="195263" y="118110"/>
                      </a:cubicBezTo>
                      <a:cubicBezTo>
                        <a:pt x="198120" y="118110"/>
                        <a:pt x="198120" y="116205"/>
                        <a:pt x="198120" y="116205"/>
                      </a:cubicBezTo>
                      <a:cubicBezTo>
                        <a:pt x="198120" y="114300"/>
                        <a:pt x="195263" y="113348"/>
                        <a:pt x="195263" y="113348"/>
                      </a:cubicBezTo>
                      <a:cubicBezTo>
                        <a:pt x="198120" y="108585"/>
                        <a:pt x="206693" y="116205"/>
                        <a:pt x="200977" y="122873"/>
                      </a:cubicBezTo>
                      <a:cubicBezTo>
                        <a:pt x="200025" y="123825"/>
                        <a:pt x="200025" y="122873"/>
                        <a:pt x="200025" y="122873"/>
                      </a:cubicBezTo>
                      <a:cubicBezTo>
                        <a:pt x="190500" y="118110"/>
                        <a:pt x="184785" y="114300"/>
                        <a:pt x="182880" y="112395"/>
                      </a:cubicBezTo>
                      <a:cubicBezTo>
                        <a:pt x="182880" y="109537"/>
                        <a:pt x="180023" y="108585"/>
                        <a:pt x="180975" y="107633"/>
                      </a:cubicBezTo>
                      <a:cubicBezTo>
                        <a:pt x="180975" y="107633"/>
                        <a:pt x="182880" y="108585"/>
                        <a:pt x="183832" y="106680"/>
                      </a:cubicBezTo>
                      <a:cubicBezTo>
                        <a:pt x="183832" y="106680"/>
                        <a:pt x="184785" y="101917"/>
                        <a:pt x="185738" y="99060"/>
                      </a:cubicBezTo>
                      <a:cubicBezTo>
                        <a:pt x="194310" y="102870"/>
                        <a:pt x="201930" y="101917"/>
                        <a:pt x="203835" y="100965"/>
                      </a:cubicBezTo>
                      <a:cubicBezTo>
                        <a:pt x="204788" y="100965"/>
                        <a:pt x="204788" y="100012"/>
                        <a:pt x="204788" y="99060"/>
                      </a:cubicBezTo>
                      <a:cubicBezTo>
                        <a:pt x="204788" y="95250"/>
                        <a:pt x="196215" y="76200"/>
                        <a:pt x="196215" y="68580"/>
                      </a:cubicBezTo>
                      <a:cubicBezTo>
                        <a:pt x="200025" y="70485"/>
                        <a:pt x="202882" y="63817"/>
                        <a:pt x="203835" y="61912"/>
                      </a:cubicBezTo>
                      <a:cubicBezTo>
                        <a:pt x="209550" y="64770"/>
                        <a:pt x="211455" y="116205"/>
                        <a:pt x="215265" y="118110"/>
                      </a:cubicBezTo>
                      <a:cubicBezTo>
                        <a:pt x="217170" y="119062"/>
                        <a:pt x="218123" y="115253"/>
                        <a:pt x="218123" y="115253"/>
                      </a:cubicBezTo>
                      <a:cubicBezTo>
                        <a:pt x="224790" y="92392"/>
                        <a:pt x="224790" y="69533"/>
                        <a:pt x="224790" y="61912"/>
                      </a:cubicBezTo>
                      <a:cubicBezTo>
                        <a:pt x="223838" y="50483"/>
                        <a:pt x="222885" y="40005"/>
                        <a:pt x="220027" y="29528"/>
                      </a:cubicBezTo>
                      <a:cubicBezTo>
                        <a:pt x="218123" y="23812"/>
                        <a:pt x="215265" y="11430"/>
                        <a:pt x="206693" y="9525"/>
                      </a:cubicBezTo>
                      <a:cubicBezTo>
                        <a:pt x="202882" y="8572"/>
                        <a:pt x="200025" y="12382"/>
                        <a:pt x="200025" y="15240"/>
                      </a:cubicBezTo>
                      <a:cubicBezTo>
                        <a:pt x="200025" y="18097"/>
                        <a:pt x="201930" y="19050"/>
                        <a:pt x="200977" y="21908"/>
                      </a:cubicBezTo>
                      <a:cubicBezTo>
                        <a:pt x="200025" y="23812"/>
                        <a:pt x="199073" y="25717"/>
                        <a:pt x="198120" y="27622"/>
                      </a:cubicBezTo>
                      <a:cubicBezTo>
                        <a:pt x="198120" y="29528"/>
                        <a:pt x="199073" y="30480"/>
                        <a:pt x="199073" y="32385"/>
                      </a:cubicBezTo>
                      <a:cubicBezTo>
                        <a:pt x="196215" y="32385"/>
                        <a:pt x="195263" y="34290"/>
                        <a:pt x="191452" y="33337"/>
                      </a:cubicBezTo>
                      <a:cubicBezTo>
                        <a:pt x="194310" y="32385"/>
                        <a:pt x="194310" y="24765"/>
                        <a:pt x="190500" y="23812"/>
                      </a:cubicBezTo>
                      <a:cubicBezTo>
                        <a:pt x="190500" y="23812"/>
                        <a:pt x="189548" y="23812"/>
                        <a:pt x="189548" y="22860"/>
                      </a:cubicBezTo>
                      <a:cubicBezTo>
                        <a:pt x="189548" y="22860"/>
                        <a:pt x="190500" y="21908"/>
                        <a:pt x="191452" y="20955"/>
                      </a:cubicBezTo>
                      <a:cubicBezTo>
                        <a:pt x="193357" y="17145"/>
                        <a:pt x="193357" y="14287"/>
                        <a:pt x="191452" y="11430"/>
                      </a:cubicBezTo>
                      <a:cubicBezTo>
                        <a:pt x="192405" y="11430"/>
                        <a:pt x="194310" y="9525"/>
                        <a:pt x="194310" y="7620"/>
                      </a:cubicBezTo>
                      <a:lnTo>
                        <a:pt x="194310" y="7620"/>
                      </a:lnTo>
                      <a:cubicBezTo>
                        <a:pt x="194310" y="7620"/>
                        <a:pt x="194310" y="7620"/>
                        <a:pt x="194310" y="7620"/>
                      </a:cubicBezTo>
                      <a:lnTo>
                        <a:pt x="194310" y="7620"/>
                      </a:lnTo>
                      <a:cubicBezTo>
                        <a:pt x="194310" y="6667"/>
                        <a:pt x="194310" y="5715"/>
                        <a:pt x="195263" y="3810"/>
                      </a:cubicBezTo>
                      <a:cubicBezTo>
                        <a:pt x="195263" y="2857"/>
                        <a:pt x="195263" y="2857"/>
                        <a:pt x="195263" y="2857"/>
                      </a:cubicBezTo>
                      <a:cubicBezTo>
                        <a:pt x="195263" y="2857"/>
                        <a:pt x="194310" y="2857"/>
                        <a:pt x="194310" y="3810"/>
                      </a:cubicBezTo>
                      <a:cubicBezTo>
                        <a:pt x="193357" y="5715"/>
                        <a:pt x="191452" y="4763"/>
                        <a:pt x="192405" y="2857"/>
                      </a:cubicBezTo>
                      <a:cubicBezTo>
                        <a:pt x="192405" y="1905"/>
                        <a:pt x="192405" y="1905"/>
                        <a:pt x="192405" y="1905"/>
                      </a:cubicBezTo>
                      <a:cubicBezTo>
                        <a:pt x="192405" y="1905"/>
                        <a:pt x="191452" y="1905"/>
                        <a:pt x="191452" y="2857"/>
                      </a:cubicBezTo>
                      <a:cubicBezTo>
                        <a:pt x="190500" y="4763"/>
                        <a:pt x="188595" y="3810"/>
                        <a:pt x="189548" y="1905"/>
                      </a:cubicBezTo>
                      <a:cubicBezTo>
                        <a:pt x="189548" y="953"/>
                        <a:pt x="189548" y="953"/>
                        <a:pt x="189548" y="953"/>
                      </a:cubicBezTo>
                      <a:cubicBezTo>
                        <a:pt x="189548" y="953"/>
                        <a:pt x="188595" y="953"/>
                        <a:pt x="188595" y="1905"/>
                      </a:cubicBezTo>
                      <a:cubicBezTo>
                        <a:pt x="187643" y="3810"/>
                        <a:pt x="185738" y="2857"/>
                        <a:pt x="186690" y="953"/>
                      </a:cubicBezTo>
                      <a:cubicBezTo>
                        <a:pt x="186690" y="0"/>
                        <a:pt x="186690" y="0"/>
                        <a:pt x="186690" y="0"/>
                      </a:cubicBezTo>
                      <a:cubicBezTo>
                        <a:pt x="186690" y="0"/>
                        <a:pt x="185738" y="0"/>
                        <a:pt x="185738" y="953"/>
                      </a:cubicBezTo>
                      <a:cubicBezTo>
                        <a:pt x="184785" y="2857"/>
                        <a:pt x="184785" y="3810"/>
                        <a:pt x="183832" y="3810"/>
                      </a:cubicBezTo>
                      <a:cubicBezTo>
                        <a:pt x="181927" y="3810"/>
                        <a:pt x="182880" y="5715"/>
                        <a:pt x="182880" y="7620"/>
                      </a:cubicBezTo>
                      <a:cubicBezTo>
                        <a:pt x="180023" y="6667"/>
                        <a:pt x="177165" y="9525"/>
                        <a:pt x="177165" y="11430"/>
                      </a:cubicBezTo>
                      <a:lnTo>
                        <a:pt x="177165" y="11430"/>
                      </a:lnTo>
                      <a:cubicBezTo>
                        <a:pt x="174307" y="11430"/>
                        <a:pt x="171450" y="13335"/>
                        <a:pt x="172402" y="15240"/>
                      </a:cubicBezTo>
                      <a:cubicBezTo>
                        <a:pt x="172402" y="16192"/>
                        <a:pt x="174307" y="18097"/>
                        <a:pt x="174307" y="18097"/>
                      </a:cubicBezTo>
                      <a:cubicBezTo>
                        <a:pt x="174307" y="18097"/>
                        <a:pt x="174307" y="16192"/>
                        <a:pt x="175260" y="16192"/>
                      </a:cubicBezTo>
                      <a:cubicBezTo>
                        <a:pt x="176213" y="16192"/>
                        <a:pt x="178118" y="17145"/>
                        <a:pt x="179070" y="18097"/>
                      </a:cubicBezTo>
                      <a:cubicBezTo>
                        <a:pt x="179070" y="19050"/>
                        <a:pt x="178118" y="22860"/>
                        <a:pt x="182880" y="22860"/>
                      </a:cubicBezTo>
                      <a:cubicBezTo>
                        <a:pt x="182880" y="22860"/>
                        <a:pt x="182880" y="23812"/>
                        <a:pt x="182880" y="23812"/>
                      </a:cubicBezTo>
                      <a:cubicBezTo>
                        <a:pt x="180975" y="23812"/>
                        <a:pt x="180975" y="23812"/>
                        <a:pt x="179070" y="23812"/>
                      </a:cubicBezTo>
                      <a:cubicBezTo>
                        <a:pt x="176213" y="23812"/>
                        <a:pt x="172402" y="25717"/>
                        <a:pt x="171450" y="28575"/>
                      </a:cubicBezTo>
                      <a:cubicBezTo>
                        <a:pt x="171450" y="28575"/>
                        <a:pt x="171450" y="29528"/>
                        <a:pt x="171450" y="30480"/>
                      </a:cubicBezTo>
                      <a:cubicBezTo>
                        <a:pt x="171450" y="31433"/>
                        <a:pt x="172402" y="31433"/>
                        <a:pt x="172402" y="32385"/>
                      </a:cubicBezTo>
                      <a:cubicBezTo>
                        <a:pt x="172402" y="32385"/>
                        <a:pt x="171450" y="33337"/>
                        <a:pt x="171450" y="33337"/>
                      </a:cubicBezTo>
                      <a:cubicBezTo>
                        <a:pt x="170498" y="34290"/>
                        <a:pt x="168593" y="35242"/>
                        <a:pt x="166688" y="36195"/>
                      </a:cubicBezTo>
                      <a:cubicBezTo>
                        <a:pt x="164782" y="36195"/>
                        <a:pt x="162877" y="35242"/>
                        <a:pt x="161925" y="34290"/>
                      </a:cubicBezTo>
                      <a:cubicBezTo>
                        <a:pt x="159068" y="30480"/>
                        <a:pt x="162877" y="23812"/>
                        <a:pt x="162877" y="21908"/>
                      </a:cubicBezTo>
                      <a:cubicBezTo>
                        <a:pt x="162877" y="15240"/>
                        <a:pt x="154305" y="19050"/>
                        <a:pt x="151448" y="20955"/>
                      </a:cubicBezTo>
                      <a:cubicBezTo>
                        <a:pt x="147638" y="22860"/>
                        <a:pt x="144780" y="26670"/>
                        <a:pt x="141923" y="29528"/>
                      </a:cubicBezTo>
                      <a:cubicBezTo>
                        <a:pt x="140970" y="31433"/>
                        <a:pt x="139065" y="33337"/>
                        <a:pt x="138113" y="35242"/>
                      </a:cubicBezTo>
                      <a:cubicBezTo>
                        <a:pt x="138113" y="35242"/>
                        <a:pt x="138113" y="35242"/>
                        <a:pt x="137160" y="35242"/>
                      </a:cubicBezTo>
                      <a:cubicBezTo>
                        <a:pt x="139065" y="36195"/>
                        <a:pt x="141923" y="37147"/>
                        <a:pt x="143827" y="37147"/>
                      </a:cubicBezTo>
                      <a:cubicBezTo>
                        <a:pt x="143827" y="37147"/>
                        <a:pt x="148590" y="38100"/>
                        <a:pt x="151448" y="35242"/>
                      </a:cubicBezTo>
                      <a:cubicBezTo>
                        <a:pt x="151448" y="35242"/>
                        <a:pt x="151448" y="35242"/>
                        <a:pt x="152400" y="35242"/>
                      </a:cubicBezTo>
                      <a:cubicBezTo>
                        <a:pt x="152400" y="35242"/>
                        <a:pt x="153352" y="35242"/>
                        <a:pt x="153352" y="36195"/>
                      </a:cubicBezTo>
                      <a:cubicBezTo>
                        <a:pt x="153352" y="36195"/>
                        <a:pt x="153352" y="36195"/>
                        <a:pt x="154305" y="37147"/>
                      </a:cubicBezTo>
                      <a:cubicBezTo>
                        <a:pt x="154305" y="37147"/>
                        <a:pt x="155257" y="38100"/>
                        <a:pt x="155257" y="38100"/>
                      </a:cubicBezTo>
                      <a:cubicBezTo>
                        <a:pt x="155257" y="38100"/>
                        <a:pt x="155257" y="38100"/>
                        <a:pt x="156210" y="38100"/>
                      </a:cubicBezTo>
                      <a:cubicBezTo>
                        <a:pt x="157163" y="38100"/>
                        <a:pt x="157163" y="39053"/>
                        <a:pt x="158115" y="39053"/>
                      </a:cubicBezTo>
                      <a:cubicBezTo>
                        <a:pt x="158115" y="39053"/>
                        <a:pt x="158115" y="39053"/>
                        <a:pt x="158115" y="39053"/>
                      </a:cubicBezTo>
                      <a:cubicBezTo>
                        <a:pt x="159068" y="40005"/>
                        <a:pt x="159068" y="40005"/>
                        <a:pt x="160020" y="40005"/>
                      </a:cubicBezTo>
                      <a:cubicBezTo>
                        <a:pt x="160973" y="40958"/>
                        <a:pt x="160973" y="40958"/>
                        <a:pt x="161925" y="40958"/>
                      </a:cubicBezTo>
                      <a:lnTo>
                        <a:pt x="161925" y="40958"/>
                      </a:lnTo>
                      <a:cubicBezTo>
                        <a:pt x="161925" y="40958"/>
                        <a:pt x="161925" y="40958"/>
                        <a:pt x="161925" y="40958"/>
                      </a:cubicBezTo>
                      <a:cubicBezTo>
                        <a:pt x="161925" y="40958"/>
                        <a:pt x="161925" y="41910"/>
                        <a:pt x="161925" y="41910"/>
                      </a:cubicBezTo>
                      <a:cubicBezTo>
                        <a:pt x="161925" y="41910"/>
                        <a:pt x="161925" y="41910"/>
                        <a:pt x="160973" y="42862"/>
                      </a:cubicBezTo>
                      <a:cubicBezTo>
                        <a:pt x="160020" y="43815"/>
                        <a:pt x="158115" y="46672"/>
                        <a:pt x="157163" y="50483"/>
                      </a:cubicBezTo>
                      <a:cubicBezTo>
                        <a:pt x="159068" y="53340"/>
                        <a:pt x="160973" y="56197"/>
                        <a:pt x="164782" y="56197"/>
                      </a:cubicBezTo>
                      <a:cubicBezTo>
                        <a:pt x="167640" y="56197"/>
                        <a:pt x="168593" y="54292"/>
                        <a:pt x="169545" y="53340"/>
                      </a:cubicBezTo>
                      <a:cubicBezTo>
                        <a:pt x="169545" y="53340"/>
                        <a:pt x="169545" y="53340"/>
                        <a:pt x="169545" y="53340"/>
                      </a:cubicBezTo>
                      <a:cubicBezTo>
                        <a:pt x="169545" y="53340"/>
                        <a:pt x="171450" y="61912"/>
                        <a:pt x="173355" y="63817"/>
                      </a:cubicBezTo>
                      <a:cubicBezTo>
                        <a:pt x="171450" y="64770"/>
                        <a:pt x="168593" y="67628"/>
                        <a:pt x="169545" y="76200"/>
                      </a:cubicBezTo>
                      <a:cubicBezTo>
                        <a:pt x="167640" y="75248"/>
                        <a:pt x="164782" y="72390"/>
                        <a:pt x="163830" y="71437"/>
                      </a:cubicBezTo>
                      <a:cubicBezTo>
                        <a:pt x="162877" y="69533"/>
                        <a:pt x="160973" y="65723"/>
                        <a:pt x="156210" y="64770"/>
                      </a:cubicBezTo>
                      <a:cubicBezTo>
                        <a:pt x="157163" y="66675"/>
                        <a:pt x="158115" y="69533"/>
                        <a:pt x="159068" y="72390"/>
                      </a:cubicBezTo>
                      <a:cubicBezTo>
                        <a:pt x="159068" y="72390"/>
                        <a:pt x="161925" y="78105"/>
                        <a:pt x="160973" y="83820"/>
                      </a:cubicBezTo>
                      <a:cubicBezTo>
                        <a:pt x="162877" y="81915"/>
                        <a:pt x="162877" y="76200"/>
                        <a:pt x="162877" y="76200"/>
                      </a:cubicBezTo>
                      <a:cubicBezTo>
                        <a:pt x="162877" y="76200"/>
                        <a:pt x="162877" y="76200"/>
                        <a:pt x="162877" y="76200"/>
                      </a:cubicBezTo>
                      <a:cubicBezTo>
                        <a:pt x="162877" y="76200"/>
                        <a:pt x="165735" y="80010"/>
                        <a:pt x="168593" y="80962"/>
                      </a:cubicBezTo>
                      <a:cubicBezTo>
                        <a:pt x="173355" y="88583"/>
                        <a:pt x="178118" y="94298"/>
                        <a:pt x="182880" y="97155"/>
                      </a:cubicBezTo>
                      <a:cubicBezTo>
                        <a:pt x="182880" y="99060"/>
                        <a:pt x="182880" y="103823"/>
                        <a:pt x="181927" y="103823"/>
                      </a:cubicBezTo>
                      <a:cubicBezTo>
                        <a:pt x="178118" y="104775"/>
                        <a:pt x="174307" y="101917"/>
                        <a:pt x="170498" y="101917"/>
                      </a:cubicBezTo>
                      <a:cubicBezTo>
                        <a:pt x="170498" y="101917"/>
                        <a:pt x="169545" y="101917"/>
                        <a:pt x="169545" y="101917"/>
                      </a:cubicBezTo>
                      <a:cubicBezTo>
                        <a:pt x="154305" y="94298"/>
                        <a:pt x="135255" y="110490"/>
                        <a:pt x="131445" y="113348"/>
                      </a:cubicBezTo>
                      <a:cubicBezTo>
                        <a:pt x="129540" y="115253"/>
                        <a:pt x="127635" y="112395"/>
                        <a:pt x="127635" y="112395"/>
                      </a:cubicBezTo>
                      <a:cubicBezTo>
                        <a:pt x="126682" y="110490"/>
                        <a:pt x="124777" y="110490"/>
                        <a:pt x="123825" y="110490"/>
                      </a:cubicBezTo>
                      <a:cubicBezTo>
                        <a:pt x="121920" y="110490"/>
                        <a:pt x="120968" y="111442"/>
                        <a:pt x="120015" y="112395"/>
                      </a:cubicBezTo>
                      <a:cubicBezTo>
                        <a:pt x="120015" y="112395"/>
                        <a:pt x="118110" y="114300"/>
                        <a:pt x="116205" y="113348"/>
                      </a:cubicBezTo>
                      <a:cubicBezTo>
                        <a:pt x="113348" y="110490"/>
                        <a:pt x="95250" y="97155"/>
                        <a:pt x="80963" y="100965"/>
                      </a:cubicBezTo>
                      <a:cubicBezTo>
                        <a:pt x="80963" y="100012"/>
                        <a:pt x="79057" y="100012"/>
                        <a:pt x="78105" y="100012"/>
                      </a:cubicBezTo>
                      <a:cubicBezTo>
                        <a:pt x="77152" y="100012"/>
                        <a:pt x="76200" y="99060"/>
                        <a:pt x="75248" y="98108"/>
                      </a:cubicBezTo>
                      <a:cubicBezTo>
                        <a:pt x="73343" y="97155"/>
                        <a:pt x="71438" y="98108"/>
                        <a:pt x="69532" y="97155"/>
                      </a:cubicBezTo>
                      <a:cubicBezTo>
                        <a:pt x="68580" y="97155"/>
                        <a:pt x="67627" y="97155"/>
                        <a:pt x="67627" y="96203"/>
                      </a:cubicBezTo>
                      <a:cubicBezTo>
                        <a:pt x="65723" y="94298"/>
                        <a:pt x="62865" y="93345"/>
                        <a:pt x="60960" y="90487"/>
                      </a:cubicBezTo>
                      <a:cubicBezTo>
                        <a:pt x="60960" y="90487"/>
                        <a:pt x="60007" y="89535"/>
                        <a:pt x="60007" y="89535"/>
                      </a:cubicBezTo>
                      <a:cubicBezTo>
                        <a:pt x="59055" y="88583"/>
                        <a:pt x="59055" y="87630"/>
                        <a:pt x="58102" y="86678"/>
                      </a:cubicBezTo>
                      <a:cubicBezTo>
                        <a:pt x="57150" y="83820"/>
                        <a:pt x="58102" y="80962"/>
                        <a:pt x="59055" y="78105"/>
                      </a:cubicBezTo>
                      <a:cubicBezTo>
                        <a:pt x="59055" y="76200"/>
                        <a:pt x="59055" y="76200"/>
                        <a:pt x="59055" y="73342"/>
                      </a:cubicBezTo>
                      <a:cubicBezTo>
                        <a:pt x="68580" y="70485"/>
                        <a:pt x="72390" y="62865"/>
                        <a:pt x="74295" y="59055"/>
                      </a:cubicBezTo>
                      <a:cubicBezTo>
                        <a:pt x="74295" y="59055"/>
                        <a:pt x="75248" y="57150"/>
                        <a:pt x="75248" y="57150"/>
                      </a:cubicBezTo>
                      <a:cubicBezTo>
                        <a:pt x="75248" y="57150"/>
                        <a:pt x="76200" y="57150"/>
                        <a:pt x="76200" y="57150"/>
                      </a:cubicBezTo>
                      <a:cubicBezTo>
                        <a:pt x="80010" y="57150"/>
                        <a:pt x="81915" y="55245"/>
                        <a:pt x="86677" y="55245"/>
                      </a:cubicBezTo>
                      <a:cubicBezTo>
                        <a:pt x="86677" y="55245"/>
                        <a:pt x="87630" y="57150"/>
                        <a:pt x="89535" y="58103"/>
                      </a:cubicBezTo>
                      <a:cubicBezTo>
                        <a:pt x="89535" y="60960"/>
                        <a:pt x="89535" y="62865"/>
                        <a:pt x="90488" y="64770"/>
                      </a:cubicBezTo>
                      <a:cubicBezTo>
                        <a:pt x="90488" y="64770"/>
                        <a:pt x="91440" y="65723"/>
                        <a:pt x="91440" y="65723"/>
                      </a:cubicBezTo>
                      <a:cubicBezTo>
                        <a:pt x="93345" y="61912"/>
                        <a:pt x="93345" y="58103"/>
                        <a:pt x="93345" y="56197"/>
                      </a:cubicBezTo>
                      <a:cubicBezTo>
                        <a:pt x="93345" y="56197"/>
                        <a:pt x="93345" y="56197"/>
                        <a:pt x="93345" y="55245"/>
                      </a:cubicBezTo>
                      <a:cubicBezTo>
                        <a:pt x="92393" y="50483"/>
                        <a:pt x="90488" y="49530"/>
                        <a:pt x="88582" y="48578"/>
                      </a:cubicBezTo>
                      <a:cubicBezTo>
                        <a:pt x="87630" y="47625"/>
                        <a:pt x="86677" y="47625"/>
                        <a:pt x="85725" y="47625"/>
                      </a:cubicBezTo>
                      <a:cubicBezTo>
                        <a:pt x="83820" y="46672"/>
                        <a:pt x="82868" y="45720"/>
                        <a:pt x="81915" y="43815"/>
                      </a:cubicBezTo>
                      <a:cubicBezTo>
                        <a:pt x="81915" y="43815"/>
                        <a:pt x="81915" y="43815"/>
                        <a:pt x="82868" y="42862"/>
                      </a:cubicBezTo>
                      <a:cubicBezTo>
                        <a:pt x="85725" y="40005"/>
                        <a:pt x="86677" y="36195"/>
                        <a:pt x="87630" y="31433"/>
                      </a:cubicBezTo>
                      <a:cubicBezTo>
                        <a:pt x="89535" y="28575"/>
                        <a:pt x="95250" y="29528"/>
                        <a:pt x="97155" y="30480"/>
                      </a:cubicBezTo>
                      <a:cubicBezTo>
                        <a:pt x="98107" y="30480"/>
                        <a:pt x="99060" y="30480"/>
                        <a:pt x="99060" y="31433"/>
                      </a:cubicBezTo>
                      <a:cubicBezTo>
                        <a:pt x="100013" y="31433"/>
                        <a:pt x="100013" y="32385"/>
                        <a:pt x="100965" y="33337"/>
                      </a:cubicBezTo>
                      <a:cubicBezTo>
                        <a:pt x="101918" y="33337"/>
                        <a:pt x="102870" y="33337"/>
                        <a:pt x="103823" y="33337"/>
                      </a:cubicBezTo>
                      <a:cubicBezTo>
                        <a:pt x="103823" y="33337"/>
                        <a:pt x="104775" y="34290"/>
                        <a:pt x="104775" y="35242"/>
                      </a:cubicBezTo>
                      <a:cubicBezTo>
                        <a:pt x="104775" y="35242"/>
                        <a:pt x="104775" y="36195"/>
                        <a:pt x="105727" y="36195"/>
                      </a:cubicBezTo>
                      <a:cubicBezTo>
                        <a:pt x="108585" y="36195"/>
                        <a:pt x="111443" y="35242"/>
                        <a:pt x="113348" y="34290"/>
                      </a:cubicBezTo>
                      <a:cubicBezTo>
                        <a:pt x="113348" y="34290"/>
                        <a:pt x="113348" y="34290"/>
                        <a:pt x="113348" y="34290"/>
                      </a:cubicBezTo>
                      <a:cubicBezTo>
                        <a:pt x="112395" y="32385"/>
                        <a:pt x="110490" y="31433"/>
                        <a:pt x="108585" y="30480"/>
                      </a:cubicBezTo>
                      <a:cubicBezTo>
                        <a:pt x="106680" y="30480"/>
                        <a:pt x="105727" y="28575"/>
                        <a:pt x="103823" y="27622"/>
                      </a:cubicBezTo>
                      <a:cubicBezTo>
                        <a:pt x="102870" y="27622"/>
                        <a:pt x="101918" y="27622"/>
                        <a:pt x="100965" y="27622"/>
                      </a:cubicBezTo>
                      <a:cubicBezTo>
                        <a:pt x="96202" y="28575"/>
                        <a:pt x="93345" y="26670"/>
                        <a:pt x="89535" y="26670"/>
                      </a:cubicBezTo>
                      <a:cubicBezTo>
                        <a:pt x="85725" y="26670"/>
                        <a:pt x="85725" y="28575"/>
                        <a:pt x="83820" y="31433"/>
                      </a:cubicBezTo>
                      <a:cubicBezTo>
                        <a:pt x="82868" y="32385"/>
                        <a:pt x="82868" y="33337"/>
                        <a:pt x="81915" y="34290"/>
                      </a:cubicBezTo>
                      <a:cubicBezTo>
                        <a:pt x="80963" y="35242"/>
                        <a:pt x="80010" y="35242"/>
                        <a:pt x="78105" y="36195"/>
                      </a:cubicBezTo>
                      <a:lnTo>
                        <a:pt x="77152" y="34290"/>
                      </a:lnTo>
                      <a:cubicBezTo>
                        <a:pt x="77152" y="33337"/>
                        <a:pt x="76200" y="31433"/>
                        <a:pt x="75248" y="30480"/>
                      </a:cubicBezTo>
                      <a:cubicBezTo>
                        <a:pt x="73343" y="27622"/>
                        <a:pt x="70485" y="24765"/>
                        <a:pt x="65723" y="23812"/>
                      </a:cubicBezTo>
                      <a:cubicBezTo>
                        <a:pt x="64770" y="23812"/>
                        <a:pt x="64770" y="23812"/>
                        <a:pt x="63818" y="22860"/>
                      </a:cubicBezTo>
                      <a:cubicBezTo>
                        <a:pt x="62865" y="21908"/>
                        <a:pt x="63818" y="21908"/>
                        <a:pt x="63818" y="21908"/>
                      </a:cubicBezTo>
                      <a:cubicBezTo>
                        <a:pt x="64770" y="20955"/>
                        <a:pt x="67627" y="20955"/>
                        <a:pt x="68580" y="20955"/>
                      </a:cubicBezTo>
                      <a:cubicBezTo>
                        <a:pt x="72390" y="19050"/>
                        <a:pt x="71438" y="16192"/>
                        <a:pt x="69532" y="16192"/>
                      </a:cubicBezTo>
                      <a:cubicBezTo>
                        <a:pt x="67627" y="16192"/>
                        <a:pt x="64770" y="15240"/>
                        <a:pt x="63818" y="14287"/>
                      </a:cubicBezTo>
                      <a:cubicBezTo>
                        <a:pt x="62865" y="13335"/>
                        <a:pt x="60960" y="10478"/>
                        <a:pt x="60007" y="10478"/>
                      </a:cubicBezTo>
                      <a:cubicBezTo>
                        <a:pt x="58102" y="10478"/>
                        <a:pt x="59055" y="7620"/>
                        <a:pt x="57150" y="6667"/>
                      </a:cubicBezTo>
                      <a:cubicBezTo>
                        <a:pt x="56198" y="6667"/>
                        <a:pt x="55245" y="6667"/>
                        <a:pt x="54293" y="7620"/>
                      </a:cubicBezTo>
                      <a:cubicBezTo>
                        <a:pt x="54293" y="6667"/>
                        <a:pt x="54293" y="3810"/>
                        <a:pt x="52388" y="2857"/>
                      </a:cubicBezTo>
                      <a:cubicBezTo>
                        <a:pt x="51435" y="1905"/>
                        <a:pt x="50482" y="2857"/>
                        <a:pt x="50482" y="3810"/>
                      </a:cubicBezTo>
                      <a:cubicBezTo>
                        <a:pt x="50482" y="4763"/>
                        <a:pt x="52388" y="5715"/>
                        <a:pt x="52388" y="8572"/>
                      </a:cubicBezTo>
                      <a:cubicBezTo>
                        <a:pt x="52388" y="8572"/>
                        <a:pt x="51435" y="8572"/>
                        <a:pt x="51435" y="9525"/>
                      </a:cubicBezTo>
                      <a:cubicBezTo>
                        <a:pt x="51435" y="8572"/>
                        <a:pt x="50482" y="6667"/>
                        <a:pt x="49530" y="5715"/>
                      </a:cubicBezTo>
                      <a:cubicBezTo>
                        <a:pt x="48577" y="4763"/>
                        <a:pt x="47625" y="5715"/>
                        <a:pt x="47625" y="6667"/>
                      </a:cubicBezTo>
                      <a:cubicBezTo>
                        <a:pt x="47625" y="7620"/>
                        <a:pt x="49530" y="7620"/>
                        <a:pt x="49530" y="10478"/>
                      </a:cubicBezTo>
                      <a:cubicBezTo>
                        <a:pt x="49530" y="10478"/>
                        <a:pt x="48577" y="11430"/>
                        <a:pt x="48577" y="11430"/>
                      </a:cubicBezTo>
                      <a:cubicBezTo>
                        <a:pt x="45720" y="10478"/>
                        <a:pt x="45720" y="9525"/>
                        <a:pt x="44768" y="8572"/>
                      </a:cubicBezTo>
                      <a:cubicBezTo>
                        <a:pt x="43815" y="8572"/>
                        <a:pt x="42863" y="8572"/>
                        <a:pt x="43815" y="10478"/>
                      </a:cubicBezTo>
                      <a:cubicBezTo>
                        <a:pt x="44768" y="11430"/>
                        <a:pt x="46673" y="12382"/>
                        <a:pt x="47625" y="12382"/>
                      </a:cubicBezTo>
                      <a:cubicBezTo>
                        <a:pt x="47625" y="12382"/>
                        <a:pt x="47625" y="13335"/>
                        <a:pt x="46673" y="13335"/>
                      </a:cubicBezTo>
                      <a:cubicBezTo>
                        <a:pt x="43815" y="12382"/>
                        <a:pt x="42863" y="10478"/>
                        <a:pt x="42863" y="10478"/>
                      </a:cubicBezTo>
                      <a:cubicBezTo>
                        <a:pt x="41910" y="10478"/>
                        <a:pt x="40957" y="10478"/>
                        <a:pt x="41910" y="12382"/>
                      </a:cubicBezTo>
                      <a:cubicBezTo>
                        <a:pt x="42863" y="14287"/>
                        <a:pt x="45720" y="15240"/>
                        <a:pt x="46673" y="15240"/>
                      </a:cubicBezTo>
                      <a:cubicBezTo>
                        <a:pt x="46673" y="16192"/>
                        <a:pt x="45720" y="17145"/>
                        <a:pt x="45720" y="17145"/>
                      </a:cubicBezTo>
                      <a:cubicBezTo>
                        <a:pt x="43815" y="17145"/>
                        <a:pt x="39052" y="18097"/>
                        <a:pt x="40005" y="20955"/>
                      </a:cubicBezTo>
                      <a:cubicBezTo>
                        <a:pt x="40957" y="21908"/>
                        <a:pt x="43815" y="19050"/>
                        <a:pt x="45720" y="20955"/>
                      </a:cubicBezTo>
                      <a:cubicBezTo>
                        <a:pt x="47625" y="23812"/>
                        <a:pt x="49530" y="23812"/>
                        <a:pt x="50482" y="23812"/>
                      </a:cubicBezTo>
                      <a:cubicBezTo>
                        <a:pt x="51435" y="24765"/>
                        <a:pt x="51435" y="25717"/>
                        <a:pt x="52388" y="26670"/>
                      </a:cubicBezTo>
                      <a:cubicBezTo>
                        <a:pt x="53340" y="28575"/>
                        <a:pt x="54293" y="30480"/>
                        <a:pt x="56198" y="32385"/>
                      </a:cubicBezTo>
                      <a:cubicBezTo>
                        <a:pt x="57150" y="34290"/>
                        <a:pt x="59055" y="37147"/>
                        <a:pt x="60007" y="38100"/>
                      </a:cubicBezTo>
                      <a:cubicBezTo>
                        <a:pt x="60007" y="39053"/>
                        <a:pt x="60007" y="39053"/>
                        <a:pt x="60007" y="40005"/>
                      </a:cubicBezTo>
                      <a:cubicBezTo>
                        <a:pt x="58102" y="42862"/>
                        <a:pt x="53340" y="45720"/>
                        <a:pt x="51435" y="47625"/>
                      </a:cubicBezTo>
                      <a:cubicBezTo>
                        <a:pt x="49530" y="49530"/>
                        <a:pt x="30480" y="63817"/>
                        <a:pt x="27623" y="70485"/>
                      </a:cubicBezTo>
                      <a:cubicBezTo>
                        <a:pt x="26670" y="72390"/>
                        <a:pt x="26670" y="73342"/>
                        <a:pt x="26670" y="75248"/>
                      </a:cubicBezTo>
                      <a:cubicBezTo>
                        <a:pt x="25718" y="76200"/>
                        <a:pt x="22860" y="77153"/>
                        <a:pt x="21907" y="76200"/>
                      </a:cubicBezTo>
                      <a:cubicBezTo>
                        <a:pt x="20002" y="74295"/>
                        <a:pt x="22860" y="72390"/>
                        <a:pt x="22860" y="70485"/>
                      </a:cubicBezTo>
                      <a:cubicBezTo>
                        <a:pt x="22860" y="69533"/>
                        <a:pt x="21907" y="69533"/>
                        <a:pt x="20955" y="69533"/>
                      </a:cubicBezTo>
                      <a:cubicBezTo>
                        <a:pt x="16193" y="73342"/>
                        <a:pt x="19050" y="79058"/>
                        <a:pt x="21907" y="80962"/>
                      </a:cubicBezTo>
                      <a:cubicBezTo>
                        <a:pt x="25718" y="81915"/>
                        <a:pt x="25718" y="79058"/>
                        <a:pt x="28575" y="80010"/>
                      </a:cubicBezTo>
                      <a:cubicBezTo>
                        <a:pt x="29527" y="80010"/>
                        <a:pt x="35243" y="85725"/>
                        <a:pt x="34290" y="90487"/>
                      </a:cubicBezTo>
                      <a:cubicBezTo>
                        <a:pt x="34290" y="90487"/>
                        <a:pt x="34290" y="91440"/>
                        <a:pt x="34290" y="91440"/>
                      </a:cubicBezTo>
                      <a:cubicBezTo>
                        <a:pt x="33338" y="93345"/>
                        <a:pt x="30480" y="94298"/>
                        <a:pt x="29527" y="96203"/>
                      </a:cubicBezTo>
                      <a:cubicBezTo>
                        <a:pt x="26670" y="98108"/>
                        <a:pt x="32385" y="110490"/>
                        <a:pt x="32385" y="117158"/>
                      </a:cubicBezTo>
                      <a:cubicBezTo>
                        <a:pt x="32385" y="120015"/>
                        <a:pt x="34290" y="119062"/>
                        <a:pt x="36195" y="122873"/>
                      </a:cubicBezTo>
                      <a:cubicBezTo>
                        <a:pt x="34290" y="122873"/>
                        <a:pt x="33338" y="122873"/>
                        <a:pt x="32385" y="124778"/>
                      </a:cubicBezTo>
                      <a:cubicBezTo>
                        <a:pt x="32385" y="124778"/>
                        <a:pt x="31432" y="125730"/>
                        <a:pt x="31432" y="126683"/>
                      </a:cubicBezTo>
                      <a:cubicBezTo>
                        <a:pt x="31432" y="128587"/>
                        <a:pt x="32385" y="129540"/>
                        <a:pt x="34290" y="129540"/>
                      </a:cubicBezTo>
                      <a:cubicBezTo>
                        <a:pt x="36195" y="129540"/>
                        <a:pt x="37148" y="128587"/>
                        <a:pt x="37148" y="126683"/>
                      </a:cubicBezTo>
                      <a:cubicBezTo>
                        <a:pt x="37148" y="126683"/>
                        <a:pt x="37148" y="126683"/>
                        <a:pt x="37148" y="125730"/>
                      </a:cubicBezTo>
                      <a:cubicBezTo>
                        <a:pt x="38100" y="125730"/>
                        <a:pt x="39052" y="125730"/>
                        <a:pt x="40005" y="126683"/>
                      </a:cubicBezTo>
                      <a:lnTo>
                        <a:pt x="42863" y="128587"/>
                      </a:lnTo>
                      <a:cubicBezTo>
                        <a:pt x="42863" y="128587"/>
                        <a:pt x="33338" y="137160"/>
                        <a:pt x="17145" y="132398"/>
                      </a:cubicBezTo>
                      <a:cubicBezTo>
                        <a:pt x="17145" y="132398"/>
                        <a:pt x="9525" y="130492"/>
                        <a:pt x="11430" y="123825"/>
                      </a:cubicBezTo>
                      <a:cubicBezTo>
                        <a:pt x="11430" y="123825"/>
                        <a:pt x="11430" y="122873"/>
                        <a:pt x="12382" y="121920"/>
                      </a:cubicBezTo>
                      <a:cubicBezTo>
                        <a:pt x="12382" y="122873"/>
                        <a:pt x="13335" y="123825"/>
                        <a:pt x="14288" y="123825"/>
                      </a:cubicBezTo>
                      <a:cubicBezTo>
                        <a:pt x="15240" y="123825"/>
                        <a:pt x="15240" y="124778"/>
                        <a:pt x="16193" y="124778"/>
                      </a:cubicBezTo>
                      <a:cubicBezTo>
                        <a:pt x="18098" y="124778"/>
                        <a:pt x="20002" y="122873"/>
                        <a:pt x="20002" y="120967"/>
                      </a:cubicBezTo>
                      <a:cubicBezTo>
                        <a:pt x="20002" y="120015"/>
                        <a:pt x="20002" y="119062"/>
                        <a:pt x="19050" y="118110"/>
                      </a:cubicBezTo>
                      <a:cubicBezTo>
                        <a:pt x="19050" y="118110"/>
                        <a:pt x="19050" y="118110"/>
                        <a:pt x="18098" y="118110"/>
                      </a:cubicBezTo>
                      <a:cubicBezTo>
                        <a:pt x="18098" y="118110"/>
                        <a:pt x="18098" y="118110"/>
                        <a:pt x="18098" y="118110"/>
                      </a:cubicBezTo>
                      <a:cubicBezTo>
                        <a:pt x="18098" y="118110"/>
                        <a:pt x="18098" y="118110"/>
                        <a:pt x="18098" y="118110"/>
                      </a:cubicBezTo>
                      <a:cubicBezTo>
                        <a:pt x="17145" y="117158"/>
                        <a:pt x="15240" y="117158"/>
                        <a:pt x="12382" y="117158"/>
                      </a:cubicBezTo>
                      <a:cubicBezTo>
                        <a:pt x="12382" y="117158"/>
                        <a:pt x="5715" y="119062"/>
                        <a:pt x="7620" y="126683"/>
                      </a:cubicBezTo>
                      <a:cubicBezTo>
                        <a:pt x="7620" y="126683"/>
                        <a:pt x="2857" y="125730"/>
                        <a:pt x="952" y="127635"/>
                      </a:cubicBezTo>
                      <a:cubicBezTo>
                        <a:pt x="952" y="127635"/>
                        <a:pt x="0" y="128587"/>
                        <a:pt x="0" y="129540"/>
                      </a:cubicBezTo>
                      <a:lnTo>
                        <a:pt x="0" y="129540"/>
                      </a:lnTo>
                      <a:lnTo>
                        <a:pt x="0" y="129540"/>
                      </a:lnTo>
                      <a:cubicBezTo>
                        <a:pt x="0" y="129540"/>
                        <a:pt x="0" y="130492"/>
                        <a:pt x="952" y="131445"/>
                      </a:cubicBezTo>
                      <a:cubicBezTo>
                        <a:pt x="1905" y="132398"/>
                        <a:pt x="1905" y="132398"/>
                        <a:pt x="2857" y="132398"/>
                      </a:cubicBezTo>
                      <a:cubicBezTo>
                        <a:pt x="3810" y="132398"/>
                        <a:pt x="4763" y="132398"/>
                        <a:pt x="4763" y="131445"/>
                      </a:cubicBezTo>
                      <a:cubicBezTo>
                        <a:pt x="4763" y="131445"/>
                        <a:pt x="4763" y="131445"/>
                        <a:pt x="4763" y="131445"/>
                      </a:cubicBezTo>
                      <a:cubicBezTo>
                        <a:pt x="4763" y="131445"/>
                        <a:pt x="5715" y="130492"/>
                        <a:pt x="6668" y="131445"/>
                      </a:cubicBezTo>
                      <a:cubicBezTo>
                        <a:pt x="17145" y="142875"/>
                        <a:pt x="34290" y="138112"/>
                        <a:pt x="44768" y="130492"/>
                      </a:cubicBezTo>
                      <a:cubicBezTo>
                        <a:pt x="44768" y="130492"/>
                        <a:pt x="50482" y="124778"/>
                        <a:pt x="56198" y="121920"/>
                      </a:cubicBezTo>
                      <a:cubicBezTo>
                        <a:pt x="58102" y="122873"/>
                        <a:pt x="60960" y="123825"/>
                        <a:pt x="63818" y="124778"/>
                      </a:cubicBezTo>
                      <a:cubicBezTo>
                        <a:pt x="63818" y="128587"/>
                        <a:pt x="64770" y="133350"/>
                        <a:pt x="68580" y="139065"/>
                      </a:cubicBezTo>
                      <a:cubicBezTo>
                        <a:pt x="68580" y="139065"/>
                        <a:pt x="65723" y="143828"/>
                        <a:pt x="60960" y="140970"/>
                      </a:cubicBezTo>
                      <a:cubicBezTo>
                        <a:pt x="60960" y="140970"/>
                        <a:pt x="57150" y="138112"/>
                        <a:pt x="60007" y="135255"/>
                      </a:cubicBezTo>
                      <a:cubicBezTo>
                        <a:pt x="60007" y="135255"/>
                        <a:pt x="61913" y="133350"/>
                        <a:pt x="62865" y="135255"/>
                      </a:cubicBezTo>
                      <a:cubicBezTo>
                        <a:pt x="61913" y="135255"/>
                        <a:pt x="60960" y="136208"/>
                        <a:pt x="60960" y="137160"/>
                      </a:cubicBezTo>
                      <a:cubicBezTo>
                        <a:pt x="60960" y="138112"/>
                        <a:pt x="61913" y="139065"/>
                        <a:pt x="62865" y="139065"/>
                      </a:cubicBezTo>
                      <a:cubicBezTo>
                        <a:pt x="63818" y="139065"/>
                        <a:pt x="64770" y="138112"/>
                        <a:pt x="64770" y="137160"/>
                      </a:cubicBezTo>
                      <a:cubicBezTo>
                        <a:pt x="64770" y="136208"/>
                        <a:pt x="64770" y="134303"/>
                        <a:pt x="62865" y="133350"/>
                      </a:cubicBezTo>
                      <a:cubicBezTo>
                        <a:pt x="62865" y="133350"/>
                        <a:pt x="60960" y="131445"/>
                        <a:pt x="59055" y="132398"/>
                      </a:cubicBezTo>
                      <a:cubicBezTo>
                        <a:pt x="55245" y="133350"/>
                        <a:pt x="52388" y="141923"/>
                        <a:pt x="60960" y="144780"/>
                      </a:cubicBezTo>
                      <a:cubicBezTo>
                        <a:pt x="60960" y="144780"/>
                        <a:pt x="67627" y="147637"/>
                        <a:pt x="70485" y="142875"/>
                      </a:cubicBezTo>
                      <a:cubicBezTo>
                        <a:pt x="70485" y="142875"/>
                        <a:pt x="70485" y="141923"/>
                        <a:pt x="71438" y="143828"/>
                      </a:cubicBezTo>
                      <a:cubicBezTo>
                        <a:pt x="78105" y="150495"/>
                        <a:pt x="93345" y="148590"/>
                        <a:pt x="99060" y="143828"/>
                      </a:cubicBezTo>
                      <a:cubicBezTo>
                        <a:pt x="99060" y="143828"/>
                        <a:pt x="100965" y="142875"/>
                        <a:pt x="101918" y="141923"/>
                      </a:cubicBezTo>
                      <a:cubicBezTo>
                        <a:pt x="101918" y="144780"/>
                        <a:pt x="103823" y="146685"/>
                        <a:pt x="106680" y="146685"/>
                      </a:cubicBezTo>
                      <a:cubicBezTo>
                        <a:pt x="109538" y="146685"/>
                        <a:pt x="111443" y="144780"/>
                        <a:pt x="111443" y="141923"/>
                      </a:cubicBezTo>
                      <a:cubicBezTo>
                        <a:pt x="111443" y="140017"/>
                        <a:pt x="109538" y="138112"/>
                        <a:pt x="107632" y="137160"/>
                      </a:cubicBezTo>
                      <a:cubicBezTo>
                        <a:pt x="107632" y="137160"/>
                        <a:pt x="104775" y="136208"/>
                        <a:pt x="100013" y="139065"/>
                      </a:cubicBezTo>
                      <a:cubicBezTo>
                        <a:pt x="100013" y="139065"/>
                        <a:pt x="95250" y="141923"/>
                        <a:pt x="96202" y="141923"/>
                      </a:cubicBezTo>
                      <a:cubicBezTo>
                        <a:pt x="98107" y="139065"/>
                        <a:pt x="99060" y="136208"/>
                        <a:pt x="99060" y="132398"/>
                      </a:cubicBezTo>
                      <a:cubicBezTo>
                        <a:pt x="105727" y="133350"/>
                        <a:pt x="112395" y="133350"/>
                        <a:pt x="119063" y="133350"/>
                      </a:cubicBezTo>
                      <a:cubicBezTo>
                        <a:pt x="119063" y="135255"/>
                        <a:pt x="119063" y="138112"/>
                        <a:pt x="118110" y="140017"/>
                      </a:cubicBezTo>
                      <a:cubicBezTo>
                        <a:pt x="118110" y="140017"/>
                        <a:pt x="115252" y="140970"/>
                        <a:pt x="115252" y="142875"/>
                      </a:cubicBezTo>
                      <a:cubicBezTo>
                        <a:pt x="115252" y="142875"/>
                        <a:pt x="115252" y="143828"/>
                        <a:pt x="117157" y="145733"/>
                      </a:cubicBezTo>
                      <a:cubicBezTo>
                        <a:pt x="117157" y="145733"/>
                        <a:pt x="119063" y="147637"/>
                        <a:pt x="119063" y="148590"/>
                      </a:cubicBezTo>
                      <a:cubicBezTo>
                        <a:pt x="119063" y="148590"/>
                        <a:pt x="119063" y="150495"/>
                        <a:pt x="121920" y="150495"/>
                      </a:cubicBezTo>
                      <a:cubicBezTo>
                        <a:pt x="121920" y="150495"/>
                        <a:pt x="121920" y="150495"/>
                        <a:pt x="122873" y="150495"/>
                      </a:cubicBezTo>
                      <a:cubicBezTo>
                        <a:pt x="122873" y="150495"/>
                        <a:pt x="122873" y="150495"/>
                        <a:pt x="123825" y="150495"/>
                      </a:cubicBezTo>
                      <a:cubicBezTo>
                        <a:pt x="126682" y="150495"/>
                        <a:pt x="126682" y="148590"/>
                        <a:pt x="126682" y="148590"/>
                      </a:cubicBezTo>
                      <a:cubicBezTo>
                        <a:pt x="126682" y="147637"/>
                        <a:pt x="128588" y="145733"/>
                        <a:pt x="128588" y="145733"/>
                      </a:cubicBezTo>
                      <a:cubicBezTo>
                        <a:pt x="130493" y="143828"/>
                        <a:pt x="130493" y="142875"/>
                        <a:pt x="130493" y="142875"/>
                      </a:cubicBezTo>
                      <a:cubicBezTo>
                        <a:pt x="130493" y="140970"/>
                        <a:pt x="127635" y="140017"/>
                        <a:pt x="127635" y="140017"/>
                      </a:cubicBezTo>
                      <a:cubicBezTo>
                        <a:pt x="126682" y="138112"/>
                        <a:pt x="126682" y="135255"/>
                        <a:pt x="126682" y="133350"/>
                      </a:cubicBezTo>
                      <a:cubicBezTo>
                        <a:pt x="133350" y="133350"/>
                        <a:pt x="140018" y="132398"/>
                        <a:pt x="146685" y="132398"/>
                      </a:cubicBezTo>
                      <a:cubicBezTo>
                        <a:pt x="147638" y="136208"/>
                        <a:pt x="148590" y="139065"/>
                        <a:pt x="149543" y="141923"/>
                      </a:cubicBezTo>
                      <a:cubicBezTo>
                        <a:pt x="149543" y="141923"/>
                        <a:pt x="145732" y="139065"/>
                        <a:pt x="145732" y="139065"/>
                      </a:cubicBezTo>
                      <a:cubicBezTo>
                        <a:pt x="140970" y="136208"/>
                        <a:pt x="138113" y="137160"/>
                        <a:pt x="138113" y="137160"/>
                      </a:cubicBezTo>
                      <a:cubicBezTo>
                        <a:pt x="136207" y="137160"/>
                        <a:pt x="134302" y="139065"/>
                        <a:pt x="134302" y="141923"/>
                      </a:cubicBezTo>
                      <a:cubicBezTo>
                        <a:pt x="134302" y="144780"/>
                        <a:pt x="136207" y="146685"/>
                        <a:pt x="139065" y="146685"/>
                      </a:cubicBezTo>
                      <a:cubicBezTo>
                        <a:pt x="141923" y="146685"/>
                        <a:pt x="143827" y="144780"/>
                        <a:pt x="143827" y="141923"/>
                      </a:cubicBezTo>
                      <a:cubicBezTo>
                        <a:pt x="145732" y="142875"/>
                        <a:pt x="146685" y="143828"/>
                        <a:pt x="146685" y="143828"/>
                      </a:cubicBezTo>
                      <a:cubicBezTo>
                        <a:pt x="152400" y="148590"/>
                        <a:pt x="167640" y="150495"/>
                        <a:pt x="174307" y="143828"/>
                      </a:cubicBezTo>
                      <a:cubicBezTo>
                        <a:pt x="175260" y="142875"/>
                        <a:pt x="175260" y="142875"/>
                        <a:pt x="175260" y="142875"/>
                      </a:cubicBezTo>
                      <a:cubicBezTo>
                        <a:pt x="178118" y="147637"/>
                        <a:pt x="184785" y="144780"/>
                        <a:pt x="184785" y="144780"/>
                      </a:cubicBezTo>
                      <a:cubicBezTo>
                        <a:pt x="192405" y="140970"/>
                        <a:pt x="190500" y="132398"/>
                        <a:pt x="186690" y="132398"/>
                      </a:cubicBezTo>
                      <a:cubicBezTo>
                        <a:pt x="183832" y="132398"/>
                        <a:pt x="182880" y="133350"/>
                        <a:pt x="182880" y="133350"/>
                      </a:cubicBezTo>
                      <a:cubicBezTo>
                        <a:pt x="180975" y="134303"/>
                        <a:pt x="180975" y="137160"/>
                        <a:pt x="180975" y="137160"/>
                      </a:cubicBezTo>
                      <a:cubicBezTo>
                        <a:pt x="180975" y="138112"/>
                        <a:pt x="181927" y="139065"/>
                        <a:pt x="182880" y="139065"/>
                      </a:cubicBezTo>
                      <a:cubicBezTo>
                        <a:pt x="183832" y="139065"/>
                        <a:pt x="184785" y="138112"/>
                        <a:pt x="184785" y="137160"/>
                      </a:cubicBezTo>
                      <a:cubicBezTo>
                        <a:pt x="184785" y="136208"/>
                        <a:pt x="183832" y="135255"/>
                        <a:pt x="182880" y="135255"/>
                      </a:cubicBezTo>
                      <a:cubicBezTo>
                        <a:pt x="183832" y="133350"/>
                        <a:pt x="185738" y="135255"/>
                        <a:pt x="185738" y="135255"/>
                      </a:cubicBezTo>
                      <a:cubicBezTo>
                        <a:pt x="188595" y="138112"/>
                        <a:pt x="184785" y="140970"/>
                        <a:pt x="184785" y="140970"/>
                      </a:cubicBezTo>
                      <a:cubicBezTo>
                        <a:pt x="180023" y="143828"/>
                        <a:pt x="177165" y="139065"/>
                        <a:pt x="177165" y="139065"/>
                      </a:cubicBezTo>
                      <a:cubicBezTo>
                        <a:pt x="180975" y="133350"/>
                        <a:pt x="181927" y="128587"/>
                        <a:pt x="181927" y="124778"/>
                      </a:cubicBezTo>
                      <a:cubicBezTo>
                        <a:pt x="184785" y="123825"/>
                        <a:pt x="186690" y="122873"/>
                        <a:pt x="189548" y="121920"/>
                      </a:cubicBezTo>
                      <a:cubicBezTo>
                        <a:pt x="195263" y="124778"/>
                        <a:pt x="200977" y="130492"/>
                        <a:pt x="200977" y="130492"/>
                      </a:cubicBezTo>
                      <a:cubicBezTo>
                        <a:pt x="210502" y="138112"/>
                        <a:pt x="227648" y="142875"/>
                        <a:pt x="239077" y="131445"/>
                      </a:cubicBezTo>
                      <a:cubicBezTo>
                        <a:pt x="240030" y="130492"/>
                        <a:pt x="240982" y="130492"/>
                        <a:pt x="240982" y="131445"/>
                      </a:cubicBezTo>
                      <a:cubicBezTo>
                        <a:pt x="240982" y="131445"/>
                        <a:pt x="240982" y="131445"/>
                        <a:pt x="240982" y="131445"/>
                      </a:cubicBezTo>
                      <a:cubicBezTo>
                        <a:pt x="241935" y="132398"/>
                        <a:pt x="241935" y="132398"/>
                        <a:pt x="242888" y="132398"/>
                      </a:cubicBezTo>
                      <a:cubicBezTo>
                        <a:pt x="243840" y="132398"/>
                        <a:pt x="244793" y="131445"/>
                        <a:pt x="244793" y="131445"/>
                      </a:cubicBezTo>
                      <a:cubicBezTo>
                        <a:pt x="244793" y="130492"/>
                        <a:pt x="244793" y="130492"/>
                        <a:pt x="245745" y="129540"/>
                      </a:cubicBezTo>
                      <a:lnTo>
                        <a:pt x="245745" y="129540"/>
                      </a:lnTo>
                      <a:lnTo>
                        <a:pt x="245745" y="129540"/>
                      </a:lnTo>
                      <a:cubicBezTo>
                        <a:pt x="244793" y="126683"/>
                        <a:pt x="243840" y="126683"/>
                        <a:pt x="243840" y="12668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orma libre 82">
                  <a:extLst>
                    <a:ext uri="{FF2B5EF4-FFF2-40B4-BE49-F238E27FC236}">
                      <a16:creationId xmlns:a16="http://schemas.microsoft.com/office/drawing/2014/main" id="{69D1BD1B-FEBC-364C-9959-B903991EF698}"/>
                    </a:ext>
                  </a:extLst>
                </p:cNvPr>
                <p:cNvSpPr/>
                <p:nvPr/>
              </p:nvSpPr>
              <p:spPr>
                <a:xfrm>
                  <a:off x="9165919" y="1365712"/>
                  <a:ext cx="28575" cy="43814"/>
                </a:xfrm>
                <a:custGeom>
                  <a:avLst/>
                  <a:gdLst>
                    <a:gd name="connsiteX0" fmla="*/ 13335 w 28575"/>
                    <a:gd name="connsiteY0" fmla="*/ 43815 h 43814"/>
                    <a:gd name="connsiteX1" fmla="*/ 0 w 28575"/>
                    <a:gd name="connsiteY1" fmla="*/ 39052 h 43814"/>
                    <a:gd name="connsiteX2" fmla="*/ 2858 w 28575"/>
                    <a:gd name="connsiteY2" fmla="*/ 32385 h 43814"/>
                    <a:gd name="connsiteX3" fmla="*/ 13335 w 28575"/>
                    <a:gd name="connsiteY3" fmla="*/ 36195 h 43814"/>
                    <a:gd name="connsiteX4" fmla="*/ 20003 w 28575"/>
                    <a:gd name="connsiteY4" fmla="*/ 30480 h 43814"/>
                    <a:gd name="connsiteX5" fmla="*/ 0 w 28575"/>
                    <a:gd name="connsiteY5" fmla="*/ 11430 h 43814"/>
                    <a:gd name="connsiteX6" fmla="*/ 15240 w 28575"/>
                    <a:gd name="connsiteY6" fmla="*/ 0 h 43814"/>
                    <a:gd name="connsiteX7" fmla="*/ 27623 w 28575"/>
                    <a:gd name="connsiteY7" fmla="*/ 2857 h 43814"/>
                    <a:gd name="connsiteX8" fmla="*/ 24765 w 28575"/>
                    <a:gd name="connsiteY8" fmla="*/ 9525 h 43814"/>
                    <a:gd name="connsiteX9" fmla="*/ 15240 w 28575"/>
                    <a:gd name="connsiteY9" fmla="*/ 7620 h 43814"/>
                    <a:gd name="connsiteX10" fmla="*/ 8573 w 28575"/>
                    <a:gd name="connsiteY10" fmla="*/ 12382 h 43814"/>
                    <a:gd name="connsiteX11" fmla="*/ 28575 w 28575"/>
                    <a:gd name="connsiteY11" fmla="*/ 31432 h 43814"/>
                    <a:gd name="connsiteX12" fmla="*/ 13335 w 28575"/>
                    <a:gd name="connsiteY12" fmla="*/ 43815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575" h="43814">
                      <a:moveTo>
                        <a:pt x="13335" y="43815"/>
                      </a:moveTo>
                      <a:cubicBezTo>
                        <a:pt x="7620" y="43815"/>
                        <a:pt x="2858" y="41910"/>
                        <a:pt x="0" y="39052"/>
                      </a:cubicBezTo>
                      <a:lnTo>
                        <a:pt x="2858" y="32385"/>
                      </a:lnTo>
                      <a:cubicBezTo>
                        <a:pt x="5715" y="34290"/>
                        <a:pt x="9525" y="36195"/>
                        <a:pt x="13335" y="36195"/>
                      </a:cubicBezTo>
                      <a:cubicBezTo>
                        <a:pt x="17145" y="36195"/>
                        <a:pt x="20003" y="33338"/>
                        <a:pt x="20003" y="30480"/>
                      </a:cubicBezTo>
                      <a:cubicBezTo>
                        <a:pt x="20003" y="21907"/>
                        <a:pt x="0" y="25717"/>
                        <a:pt x="0" y="11430"/>
                      </a:cubicBezTo>
                      <a:cubicBezTo>
                        <a:pt x="0" y="4763"/>
                        <a:pt x="4763" y="0"/>
                        <a:pt x="15240" y="0"/>
                      </a:cubicBezTo>
                      <a:cubicBezTo>
                        <a:pt x="20003" y="0"/>
                        <a:pt x="24765" y="952"/>
                        <a:pt x="27623" y="2857"/>
                      </a:cubicBezTo>
                      <a:lnTo>
                        <a:pt x="24765" y="9525"/>
                      </a:lnTo>
                      <a:cubicBezTo>
                        <a:pt x="22860" y="8572"/>
                        <a:pt x="19050" y="7620"/>
                        <a:pt x="15240" y="7620"/>
                      </a:cubicBezTo>
                      <a:cubicBezTo>
                        <a:pt x="11430" y="7620"/>
                        <a:pt x="8573" y="8572"/>
                        <a:pt x="8573" y="12382"/>
                      </a:cubicBezTo>
                      <a:cubicBezTo>
                        <a:pt x="8573" y="20002"/>
                        <a:pt x="28575" y="17145"/>
                        <a:pt x="28575" y="31432"/>
                      </a:cubicBezTo>
                      <a:cubicBezTo>
                        <a:pt x="28575" y="38100"/>
                        <a:pt x="22860" y="43815"/>
                        <a:pt x="13335" y="438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C8934540-51B6-914B-9EE9-756BF8E9A02C}"/>
                  </a:ext>
                </a:extLst>
              </p:cNvPr>
              <p:cNvSpPr/>
              <p:nvPr/>
            </p:nvSpPr>
            <p:spPr>
              <a:xfrm>
                <a:off x="9201162" y="1366664"/>
                <a:ext cx="25717" cy="42862"/>
              </a:xfrm>
              <a:custGeom>
                <a:avLst/>
                <a:gdLst>
                  <a:gd name="connsiteX0" fmla="*/ 0 w 25717"/>
                  <a:gd name="connsiteY0" fmla="*/ 42863 h 42862"/>
                  <a:gd name="connsiteX1" fmla="*/ 0 w 25717"/>
                  <a:gd name="connsiteY1" fmla="*/ 0 h 42862"/>
                  <a:gd name="connsiteX2" fmla="*/ 25718 w 25717"/>
                  <a:gd name="connsiteY2" fmla="*/ 0 h 42862"/>
                  <a:gd name="connsiteX3" fmla="*/ 25718 w 25717"/>
                  <a:gd name="connsiteY3" fmla="*/ 7620 h 42862"/>
                  <a:gd name="connsiteX4" fmla="*/ 8573 w 25717"/>
                  <a:gd name="connsiteY4" fmla="*/ 7620 h 42862"/>
                  <a:gd name="connsiteX5" fmla="*/ 8573 w 25717"/>
                  <a:gd name="connsiteY5" fmla="*/ 18098 h 42862"/>
                  <a:gd name="connsiteX6" fmla="*/ 21907 w 25717"/>
                  <a:gd name="connsiteY6" fmla="*/ 18098 h 42862"/>
                  <a:gd name="connsiteX7" fmla="*/ 20955 w 25717"/>
                  <a:gd name="connsiteY7" fmla="*/ 24765 h 42862"/>
                  <a:gd name="connsiteX8" fmla="*/ 8573 w 25717"/>
                  <a:gd name="connsiteY8" fmla="*/ 24765 h 42862"/>
                  <a:gd name="connsiteX9" fmla="*/ 8573 w 25717"/>
                  <a:gd name="connsiteY9" fmla="*/ 36195 h 42862"/>
                  <a:gd name="connsiteX10" fmla="*/ 25718 w 25717"/>
                  <a:gd name="connsiteY10" fmla="*/ 36195 h 42862"/>
                  <a:gd name="connsiteX11" fmla="*/ 25718 w 25717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17" h="42862">
                    <a:moveTo>
                      <a:pt x="0" y="42863"/>
                    </a:moveTo>
                    <a:lnTo>
                      <a:pt x="0" y="0"/>
                    </a:lnTo>
                    <a:lnTo>
                      <a:pt x="25718" y="0"/>
                    </a:lnTo>
                    <a:lnTo>
                      <a:pt x="25718" y="7620"/>
                    </a:lnTo>
                    <a:lnTo>
                      <a:pt x="8573" y="7620"/>
                    </a:lnTo>
                    <a:lnTo>
                      <a:pt x="8573" y="18098"/>
                    </a:lnTo>
                    <a:lnTo>
                      <a:pt x="21907" y="18098"/>
                    </a:lnTo>
                    <a:lnTo>
                      <a:pt x="20955" y="24765"/>
                    </a:lnTo>
                    <a:lnTo>
                      <a:pt x="8573" y="24765"/>
                    </a:lnTo>
                    <a:lnTo>
                      <a:pt x="8573" y="36195"/>
                    </a:lnTo>
                    <a:lnTo>
                      <a:pt x="25718" y="36195"/>
                    </a:lnTo>
                    <a:lnTo>
                      <a:pt x="25718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4ADDB096-6CE8-A843-B6BF-80D08A9D68D0}"/>
                  </a:ext>
                </a:extLst>
              </p:cNvPr>
              <p:cNvSpPr/>
              <p:nvPr/>
            </p:nvSpPr>
            <p:spPr>
              <a:xfrm>
                <a:off x="9234499" y="1366664"/>
                <a:ext cx="32385" cy="42862"/>
              </a:xfrm>
              <a:custGeom>
                <a:avLst/>
                <a:gdLst>
                  <a:gd name="connsiteX0" fmla="*/ 20003 w 32385"/>
                  <a:gd name="connsiteY0" fmla="*/ 42863 h 42862"/>
                  <a:gd name="connsiteX1" fmla="*/ 6668 w 32385"/>
                  <a:gd name="connsiteY1" fmla="*/ 9525 h 42862"/>
                  <a:gd name="connsiteX2" fmla="*/ 6668 w 32385"/>
                  <a:gd name="connsiteY2" fmla="*/ 9525 h 42862"/>
                  <a:gd name="connsiteX3" fmla="*/ 6668 w 32385"/>
                  <a:gd name="connsiteY3" fmla="*/ 42863 h 42862"/>
                  <a:gd name="connsiteX4" fmla="*/ 0 w 32385"/>
                  <a:gd name="connsiteY4" fmla="*/ 42863 h 42862"/>
                  <a:gd name="connsiteX5" fmla="*/ 0 w 32385"/>
                  <a:gd name="connsiteY5" fmla="*/ 0 h 42862"/>
                  <a:gd name="connsiteX6" fmla="*/ 12382 w 32385"/>
                  <a:gd name="connsiteY6" fmla="*/ 0 h 42862"/>
                  <a:gd name="connsiteX7" fmla="*/ 25718 w 32385"/>
                  <a:gd name="connsiteY7" fmla="*/ 34290 h 42862"/>
                  <a:gd name="connsiteX8" fmla="*/ 25718 w 32385"/>
                  <a:gd name="connsiteY8" fmla="*/ 34290 h 42862"/>
                  <a:gd name="connsiteX9" fmla="*/ 25718 w 32385"/>
                  <a:gd name="connsiteY9" fmla="*/ 0 h 42862"/>
                  <a:gd name="connsiteX10" fmla="*/ 32385 w 32385"/>
                  <a:gd name="connsiteY10" fmla="*/ 0 h 42862"/>
                  <a:gd name="connsiteX11" fmla="*/ 32385 w 32385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385" h="42862">
                    <a:moveTo>
                      <a:pt x="20003" y="42863"/>
                    </a:moveTo>
                    <a:lnTo>
                      <a:pt x="6668" y="9525"/>
                    </a:lnTo>
                    <a:lnTo>
                      <a:pt x="6668" y="9525"/>
                    </a:lnTo>
                    <a:lnTo>
                      <a:pt x="6668" y="42863"/>
                    </a:lnTo>
                    <a:lnTo>
                      <a:pt x="0" y="42863"/>
                    </a:lnTo>
                    <a:lnTo>
                      <a:pt x="0" y="0"/>
                    </a:lnTo>
                    <a:lnTo>
                      <a:pt x="12382" y="0"/>
                    </a:lnTo>
                    <a:lnTo>
                      <a:pt x="25718" y="34290"/>
                    </a:lnTo>
                    <a:lnTo>
                      <a:pt x="25718" y="34290"/>
                    </a:lnTo>
                    <a:lnTo>
                      <a:pt x="25718" y="0"/>
                    </a:lnTo>
                    <a:lnTo>
                      <a:pt x="32385" y="0"/>
                    </a:lnTo>
                    <a:lnTo>
                      <a:pt x="32385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3939EE8B-3C15-1445-B30C-4B426EB7BDBE}"/>
                  </a:ext>
                </a:extLst>
              </p:cNvPr>
              <p:cNvSpPr/>
              <p:nvPr/>
            </p:nvSpPr>
            <p:spPr>
              <a:xfrm>
                <a:off x="9272599" y="1366664"/>
                <a:ext cx="36194" cy="42862"/>
              </a:xfrm>
              <a:custGeom>
                <a:avLst/>
                <a:gdLst>
                  <a:gd name="connsiteX0" fmla="*/ 16193 w 36194"/>
                  <a:gd name="connsiteY0" fmla="*/ 7620 h 42862"/>
                  <a:gd name="connsiteX1" fmla="*/ 11430 w 36194"/>
                  <a:gd name="connsiteY1" fmla="*/ 26670 h 42862"/>
                  <a:gd name="connsiteX2" fmla="*/ 22860 w 36194"/>
                  <a:gd name="connsiteY2" fmla="*/ 26670 h 42862"/>
                  <a:gd name="connsiteX3" fmla="*/ 18098 w 36194"/>
                  <a:gd name="connsiteY3" fmla="*/ 7620 h 42862"/>
                  <a:gd name="connsiteX4" fmla="*/ 16193 w 36194"/>
                  <a:gd name="connsiteY4" fmla="*/ 7620 h 42862"/>
                  <a:gd name="connsiteX5" fmla="*/ 7620 w 36194"/>
                  <a:gd name="connsiteY5" fmla="*/ 42863 h 42862"/>
                  <a:gd name="connsiteX6" fmla="*/ 0 w 36194"/>
                  <a:gd name="connsiteY6" fmla="*/ 42863 h 42862"/>
                  <a:gd name="connsiteX7" fmla="*/ 11430 w 36194"/>
                  <a:gd name="connsiteY7" fmla="*/ 0 h 42862"/>
                  <a:gd name="connsiteX8" fmla="*/ 24765 w 36194"/>
                  <a:gd name="connsiteY8" fmla="*/ 0 h 42862"/>
                  <a:gd name="connsiteX9" fmla="*/ 36195 w 36194"/>
                  <a:gd name="connsiteY9" fmla="*/ 42863 h 42862"/>
                  <a:gd name="connsiteX10" fmla="*/ 26670 w 36194"/>
                  <a:gd name="connsiteY10" fmla="*/ 42863 h 42862"/>
                  <a:gd name="connsiteX11" fmla="*/ 24765 w 36194"/>
                  <a:gd name="connsiteY11" fmla="*/ 33338 h 42862"/>
                  <a:gd name="connsiteX12" fmla="*/ 10478 w 36194"/>
                  <a:gd name="connsiteY12" fmla="*/ 33338 h 42862"/>
                  <a:gd name="connsiteX13" fmla="*/ 7620 w 36194"/>
                  <a:gd name="connsiteY13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194" h="42862">
                    <a:moveTo>
                      <a:pt x="16193" y="7620"/>
                    </a:moveTo>
                    <a:lnTo>
                      <a:pt x="11430" y="26670"/>
                    </a:lnTo>
                    <a:lnTo>
                      <a:pt x="22860" y="26670"/>
                    </a:lnTo>
                    <a:lnTo>
                      <a:pt x="18098" y="7620"/>
                    </a:lnTo>
                    <a:lnTo>
                      <a:pt x="16193" y="7620"/>
                    </a:lnTo>
                    <a:close/>
                    <a:moveTo>
                      <a:pt x="7620" y="42863"/>
                    </a:moveTo>
                    <a:lnTo>
                      <a:pt x="0" y="42863"/>
                    </a:lnTo>
                    <a:lnTo>
                      <a:pt x="11430" y="0"/>
                    </a:lnTo>
                    <a:lnTo>
                      <a:pt x="24765" y="0"/>
                    </a:lnTo>
                    <a:lnTo>
                      <a:pt x="36195" y="42863"/>
                    </a:lnTo>
                    <a:lnTo>
                      <a:pt x="26670" y="42863"/>
                    </a:lnTo>
                    <a:lnTo>
                      <a:pt x="24765" y="33338"/>
                    </a:lnTo>
                    <a:lnTo>
                      <a:pt x="10478" y="33338"/>
                    </a:lnTo>
                    <a:lnTo>
                      <a:pt x="762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orma libre 35">
                <a:extLst>
                  <a:ext uri="{FF2B5EF4-FFF2-40B4-BE49-F238E27FC236}">
                    <a16:creationId xmlns:a16="http://schemas.microsoft.com/office/drawing/2014/main" id="{40248A79-5208-3A4F-AA71-A44CA69EA8FF}"/>
                  </a:ext>
                </a:extLst>
              </p:cNvPr>
              <p:cNvSpPr/>
              <p:nvPr/>
            </p:nvSpPr>
            <p:spPr>
              <a:xfrm>
                <a:off x="9312605" y="1366664"/>
                <a:ext cx="47625" cy="42862"/>
              </a:xfrm>
              <a:custGeom>
                <a:avLst/>
                <a:gdLst>
                  <a:gd name="connsiteX0" fmla="*/ 38100 w 47625"/>
                  <a:gd name="connsiteY0" fmla="*/ 42863 h 42862"/>
                  <a:gd name="connsiteX1" fmla="*/ 37148 w 47625"/>
                  <a:gd name="connsiteY1" fmla="*/ 6668 h 42862"/>
                  <a:gd name="connsiteX2" fmla="*/ 37148 w 47625"/>
                  <a:gd name="connsiteY2" fmla="*/ 6668 h 42862"/>
                  <a:gd name="connsiteX3" fmla="*/ 35243 w 47625"/>
                  <a:gd name="connsiteY3" fmla="*/ 17145 h 42862"/>
                  <a:gd name="connsiteX4" fmla="*/ 29527 w 47625"/>
                  <a:gd name="connsiteY4" fmla="*/ 42863 h 42862"/>
                  <a:gd name="connsiteX5" fmla="*/ 17145 w 47625"/>
                  <a:gd name="connsiteY5" fmla="*/ 42863 h 42862"/>
                  <a:gd name="connsiteX6" fmla="*/ 11430 w 47625"/>
                  <a:gd name="connsiteY6" fmla="*/ 17145 h 42862"/>
                  <a:gd name="connsiteX7" fmla="*/ 9525 w 47625"/>
                  <a:gd name="connsiteY7" fmla="*/ 6668 h 42862"/>
                  <a:gd name="connsiteX8" fmla="*/ 9525 w 47625"/>
                  <a:gd name="connsiteY8" fmla="*/ 6668 h 42862"/>
                  <a:gd name="connsiteX9" fmla="*/ 8573 w 47625"/>
                  <a:gd name="connsiteY9" fmla="*/ 42863 h 42862"/>
                  <a:gd name="connsiteX10" fmla="*/ 0 w 47625"/>
                  <a:gd name="connsiteY10" fmla="*/ 42863 h 42862"/>
                  <a:gd name="connsiteX11" fmla="*/ 1905 w 47625"/>
                  <a:gd name="connsiteY11" fmla="*/ 0 h 42862"/>
                  <a:gd name="connsiteX12" fmla="*/ 16193 w 47625"/>
                  <a:gd name="connsiteY12" fmla="*/ 0 h 42862"/>
                  <a:gd name="connsiteX13" fmla="*/ 22860 w 47625"/>
                  <a:gd name="connsiteY13" fmla="*/ 35243 h 42862"/>
                  <a:gd name="connsiteX14" fmla="*/ 22860 w 47625"/>
                  <a:gd name="connsiteY14" fmla="*/ 35243 h 42862"/>
                  <a:gd name="connsiteX15" fmla="*/ 31432 w 47625"/>
                  <a:gd name="connsiteY15" fmla="*/ 0 h 42862"/>
                  <a:gd name="connsiteX16" fmla="*/ 45720 w 47625"/>
                  <a:gd name="connsiteY16" fmla="*/ 0 h 42862"/>
                  <a:gd name="connsiteX17" fmla="*/ 47625 w 47625"/>
                  <a:gd name="connsiteY17" fmla="*/ 42863 h 42862"/>
                  <a:gd name="connsiteX18" fmla="*/ 38100 w 47625"/>
                  <a:gd name="connsiteY18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625" h="42862">
                    <a:moveTo>
                      <a:pt x="38100" y="42863"/>
                    </a:moveTo>
                    <a:lnTo>
                      <a:pt x="37148" y="6668"/>
                    </a:lnTo>
                    <a:lnTo>
                      <a:pt x="37148" y="6668"/>
                    </a:lnTo>
                    <a:cubicBezTo>
                      <a:pt x="36195" y="11430"/>
                      <a:pt x="35243" y="14288"/>
                      <a:pt x="35243" y="17145"/>
                    </a:cubicBezTo>
                    <a:lnTo>
                      <a:pt x="29527" y="42863"/>
                    </a:lnTo>
                    <a:lnTo>
                      <a:pt x="17145" y="42863"/>
                    </a:lnTo>
                    <a:lnTo>
                      <a:pt x="11430" y="17145"/>
                    </a:lnTo>
                    <a:cubicBezTo>
                      <a:pt x="10477" y="14288"/>
                      <a:pt x="10477" y="11430"/>
                      <a:pt x="9525" y="6668"/>
                    </a:cubicBezTo>
                    <a:lnTo>
                      <a:pt x="9525" y="6668"/>
                    </a:lnTo>
                    <a:lnTo>
                      <a:pt x="8573" y="42863"/>
                    </a:lnTo>
                    <a:lnTo>
                      <a:pt x="0" y="42863"/>
                    </a:lnTo>
                    <a:lnTo>
                      <a:pt x="1905" y="0"/>
                    </a:lnTo>
                    <a:lnTo>
                      <a:pt x="16193" y="0"/>
                    </a:lnTo>
                    <a:cubicBezTo>
                      <a:pt x="16193" y="0"/>
                      <a:pt x="20955" y="20955"/>
                      <a:pt x="22860" y="35243"/>
                    </a:cubicBezTo>
                    <a:lnTo>
                      <a:pt x="22860" y="35243"/>
                    </a:lnTo>
                    <a:cubicBezTo>
                      <a:pt x="25718" y="21908"/>
                      <a:pt x="31432" y="0"/>
                      <a:pt x="31432" y="0"/>
                    </a:cubicBezTo>
                    <a:lnTo>
                      <a:pt x="45720" y="0"/>
                    </a:lnTo>
                    <a:lnTo>
                      <a:pt x="47625" y="42863"/>
                    </a:lnTo>
                    <a:lnTo>
                      <a:pt x="3810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FB508558-408A-BF47-B5F5-2A5152855FB6}"/>
                  </a:ext>
                </a:extLst>
              </p:cNvPr>
              <p:cNvSpPr/>
              <p:nvPr/>
            </p:nvSpPr>
            <p:spPr>
              <a:xfrm>
                <a:off x="9366897" y="1366664"/>
                <a:ext cx="26669" cy="42862"/>
              </a:xfrm>
              <a:custGeom>
                <a:avLst/>
                <a:gdLst>
                  <a:gd name="connsiteX0" fmla="*/ 0 w 26669"/>
                  <a:gd name="connsiteY0" fmla="*/ 42863 h 42862"/>
                  <a:gd name="connsiteX1" fmla="*/ 0 w 26669"/>
                  <a:gd name="connsiteY1" fmla="*/ 0 h 42862"/>
                  <a:gd name="connsiteX2" fmla="*/ 26670 w 26669"/>
                  <a:gd name="connsiteY2" fmla="*/ 0 h 42862"/>
                  <a:gd name="connsiteX3" fmla="*/ 26670 w 26669"/>
                  <a:gd name="connsiteY3" fmla="*/ 7620 h 42862"/>
                  <a:gd name="connsiteX4" fmla="*/ 8572 w 26669"/>
                  <a:gd name="connsiteY4" fmla="*/ 7620 h 42862"/>
                  <a:gd name="connsiteX5" fmla="*/ 8572 w 26669"/>
                  <a:gd name="connsiteY5" fmla="*/ 18098 h 42862"/>
                  <a:gd name="connsiteX6" fmla="*/ 21907 w 26669"/>
                  <a:gd name="connsiteY6" fmla="*/ 18098 h 42862"/>
                  <a:gd name="connsiteX7" fmla="*/ 20955 w 26669"/>
                  <a:gd name="connsiteY7" fmla="*/ 24765 h 42862"/>
                  <a:gd name="connsiteX8" fmla="*/ 8572 w 26669"/>
                  <a:gd name="connsiteY8" fmla="*/ 24765 h 42862"/>
                  <a:gd name="connsiteX9" fmla="*/ 8572 w 26669"/>
                  <a:gd name="connsiteY9" fmla="*/ 36195 h 42862"/>
                  <a:gd name="connsiteX10" fmla="*/ 26670 w 26669"/>
                  <a:gd name="connsiteY10" fmla="*/ 36195 h 42862"/>
                  <a:gd name="connsiteX11" fmla="*/ 26670 w 26669"/>
                  <a:gd name="connsiteY1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69" h="42862">
                    <a:moveTo>
                      <a:pt x="0" y="42863"/>
                    </a:moveTo>
                    <a:lnTo>
                      <a:pt x="0" y="0"/>
                    </a:lnTo>
                    <a:lnTo>
                      <a:pt x="26670" y="0"/>
                    </a:lnTo>
                    <a:lnTo>
                      <a:pt x="26670" y="7620"/>
                    </a:lnTo>
                    <a:lnTo>
                      <a:pt x="8572" y="7620"/>
                    </a:lnTo>
                    <a:lnTo>
                      <a:pt x="8572" y="18098"/>
                    </a:lnTo>
                    <a:lnTo>
                      <a:pt x="21907" y="18098"/>
                    </a:lnTo>
                    <a:lnTo>
                      <a:pt x="20955" y="24765"/>
                    </a:lnTo>
                    <a:lnTo>
                      <a:pt x="8572" y="24765"/>
                    </a:lnTo>
                    <a:lnTo>
                      <a:pt x="8572" y="36195"/>
                    </a:lnTo>
                    <a:lnTo>
                      <a:pt x="26670" y="36195"/>
                    </a:lnTo>
                    <a:lnTo>
                      <a:pt x="26670" y="428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orma libre 37">
                <a:extLst>
                  <a:ext uri="{FF2B5EF4-FFF2-40B4-BE49-F238E27FC236}">
                    <a16:creationId xmlns:a16="http://schemas.microsoft.com/office/drawing/2014/main" id="{1DAE77A9-E467-2343-B587-2678F40A4575}"/>
                  </a:ext>
                </a:extLst>
              </p:cNvPr>
              <p:cNvSpPr/>
              <p:nvPr/>
            </p:nvSpPr>
            <p:spPr>
              <a:xfrm>
                <a:off x="9164015" y="1440007"/>
                <a:ext cx="30479" cy="27622"/>
              </a:xfrm>
              <a:custGeom>
                <a:avLst/>
                <a:gdLst>
                  <a:gd name="connsiteX0" fmla="*/ 22860 w 30479"/>
                  <a:gd name="connsiteY0" fmla="*/ 27623 h 27622"/>
                  <a:gd name="connsiteX1" fmla="*/ 21907 w 30479"/>
                  <a:gd name="connsiteY1" fmla="*/ 4763 h 27622"/>
                  <a:gd name="connsiteX2" fmla="*/ 21907 w 30479"/>
                  <a:gd name="connsiteY2" fmla="*/ 4763 h 27622"/>
                  <a:gd name="connsiteX3" fmla="*/ 20955 w 30479"/>
                  <a:gd name="connsiteY3" fmla="*/ 11430 h 27622"/>
                  <a:gd name="connsiteX4" fmla="*/ 17145 w 30479"/>
                  <a:gd name="connsiteY4" fmla="*/ 27623 h 27622"/>
                  <a:gd name="connsiteX5" fmla="*/ 9525 w 30479"/>
                  <a:gd name="connsiteY5" fmla="*/ 27623 h 27622"/>
                  <a:gd name="connsiteX6" fmla="*/ 5715 w 30479"/>
                  <a:gd name="connsiteY6" fmla="*/ 11430 h 27622"/>
                  <a:gd name="connsiteX7" fmla="*/ 4763 w 30479"/>
                  <a:gd name="connsiteY7" fmla="*/ 4763 h 27622"/>
                  <a:gd name="connsiteX8" fmla="*/ 4763 w 30479"/>
                  <a:gd name="connsiteY8" fmla="*/ 4763 h 27622"/>
                  <a:gd name="connsiteX9" fmla="*/ 4763 w 30479"/>
                  <a:gd name="connsiteY9" fmla="*/ 27623 h 27622"/>
                  <a:gd name="connsiteX10" fmla="*/ 0 w 30479"/>
                  <a:gd name="connsiteY10" fmla="*/ 27623 h 27622"/>
                  <a:gd name="connsiteX11" fmla="*/ 952 w 30479"/>
                  <a:gd name="connsiteY11" fmla="*/ 0 h 27622"/>
                  <a:gd name="connsiteX12" fmla="*/ 10477 w 30479"/>
                  <a:gd name="connsiteY12" fmla="*/ 0 h 27622"/>
                  <a:gd name="connsiteX13" fmla="*/ 15240 w 30479"/>
                  <a:gd name="connsiteY13" fmla="*/ 22860 h 27622"/>
                  <a:gd name="connsiteX14" fmla="*/ 15240 w 30479"/>
                  <a:gd name="connsiteY14" fmla="*/ 22860 h 27622"/>
                  <a:gd name="connsiteX15" fmla="*/ 20955 w 30479"/>
                  <a:gd name="connsiteY15" fmla="*/ 0 h 27622"/>
                  <a:gd name="connsiteX16" fmla="*/ 29527 w 30479"/>
                  <a:gd name="connsiteY16" fmla="*/ 0 h 27622"/>
                  <a:gd name="connsiteX17" fmla="*/ 30480 w 30479"/>
                  <a:gd name="connsiteY17" fmla="*/ 27623 h 27622"/>
                  <a:gd name="connsiteX18" fmla="*/ 22860 w 30479"/>
                  <a:gd name="connsiteY18" fmla="*/ 27623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479" h="27622">
                    <a:moveTo>
                      <a:pt x="22860" y="27623"/>
                    </a:moveTo>
                    <a:lnTo>
                      <a:pt x="21907" y="4763"/>
                    </a:lnTo>
                    <a:lnTo>
                      <a:pt x="21907" y="4763"/>
                    </a:lnTo>
                    <a:cubicBezTo>
                      <a:pt x="20955" y="7620"/>
                      <a:pt x="20955" y="9525"/>
                      <a:pt x="20955" y="11430"/>
                    </a:cubicBezTo>
                    <a:lnTo>
                      <a:pt x="17145" y="27623"/>
                    </a:lnTo>
                    <a:lnTo>
                      <a:pt x="9525" y="27623"/>
                    </a:lnTo>
                    <a:lnTo>
                      <a:pt x="5715" y="11430"/>
                    </a:lnTo>
                    <a:cubicBezTo>
                      <a:pt x="5715" y="9525"/>
                      <a:pt x="4763" y="7620"/>
                      <a:pt x="4763" y="4763"/>
                    </a:cubicBezTo>
                    <a:lnTo>
                      <a:pt x="4763" y="4763"/>
                    </a:lnTo>
                    <a:lnTo>
                      <a:pt x="4763" y="27623"/>
                    </a:lnTo>
                    <a:lnTo>
                      <a:pt x="0" y="27623"/>
                    </a:lnTo>
                    <a:lnTo>
                      <a:pt x="952" y="0"/>
                    </a:lnTo>
                    <a:lnTo>
                      <a:pt x="10477" y="0"/>
                    </a:lnTo>
                    <a:cubicBezTo>
                      <a:pt x="10477" y="0"/>
                      <a:pt x="13335" y="13335"/>
                      <a:pt x="15240" y="22860"/>
                    </a:cubicBezTo>
                    <a:lnTo>
                      <a:pt x="15240" y="22860"/>
                    </a:lnTo>
                    <a:cubicBezTo>
                      <a:pt x="17145" y="14288"/>
                      <a:pt x="20955" y="0"/>
                      <a:pt x="20955" y="0"/>
                    </a:cubicBezTo>
                    <a:lnTo>
                      <a:pt x="29527" y="0"/>
                    </a:lnTo>
                    <a:lnTo>
                      <a:pt x="30480" y="27623"/>
                    </a:lnTo>
                    <a:lnTo>
                      <a:pt x="22860" y="276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A6F88AFC-FF05-2142-83C6-B74B5307E915}"/>
                  </a:ext>
                </a:extLst>
              </p:cNvPr>
              <p:cNvSpPr/>
              <p:nvPr/>
            </p:nvSpPr>
            <p:spPr>
              <a:xfrm>
                <a:off x="9197352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orma libre 39">
                <a:extLst>
                  <a:ext uri="{FF2B5EF4-FFF2-40B4-BE49-F238E27FC236}">
                    <a16:creationId xmlns:a16="http://schemas.microsoft.com/office/drawing/2014/main" id="{E4DA0989-B5B0-FE4D-B8B8-366A63F22A9E}"/>
                  </a:ext>
                </a:extLst>
              </p:cNvPr>
              <p:cNvSpPr/>
              <p:nvPr/>
            </p:nvSpPr>
            <p:spPr>
              <a:xfrm>
                <a:off x="9208782" y="1446674"/>
                <a:ext cx="18097" cy="20955"/>
              </a:xfrm>
              <a:custGeom>
                <a:avLst/>
                <a:gdLst>
                  <a:gd name="connsiteX0" fmla="*/ 13335 w 18097"/>
                  <a:gd name="connsiteY0" fmla="*/ 20955 h 20955"/>
                  <a:gd name="connsiteX1" fmla="*/ 13335 w 18097"/>
                  <a:gd name="connsiteY1" fmla="*/ 9525 h 20955"/>
                  <a:gd name="connsiteX2" fmla="*/ 9525 w 18097"/>
                  <a:gd name="connsiteY2" fmla="*/ 4763 h 20955"/>
                  <a:gd name="connsiteX3" fmla="*/ 5715 w 18097"/>
                  <a:gd name="connsiteY3" fmla="*/ 5715 h 20955"/>
                  <a:gd name="connsiteX4" fmla="*/ 5715 w 18097"/>
                  <a:gd name="connsiteY4" fmla="*/ 20955 h 20955"/>
                  <a:gd name="connsiteX5" fmla="*/ 0 w 18097"/>
                  <a:gd name="connsiteY5" fmla="*/ 20955 h 20955"/>
                  <a:gd name="connsiteX6" fmla="*/ 0 w 18097"/>
                  <a:gd name="connsiteY6" fmla="*/ 952 h 20955"/>
                  <a:gd name="connsiteX7" fmla="*/ 3810 w 18097"/>
                  <a:gd name="connsiteY7" fmla="*/ 952 h 20955"/>
                  <a:gd name="connsiteX8" fmla="*/ 4763 w 18097"/>
                  <a:gd name="connsiteY8" fmla="*/ 2857 h 20955"/>
                  <a:gd name="connsiteX9" fmla="*/ 11430 w 18097"/>
                  <a:gd name="connsiteY9" fmla="*/ 0 h 20955"/>
                  <a:gd name="connsiteX10" fmla="*/ 18098 w 18097"/>
                  <a:gd name="connsiteY10" fmla="*/ 7620 h 20955"/>
                  <a:gd name="connsiteX11" fmla="*/ 18098 w 18097"/>
                  <a:gd name="connsiteY11" fmla="*/ 20002 h 20955"/>
                  <a:gd name="connsiteX12" fmla="*/ 13335 w 18097"/>
                  <a:gd name="connsiteY12" fmla="*/ 20002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97" h="20955">
                    <a:moveTo>
                      <a:pt x="13335" y="20955"/>
                    </a:moveTo>
                    <a:lnTo>
                      <a:pt x="13335" y="9525"/>
                    </a:lnTo>
                    <a:cubicBezTo>
                      <a:pt x="13335" y="6668"/>
                      <a:pt x="12383" y="4763"/>
                      <a:pt x="9525" y="4763"/>
                    </a:cubicBezTo>
                    <a:cubicBezTo>
                      <a:pt x="8573" y="4763"/>
                      <a:pt x="6668" y="5715"/>
                      <a:pt x="5715" y="5715"/>
                    </a:cubicBezTo>
                    <a:lnTo>
                      <a:pt x="5715" y="20955"/>
                    </a:lnTo>
                    <a:lnTo>
                      <a:pt x="0" y="20955"/>
                    </a:lnTo>
                    <a:lnTo>
                      <a:pt x="0" y="952"/>
                    </a:lnTo>
                    <a:lnTo>
                      <a:pt x="3810" y="952"/>
                    </a:lnTo>
                    <a:lnTo>
                      <a:pt x="4763" y="2857"/>
                    </a:lnTo>
                    <a:cubicBezTo>
                      <a:pt x="5715" y="1905"/>
                      <a:pt x="7620" y="0"/>
                      <a:pt x="11430" y="0"/>
                    </a:cubicBezTo>
                    <a:cubicBezTo>
                      <a:pt x="16193" y="0"/>
                      <a:pt x="18098" y="2857"/>
                      <a:pt x="18098" y="7620"/>
                    </a:cubicBezTo>
                    <a:lnTo>
                      <a:pt x="18098" y="20002"/>
                    </a:lnTo>
                    <a:lnTo>
                      <a:pt x="13335" y="2000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2381495F-FE3A-2641-A840-3BD5524AB3AD}"/>
                  </a:ext>
                </a:extLst>
              </p:cNvPr>
              <p:cNvSpPr/>
              <p:nvPr/>
            </p:nvSpPr>
            <p:spPr>
              <a:xfrm>
                <a:off x="9230690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" name="Gráfico 4">
                <a:extLst>
                  <a:ext uri="{FF2B5EF4-FFF2-40B4-BE49-F238E27FC236}">
                    <a16:creationId xmlns:a16="http://schemas.microsoft.com/office/drawing/2014/main" id="{0480BB2F-D6E5-5E47-B8DB-D5BED7DE3A76}"/>
                  </a:ext>
                </a:extLst>
              </p:cNvPr>
              <p:cNvGrpSpPr/>
              <p:nvPr/>
            </p:nvGrpSpPr>
            <p:grpSpPr>
              <a:xfrm>
                <a:off x="9243072" y="1441912"/>
                <a:ext cx="64769" cy="25717"/>
                <a:chOff x="9243072" y="1441912"/>
                <a:chExt cx="64769" cy="25717"/>
              </a:xfrm>
              <a:solidFill>
                <a:srgbClr val="FFFFFF"/>
              </a:solidFill>
            </p:grpSpPr>
            <p:sp>
              <p:nvSpPr>
                <p:cNvPr id="74" name="Forma libre 73">
                  <a:extLst>
                    <a:ext uri="{FF2B5EF4-FFF2-40B4-BE49-F238E27FC236}">
                      <a16:creationId xmlns:a16="http://schemas.microsoft.com/office/drawing/2014/main" id="{76E2A952-9D9C-EB40-9561-0B5B4088C724}"/>
                    </a:ext>
                  </a:extLst>
                </p:cNvPr>
                <p:cNvSpPr/>
                <p:nvPr/>
              </p:nvSpPr>
              <p:spPr>
                <a:xfrm>
                  <a:off x="9243072" y="1445721"/>
                  <a:ext cx="13334" cy="21907"/>
                </a:xfrm>
                <a:custGeom>
                  <a:avLst/>
                  <a:gdLst>
                    <a:gd name="connsiteX0" fmla="*/ 4763 w 13334"/>
                    <a:gd name="connsiteY0" fmla="*/ 6668 h 21907"/>
                    <a:gd name="connsiteX1" fmla="*/ 13335 w 13334"/>
                    <a:gd name="connsiteY1" fmla="*/ 15240 h 21907"/>
                    <a:gd name="connsiteX2" fmla="*/ 5715 w 13334"/>
                    <a:gd name="connsiteY2" fmla="*/ 21908 h 21907"/>
                    <a:gd name="connsiteX3" fmla="*/ 0 w 13334"/>
                    <a:gd name="connsiteY3" fmla="*/ 20003 h 21907"/>
                    <a:gd name="connsiteX4" fmla="*/ 952 w 13334"/>
                    <a:gd name="connsiteY4" fmla="*/ 16193 h 21907"/>
                    <a:gd name="connsiteX5" fmla="*/ 5715 w 13334"/>
                    <a:gd name="connsiteY5" fmla="*/ 17145 h 21907"/>
                    <a:gd name="connsiteX6" fmla="*/ 8572 w 13334"/>
                    <a:gd name="connsiteY6" fmla="*/ 15240 h 21907"/>
                    <a:gd name="connsiteX7" fmla="*/ 0 w 13334"/>
                    <a:gd name="connsiteY7" fmla="*/ 5715 h 21907"/>
                    <a:gd name="connsiteX8" fmla="*/ 7620 w 13334"/>
                    <a:gd name="connsiteY8" fmla="*/ 0 h 21907"/>
                    <a:gd name="connsiteX9" fmla="*/ 13335 w 13334"/>
                    <a:gd name="connsiteY9" fmla="*/ 953 h 21907"/>
                    <a:gd name="connsiteX10" fmla="*/ 12382 w 13334"/>
                    <a:gd name="connsiteY10" fmla="*/ 4763 h 21907"/>
                    <a:gd name="connsiteX11" fmla="*/ 7620 w 13334"/>
                    <a:gd name="connsiteY11" fmla="*/ 3810 h 21907"/>
                    <a:gd name="connsiteX12" fmla="*/ 4763 w 13334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4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7" y="21908"/>
                        <a:pt x="5715" y="21908"/>
                      </a:cubicBezTo>
                      <a:cubicBezTo>
                        <a:pt x="2857" y="21908"/>
                        <a:pt x="952" y="20955"/>
                        <a:pt x="0" y="20003"/>
                      </a:cubicBezTo>
                      <a:lnTo>
                        <a:pt x="952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2" y="16193"/>
                        <a:pt x="8572" y="15240"/>
                      </a:cubicBezTo>
                      <a:cubicBezTo>
                        <a:pt x="8572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4763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a libre 74">
                  <a:extLst>
                    <a:ext uri="{FF2B5EF4-FFF2-40B4-BE49-F238E27FC236}">
                      <a16:creationId xmlns:a16="http://schemas.microsoft.com/office/drawing/2014/main" id="{AD2EFB42-DFF6-284E-91BC-E02E5B718F4B}"/>
                    </a:ext>
                  </a:extLst>
                </p:cNvPr>
                <p:cNvSpPr/>
                <p:nvPr/>
              </p:nvSpPr>
              <p:spPr>
                <a:xfrm>
                  <a:off x="9259265" y="1441912"/>
                  <a:ext cx="13334" cy="25717"/>
                </a:xfrm>
                <a:custGeom>
                  <a:avLst/>
                  <a:gdLst>
                    <a:gd name="connsiteX0" fmla="*/ 8572 w 13334"/>
                    <a:gd name="connsiteY0" fmla="*/ 25718 h 25717"/>
                    <a:gd name="connsiteX1" fmla="*/ 2857 w 13334"/>
                    <a:gd name="connsiteY1" fmla="*/ 19050 h 25717"/>
                    <a:gd name="connsiteX2" fmla="*/ 2857 w 13334"/>
                    <a:gd name="connsiteY2" fmla="*/ 9525 h 25717"/>
                    <a:gd name="connsiteX3" fmla="*/ 0 w 13334"/>
                    <a:gd name="connsiteY3" fmla="*/ 9525 h 25717"/>
                    <a:gd name="connsiteX4" fmla="*/ 0 w 13334"/>
                    <a:gd name="connsiteY4" fmla="*/ 5715 h 25717"/>
                    <a:gd name="connsiteX5" fmla="*/ 2857 w 13334"/>
                    <a:gd name="connsiteY5" fmla="*/ 5715 h 25717"/>
                    <a:gd name="connsiteX6" fmla="*/ 2857 w 13334"/>
                    <a:gd name="connsiteY6" fmla="*/ 1905 h 25717"/>
                    <a:gd name="connsiteX7" fmla="*/ 7620 w 13334"/>
                    <a:gd name="connsiteY7" fmla="*/ 0 h 25717"/>
                    <a:gd name="connsiteX8" fmla="*/ 7620 w 13334"/>
                    <a:gd name="connsiteY8" fmla="*/ 4763 h 25717"/>
                    <a:gd name="connsiteX9" fmla="*/ 13335 w 13334"/>
                    <a:gd name="connsiteY9" fmla="*/ 4763 h 25717"/>
                    <a:gd name="connsiteX10" fmla="*/ 13335 w 13334"/>
                    <a:gd name="connsiteY10" fmla="*/ 8572 h 25717"/>
                    <a:gd name="connsiteX11" fmla="*/ 7620 w 13334"/>
                    <a:gd name="connsiteY11" fmla="*/ 8572 h 25717"/>
                    <a:gd name="connsiteX12" fmla="*/ 7620 w 13334"/>
                    <a:gd name="connsiteY12" fmla="*/ 18097 h 25717"/>
                    <a:gd name="connsiteX13" fmla="*/ 9525 w 13334"/>
                    <a:gd name="connsiteY13" fmla="*/ 20002 h 25717"/>
                    <a:gd name="connsiteX14" fmla="*/ 12382 w 13334"/>
                    <a:gd name="connsiteY14" fmla="*/ 19050 h 25717"/>
                    <a:gd name="connsiteX15" fmla="*/ 13335 w 13334"/>
                    <a:gd name="connsiteY15" fmla="*/ 22860 h 25717"/>
                    <a:gd name="connsiteX16" fmla="*/ 8572 w 13334"/>
                    <a:gd name="connsiteY16" fmla="*/ 2571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34" h="25717">
                      <a:moveTo>
                        <a:pt x="8572" y="25718"/>
                      </a:moveTo>
                      <a:cubicBezTo>
                        <a:pt x="4763" y="25718"/>
                        <a:pt x="2857" y="23813"/>
                        <a:pt x="2857" y="19050"/>
                      </a:cubicBezTo>
                      <a:lnTo>
                        <a:pt x="2857" y="9525"/>
                      </a:lnTo>
                      <a:lnTo>
                        <a:pt x="0" y="9525"/>
                      </a:lnTo>
                      <a:lnTo>
                        <a:pt x="0" y="5715"/>
                      </a:lnTo>
                      <a:lnTo>
                        <a:pt x="2857" y="5715"/>
                      </a:lnTo>
                      <a:lnTo>
                        <a:pt x="2857" y="1905"/>
                      </a:lnTo>
                      <a:lnTo>
                        <a:pt x="7620" y="0"/>
                      </a:lnTo>
                      <a:lnTo>
                        <a:pt x="7620" y="4763"/>
                      </a:lnTo>
                      <a:lnTo>
                        <a:pt x="13335" y="4763"/>
                      </a:lnTo>
                      <a:lnTo>
                        <a:pt x="13335" y="8572"/>
                      </a:lnTo>
                      <a:lnTo>
                        <a:pt x="7620" y="8572"/>
                      </a:lnTo>
                      <a:lnTo>
                        <a:pt x="7620" y="18097"/>
                      </a:lnTo>
                      <a:cubicBezTo>
                        <a:pt x="7620" y="19050"/>
                        <a:pt x="8572" y="20002"/>
                        <a:pt x="9525" y="20002"/>
                      </a:cubicBezTo>
                      <a:cubicBezTo>
                        <a:pt x="10477" y="20002"/>
                        <a:pt x="11430" y="20002"/>
                        <a:pt x="12382" y="19050"/>
                      </a:cubicBezTo>
                      <a:lnTo>
                        <a:pt x="13335" y="22860"/>
                      </a:lnTo>
                      <a:cubicBezTo>
                        <a:pt x="12382" y="24765"/>
                        <a:pt x="10477" y="25718"/>
                        <a:pt x="8572" y="2571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orma libre 75">
                  <a:extLst>
                    <a:ext uri="{FF2B5EF4-FFF2-40B4-BE49-F238E27FC236}">
                      <a16:creationId xmlns:a16="http://schemas.microsoft.com/office/drawing/2014/main" id="{F3DDBDD9-22D5-E649-9D28-9698CE7BA3B1}"/>
                    </a:ext>
                  </a:extLst>
                </p:cNvPr>
                <p:cNvSpPr/>
                <p:nvPr/>
              </p:nvSpPr>
              <p:spPr>
                <a:xfrm>
                  <a:off x="9274505" y="1446674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3810 h 20955"/>
                    <a:gd name="connsiteX1" fmla="*/ 5715 w 18097"/>
                    <a:gd name="connsiteY1" fmla="*/ 8572 h 20955"/>
                    <a:gd name="connsiteX2" fmla="*/ 13335 w 18097"/>
                    <a:gd name="connsiteY2" fmla="*/ 8572 h 20955"/>
                    <a:gd name="connsiteX3" fmla="*/ 9525 w 18097"/>
                    <a:gd name="connsiteY3" fmla="*/ 3810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3810"/>
                      </a:moveTo>
                      <a:cubicBezTo>
                        <a:pt x="6668" y="3810"/>
                        <a:pt x="5715" y="6668"/>
                        <a:pt x="5715" y="8572"/>
                      </a:cubicBezTo>
                      <a:lnTo>
                        <a:pt x="13335" y="8572"/>
                      </a:lnTo>
                      <a:cubicBezTo>
                        <a:pt x="12382" y="6668"/>
                        <a:pt x="12382" y="3810"/>
                        <a:pt x="9525" y="3810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orma libre 76">
                  <a:extLst>
                    <a:ext uri="{FF2B5EF4-FFF2-40B4-BE49-F238E27FC236}">
                      <a16:creationId xmlns:a16="http://schemas.microsoft.com/office/drawing/2014/main" id="{99F1F74C-3799-374B-B994-CB01AC0B5444}"/>
                    </a:ext>
                  </a:extLst>
                </p:cNvPr>
                <p:cNvSpPr/>
                <p:nvPr/>
              </p:nvSpPr>
              <p:spPr>
                <a:xfrm>
                  <a:off x="9295460" y="1446674"/>
                  <a:ext cx="12382" cy="20002"/>
                </a:xfrm>
                <a:custGeom>
                  <a:avLst/>
                  <a:gdLst>
                    <a:gd name="connsiteX0" fmla="*/ 12382 w 12382"/>
                    <a:gd name="connsiteY0" fmla="*/ 4763 h 20002"/>
                    <a:gd name="connsiteX1" fmla="*/ 9525 w 12382"/>
                    <a:gd name="connsiteY1" fmla="*/ 4763 h 20002"/>
                    <a:gd name="connsiteX2" fmla="*/ 5715 w 12382"/>
                    <a:gd name="connsiteY2" fmla="*/ 5715 h 20002"/>
                    <a:gd name="connsiteX3" fmla="*/ 5715 w 12382"/>
                    <a:gd name="connsiteY3" fmla="*/ 20002 h 20002"/>
                    <a:gd name="connsiteX4" fmla="*/ 0 w 12382"/>
                    <a:gd name="connsiteY4" fmla="*/ 20002 h 20002"/>
                    <a:gd name="connsiteX5" fmla="*/ 0 w 12382"/>
                    <a:gd name="connsiteY5" fmla="*/ 0 h 20002"/>
                    <a:gd name="connsiteX6" fmla="*/ 3810 w 12382"/>
                    <a:gd name="connsiteY6" fmla="*/ 0 h 20002"/>
                    <a:gd name="connsiteX7" fmla="*/ 4763 w 12382"/>
                    <a:gd name="connsiteY7" fmla="*/ 2857 h 20002"/>
                    <a:gd name="connsiteX8" fmla="*/ 4763 w 12382"/>
                    <a:gd name="connsiteY8" fmla="*/ 2857 h 20002"/>
                    <a:gd name="connsiteX9" fmla="*/ 9525 w 12382"/>
                    <a:gd name="connsiteY9" fmla="*/ 0 h 20002"/>
                    <a:gd name="connsiteX10" fmla="*/ 11430 w 12382"/>
                    <a:gd name="connsiteY10" fmla="*/ 0 h 20002"/>
                    <a:gd name="connsiteX11" fmla="*/ 12382 w 12382"/>
                    <a:gd name="connsiteY11" fmla="*/ 476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82" h="20002">
                      <a:moveTo>
                        <a:pt x="12382" y="4763"/>
                      </a:moveTo>
                      <a:cubicBezTo>
                        <a:pt x="11430" y="4763"/>
                        <a:pt x="10477" y="4763"/>
                        <a:pt x="9525" y="4763"/>
                      </a:cubicBezTo>
                      <a:cubicBezTo>
                        <a:pt x="8572" y="4763"/>
                        <a:pt x="6668" y="5715"/>
                        <a:pt x="5715" y="5715"/>
                      </a:cubicBezTo>
                      <a:lnTo>
                        <a:pt x="5715" y="20002"/>
                      </a:lnTo>
                      <a:lnTo>
                        <a:pt x="0" y="20002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4763" y="2857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9525" y="0"/>
                      </a:cubicBezTo>
                      <a:cubicBezTo>
                        <a:pt x="10477" y="0"/>
                        <a:pt x="11430" y="0"/>
                        <a:pt x="11430" y="0"/>
                      </a:cubicBezTo>
                      <a:lnTo>
                        <a:pt x="12382" y="4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Forma libre 42">
                <a:extLst>
                  <a:ext uri="{FF2B5EF4-FFF2-40B4-BE49-F238E27FC236}">
                    <a16:creationId xmlns:a16="http://schemas.microsoft.com/office/drawing/2014/main" id="{7936E656-50C4-0940-A70E-7004A87CBD97}"/>
                  </a:ext>
                </a:extLst>
              </p:cNvPr>
              <p:cNvSpPr/>
              <p:nvPr/>
            </p:nvSpPr>
            <p:spPr>
              <a:xfrm>
                <a:off x="9310699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áfico 4">
                <a:extLst>
                  <a:ext uri="{FF2B5EF4-FFF2-40B4-BE49-F238E27FC236}">
                    <a16:creationId xmlns:a16="http://schemas.microsoft.com/office/drawing/2014/main" id="{188333E4-D3B6-1642-81CA-F6AED1498FDB}"/>
                  </a:ext>
                </a:extLst>
              </p:cNvPr>
              <p:cNvGrpSpPr/>
              <p:nvPr/>
            </p:nvGrpSpPr>
            <p:grpSpPr>
              <a:xfrm>
                <a:off x="9321177" y="1439054"/>
                <a:ext cx="152400" cy="28575"/>
                <a:chOff x="9321177" y="1439054"/>
                <a:chExt cx="152400" cy="28575"/>
              </a:xfrm>
              <a:solidFill>
                <a:srgbClr val="FFFFFF"/>
              </a:solidFill>
            </p:grpSpPr>
            <p:sp>
              <p:nvSpPr>
                <p:cNvPr id="67" name="Forma libre 66">
                  <a:extLst>
                    <a:ext uri="{FF2B5EF4-FFF2-40B4-BE49-F238E27FC236}">
                      <a16:creationId xmlns:a16="http://schemas.microsoft.com/office/drawing/2014/main" id="{C19191F1-809F-384D-AB06-10E7901BA7DC}"/>
                    </a:ext>
                  </a:extLst>
                </p:cNvPr>
                <p:cNvSpPr/>
                <p:nvPr/>
              </p:nvSpPr>
              <p:spPr>
                <a:xfrm>
                  <a:off x="9321177" y="1446674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7" y="3810"/>
                        <a:pt x="5715" y="5715"/>
                        <a:pt x="5715" y="10477"/>
                      </a:cubicBezTo>
                      <a:cubicBezTo>
                        <a:pt x="5715" y="15240"/>
                        <a:pt x="6667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6192" y="0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bre 67">
                  <a:extLst>
                    <a:ext uri="{FF2B5EF4-FFF2-40B4-BE49-F238E27FC236}">
                      <a16:creationId xmlns:a16="http://schemas.microsoft.com/office/drawing/2014/main" id="{B2196CDC-7526-244F-89C8-5D1E98728957}"/>
                    </a:ext>
                  </a:extLst>
                </p:cNvPr>
                <p:cNvSpPr/>
                <p:nvPr/>
              </p:nvSpPr>
              <p:spPr>
                <a:xfrm>
                  <a:off x="9352610" y="1439054"/>
                  <a:ext cx="18097" cy="28575"/>
                </a:xfrm>
                <a:custGeom>
                  <a:avLst/>
                  <a:gdLst>
                    <a:gd name="connsiteX0" fmla="*/ 12382 w 18097"/>
                    <a:gd name="connsiteY0" fmla="*/ 12382 h 28575"/>
                    <a:gd name="connsiteX1" fmla="*/ 8572 w 18097"/>
                    <a:gd name="connsiteY1" fmla="*/ 11430 h 28575"/>
                    <a:gd name="connsiteX2" fmla="*/ 4763 w 18097"/>
                    <a:gd name="connsiteY2" fmla="*/ 18097 h 28575"/>
                    <a:gd name="connsiteX3" fmla="*/ 8572 w 18097"/>
                    <a:gd name="connsiteY3" fmla="*/ 24765 h 28575"/>
                    <a:gd name="connsiteX4" fmla="*/ 12382 w 18097"/>
                    <a:gd name="connsiteY4" fmla="*/ 22860 h 28575"/>
                    <a:gd name="connsiteX5" fmla="*/ 12382 w 18097"/>
                    <a:gd name="connsiteY5" fmla="*/ 12382 h 28575"/>
                    <a:gd name="connsiteX6" fmla="*/ 13335 w 18097"/>
                    <a:gd name="connsiteY6" fmla="*/ 9525 h 28575"/>
                    <a:gd name="connsiteX7" fmla="*/ 12382 w 18097"/>
                    <a:gd name="connsiteY7" fmla="*/ 5715 h 28575"/>
                    <a:gd name="connsiteX8" fmla="*/ 12382 w 18097"/>
                    <a:gd name="connsiteY8" fmla="*/ 0 h 28575"/>
                    <a:gd name="connsiteX9" fmla="*/ 18097 w 18097"/>
                    <a:gd name="connsiteY9" fmla="*/ 0 h 28575"/>
                    <a:gd name="connsiteX10" fmla="*/ 18097 w 18097"/>
                    <a:gd name="connsiteY10" fmla="*/ 27622 h 28575"/>
                    <a:gd name="connsiteX11" fmla="*/ 14288 w 18097"/>
                    <a:gd name="connsiteY11" fmla="*/ 27622 h 28575"/>
                    <a:gd name="connsiteX12" fmla="*/ 13335 w 18097"/>
                    <a:gd name="connsiteY12" fmla="*/ 25717 h 28575"/>
                    <a:gd name="connsiteX13" fmla="*/ 7620 w 18097"/>
                    <a:gd name="connsiteY13" fmla="*/ 28575 h 28575"/>
                    <a:gd name="connsiteX14" fmla="*/ 0 w 18097"/>
                    <a:gd name="connsiteY14" fmla="*/ 18097 h 28575"/>
                    <a:gd name="connsiteX15" fmla="*/ 8572 w 18097"/>
                    <a:gd name="connsiteY15" fmla="*/ 7620 h 28575"/>
                    <a:gd name="connsiteX16" fmla="*/ 13335 w 18097"/>
                    <a:gd name="connsiteY16" fmla="*/ 952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097" h="28575">
                      <a:moveTo>
                        <a:pt x="12382" y="12382"/>
                      </a:moveTo>
                      <a:cubicBezTo>
                        <a:pt x="11430" y="11430"/>
                        <a:pt x="10477" y="11430"/>
                        <a:pt x="8572" y="11430"/>
                      </a:cubicBezTo>
                      <a:cubicBezTo>
                        <a:pt x="5715" y="11430"/>
                        <a:pt x="4763" y="13335"/>
                        <a:pt x="4763" y="18097"/>
                      </a:cubicBezTo>
                      <a:cubicBezTo>
                        <a:pt x="4763" y="22860"/>
                        <a:pt x="6668" y="24765"/>
                        <a:pt x="8572" y="24765"/>
                      </a:cubicBezTo>
                      <a:cubicBezTo>
                        <a:pt x="9525" y="24765"/>
                        <a:pt x="11430" y="23813"/>
                        <a:pt x="12382" y="22860"/>
                      </a:cubicBezTo>
                      <a:lnTo>
                        <a:pt x="12382" y="12382"/>
                      </a:lnTo>
                      <a:close/>
                      <a:moveTo>
                        <a:pt x="13335" y="9525"/>
                      </a:moveTo>
                      <a:cubicBezTo>
                        <a:pt x="13335" y="8572"/>
                        <a:pt x="12382" y="7620"/>
                        <a:pt x="12382" y="5715"/>
                      </a:cubicBezTo>
                      <a:lnTo>
                        <a:pt x="12382" y="0"/>
                      </a:lnTo>
                      <a:lnTo>
                        <a:pt x="18097" y="0"/>
                      </a:lnTo>
                      <a:lnTo>
                        <a:pt x="18097" y="27622"/>
                      </a:lnTo>
                      <a:lnTo>
                        <a:pt x="14288" y="27622"/>
                      </a:lnTo>
                      <a:lnTo>
                        <a:pt x="13335" y="25717"/>
                      </a:lnTo>
                      <a:cubicBezTo>
                        <a:pt x="12382" y="26670"/>
                        <a:pt x="10477" y="28575"/>
                        <a:pt x="7620" y="28575"/>
                      </a:cubicBezTo>
                      <a:cubicBezTo>
                        <a:pt x="2857" y="28575"/>
                        <a:pt x="0" y="25717"/>
                        <a:pt x="0" y="18097"/>
                      </a:cubicBezTo>
                      <a:cubicBezTo>
                        <a:pt x="0" y="11430"/>
                        <a:pt x="3810" y="7620"/>
                        <a:pt x="8572" y="7620"/>
                      </a:cubicBezTo>
                      <a:cubicBezTo>
                        <a:pt x="10477" y="7620"/>
                        <a:pt x="12382" y="8572"/>
                        <a:pt x="13335" y="952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bre 68">
                  <a:extLst>
                    <a:ext uri="{FF2B5EF4-FFF2-40B4-BE49-F238E27FC236}">
                      <a16:creationId xmlns:a16="http://schemas.microsoft.com/office/drawing/2014/main" id="{F78E06C1-ACD5-0049-B844-EB3D7CFF7264}"/>
                    </a:ext>
                  </a:extLst>
                </p:cNvPr>
                <p:cNvSpPr/>
                <p:nvPr/>
              </p:nvSpPr>
              <p:spPr>
                <a:xfrm>
                  <a:off x="9374517" y="1446674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3810 h 20955"/>
                    <a:gd name="connsiteX1" fmla="*/ 5715 w 18097"/>
                    <a:gd name="connsiteY1" fmla="*/ 8572 h 20955"/>
                    <a:gd name="connsiteX2" fmla="*/ 13335 w 18097"/>
                    <a:gd name="connsiteY2" fmla="*/ 8572 h 20955"/>
                    <a:gd name="connsiteX3" fmla="*/ 9525 w 18097"/>
                    <a:gd name="connsiteY3" fmla="*/ 3810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3810"/>
                      </a:moveTo>
                      <a:cubicBezTo>
                        <a:pt x="6668" y="3810"/>
                        <a:pt x="5715" y="6668"/>
                        <a:pt x="5715" y="8572"/>
                      </a:cubicBezTo>
                      <a:lnTo>
                        <a:pt x="13335" y="8572"/>
                      </a:lnTo>
                      <a:cubicBezTo>
                        <a:pt x="12382" y="6668"/>
                        <a:pt x="11430" y="3810"/>
                        <a:pt x="9525" y="3810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orma libre 69">
                  <a:extLst>
                    <a:ext uri="{FF2B5EF4-FFF2-40B4-BE49-F238E27FC236}">
                      <a16:creationId xmlns:a16="http://schemas.microsoft.com/office/drawing/2014/main" id="{726C84CB-DAD7-D34B-ACB4-E6AFBE47FEF8}"/>
                    </a:ext>
                  </a:extLst>
                </p:cNvPr>
                <p:cNvSpPr/>
                <p:nvPr/>
              </p:nvSpPr>
              <p:spPr>
                <a:xfrm>
                  <a:off x="9403092" y="1440007"/>
                  <a:ext cx="14287" cy="27622"/>
                </a:xfrm>
                <a:custGeom>
                  <a:avLst/>
                  <a:gdLst>
                    <a:gd name="connsiteX0" fmla="*/ 14288 w 14287"/>
                    <a:gd name="connsiteY0" fmla="*/ 19050 h 27622"/>
                    <a:gd name="connsiteX1" fmla="*/ 6668 w 14287"/>
                    <a:gd name="connsiteY1" fmla="*/ 27623 h 27622"/>
                    <a:gd name="connsiteX2" fmla="*/ 0 w 14287"/>
                    <a:gd name="connsiteY2" fmla="*/ 26670 h 27622"/>
                    <a:gd name="connsiteX3" fmla="*/ 952 w 14287"/>
                    <a:gd name="connsiteY3" fmla="*/ 21907 h 27622"/>
                    <a:gd name="connsiteX4" fmla="*/ 5715 w 14287"/>
                    <a:gd name="connsiteY4" fmla="*/ 22860 h 27622"/>
                    <a:gd name="connsiteX5" fmla="*/ 8573 w 14287"/>
                    <a:gd name="connsiteY5" fmla="*/ 20002 h 27622"/>
                    <a:gd name="connsiteX6" fmla="*/ 8573 w 14287"/>
                    <a:gd name="connsiteY6" fmla="*/ 0 h 27622"/>
                    <a:gd name="connsiteX7" fmla="*/ 14288 w 14287"/>
                    <a:gd name="connsiteY7" fmla="*/ 0 h 27622"/>
                    <a:gd name="connsiteX8" fmla="*/ 14288 w 14287"/>
                    <a:gd name="connsiteY8" fmla="*/ 1905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87" h="27622">
                      <a:moveTo>
                        <a:pt x="14288" y="19050"/>
                      </a:moveTo>
                      <a:cubicBezTo>
                        <a:pt x="14288" y="24765"/>
                        <a:pt x="11430" y="27623"/>
                        <a:pt x="6668" y="27623"/>
                      </a:cubicBezTo>
                      <a:cubicBezTo>
                        <a:pt x="4763" y="27623"/>
                        <a:pt x="1905" y="27623"/>
                        <a:pt x="0" y="26670"/>
                      </a:cubicBezTo>
                      <a:lnTo>
                        <a:pt x="952" y="21907"/>
                      </a:lnTo>
                      <a:cubicBezTo>
                        <a:pt x="1905" y="22860"/>
                        <a:pt x="3810" y="22860"/>
                        <a:pt x="5715" y="22860"/>
                      </a:cubicBezTo>
                      <a:cubicBezTo>
                        <a:pt x="7620" y="22860"/>
                        <a:pt x="8573" y="21907"/>
                        <a:pt x="8573" y="20002"/>
                      </a:cubicBezTo>
                      <a:lnTo>
                        <a:pt x="8573" y="0"/>
                      </a:lnTo>
                      <a:lnTo>
                        <a:pt x="14288" y="0"/>
                      </a:lnTo>
                      <a:lnTo>
                        <a:pt x="14288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orma libre 70">
                  <a:extLst>
                    <a:ext uri="{FF2B5EF4-FFF2-40B4-BE49-F238E27FC236}">
                      <a16:creationId xmlns:a16="http://schemas.microsoft.com/office/drawing/2014/main" id="{49B4C243-74D0-6E45-8A5C-4CD7005F41BA}"/>
                    </a:ext>
                  </a:extLst>
                </p:cNvPr>
                <p:cNvSpPr/>
                <p:nvPr/>
              </p:nvSpPr>
              <p:spPr>
                <a:xfrm>
                  <a:off x="9422142" y="1446674"/>
                  <a:ext cx="19050" cy="20955"/>
                </a:xfrm>
                <a:custGeom>
                  <a:avLst/>
                  <a:gdLst>
                    <a:gd name="connsiteX0" fmla="*/ 14288 w 19050"/>
                    <a:gd name="connsiteY0" fmla="*/ 20955 h 20955"/>
                    <a:gd name="connsiteX1" fmla="*/ 13335 w 19050"/>
                    <a:gd name="connsiteY1" fmla="*/ 18097 h 20955"/>
                    <a:gd name="connsiteX2" fmla="*/ 7620 w 19050"/>
                    <a:gd name="connsiteY2" fmla="*/ 20955 h 20955"/>
                    <a:gd name="connsiteX3" fmla="*/ 0 w 19050"/>
                    <a:gd name="connsiteY3" fmla="*/ 12382 h 20955"/>
                    <a:gd name="connsiteX4" fmla="*/ 0 w 19050"/>
                    <a:gd name="connsiteY4" fmla="*/ 0 h 20955"/>
                    <a:gd name="connsiteX5" fmla="*/ 5715 w 19050"/>
                    <a:gd name="connsiteY5" fmla="*/ 0 h 20955"/>
                    <a:gd name="connsiteX6" fmla="*/ 5715 w 19050"/>
                    <a:gd name="connsiteY6" fmla="*/ 12382 h 20955"/>
                    <a:gd name="connsiteX7" fmla="*/ 9525 w 19050"/>
                    <a:gd name="connsiteY7" fmla="*/ 16193 h 20955"/>
                    <a:gd name="connsiteX8" fmla="*/ 13335 w 19050"/>
                    <a:gd name="connsiteY8" fmla="*/ 15240 h 20955"/>
                    <a:gd name="connsiteX9" fmla="*/ 13335 w 19050"/>
                    <a:gd name="connsiteY9" fmla="*/ 0 h 20955"/>
                    <a:gd name="connsiteX10" fmla="*/ 19050 w 19050"/>
                    <a:gd name="connsiteY10" fmla="*/ 0 h 20955"/>
                    <a:gd name="connsiteX11" fmla="*/ 19050 w 19050"/>
                    <a:gd name="connsiteY11" fmla="*/ 20002 h 20955"/>
                    <a:gd name="connsiteX12" fmla="*/ 14288 w 19050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" h="20955">
                      <a:moveTo>
                        <a:pt x="14288" y="20955"/>
                      </a:moveTo>
                      <a:lnTo>
                        <a:pt x="13335" y="18097"/>
                      </a:lnTo>
                      <a:cubicBezTo>
                        <a:pt x="12382" y="19050"/>
                        <a:pt x="10477" y="20955"/>
                        <a:pt x="7620" y="20955"/>
                      </a:cubicBezTo>
                      <a:cubicBezTo>
                        <a:pt x="2857" y="20955"/>
                        <a:pt x="0" y="18097"/>
                        <a:pt x="0" y="12382"/>
                      </a:cubicBez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12382"/>
                      </a:lnTo>
                      <a:cubicBezTo>
                        <a:pt x="5715" y="15240"/>
                        <a:pt x="6668" y="16193"/>
                        <a:pt x="9525" y="16193"/>
                      </a:cubicBezTo>
                      <a:cubicBezTo>
                        <a:pt x="10477" y="16193"/>
                        <a:pt x="12382" y="15240"/>
                        <a:pt x="13335" y="15240"/>
                      </a:cubicBezTo>
                      <a:lnTo>
                        <a:pt x="13335" y="0"/>
                      </a:lnTo>
                      <a:lnTo>
                        <a:pt x="19050" y="0"/>
                      </a:lnTo>
                      <a:lnTo>
                        <a:pt x="19050" y="20002"/>
                      </a:lnTo>
                      <a:lnTo>
                        <a:pt x="14288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orma libre 71">
                  <a:extLst>
                    <a:ext uri="{FF2B5EF4-FFF2-40B4-BE49-F238E27FC236}">
                      <a16:creationId xmlns:a16="http://schemas.microsoft.com/office/drawing/2014/main" id="{EBE51318-7B11-B844-BEC9-508B0D6E921F}"/>
                    </a:ext>
                  </a:extLst>
                </p:cNvPr>
                <p:cNvSpPr/>
                <p:nvPr/>
              </p:nvSpPr>
              <p:spPr>
                <a:xfrm>
                  <a:off x="9444049" y="1445721"/>
                  <a:ext cx="13335" cy="21907"/>
                </a:xfrm>
                <a:custGeom>
                  <a:avLst/>
                  <a:gdLst>
                    <a:gd name="connsiteX0" fmla="*/ 4763 w 13335"/>
                    <a:gd name="connsiteY0" fmla="*/ 6668 h 21907"/>
                    <a:gd name="connsiteX1" fmla="*/ 13335 w 13335"/>
                    <a:gd name="connsiteY1" fmla="*/ 15240 h 21907"/>
                    <a:gd name="connsiteX2" fmla="*/ 5715 w 13335"/>
                    <a:gd name="connsiteY2" fmla="*/ 21908 h 21907"/>
                    <a:gd name="connsiteX3" fmla="*/ 0 w 13335"/>
                    <a:gd name="connsiteY3" fmla="*/ 20003 h 21907"/>
                    <a:gd name="connsiteX4" fmla="*/ 953 w 13335"/>
                    <a:gd name="connsiteY4" fmla="*/ 16193 h 21907"/>
                    <a:gd name="connsiteX5" fmla="*/ 5715 w 13335"/>
                    <a:gd name="connsiteY5" fmla="*/ 17145 h 21907"/>
                    <a:gd name="connsiteX6" fmla="*/ 8573 w 13335"/>
                    <a:gd name="connsiteY6" fmla="*/ 15240 h 21907"/>
                    <a:gd name="connsiteX7" fmla="*/ 0 w 13335"/>
                    <a:gd name="connsiteY7" fmla="*/ 5715 h 21907"/>
                    <a:gd name="connsiteX8" fmla="*/ 7620 w 13335"/>
                    <a:gd name="connsiteY8" fmla="*/ 0 h 21907"/>
                    <a:gd name="connsiteX9" fmla="*/ 13335 w 13335"/>
                    <a:gd name="connsiteY9" fmla="*/ 953 h 21907"/>
                    <a:gd name="connsiteX10" fmla="*/ 12382 w 13335"/>
                    <a:gd name="connsiteY10" fmla="*/ 4763 h 21907"/>
                    <a:gd name="connsiteX11" fmla="*/ 7620 w 13335"/>
                    <a:gd name="connsiteY11" fmla="*/ 3810 h 21907"/>
                    <a:gd name="connsiteX12" fmla="*/ 4763 w 13335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5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8" y="21908"/>
                        <a:pt x="5715" y="21908"/>
                      </a:cubicBezTo>
                      <a:cubicBezTo>
                        <a:pt x="2857" y="21908"/>
                        <a:pt x="953" y="20955"/>
                        <a:pt x="0" y="20003"/>
                      </a:cubicBezTo>
                      <a:lnTo>
                        <a:pt x="953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3" y="16193"/>
                        <a:pt x="8573" y="15240"/>
                      </a:cubicBezTo>
                      <a:cubicBezTo>
                        <a:pt x="8573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4763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orma libre 72">
                  <a:extLst>
                    <a:ext uri="{FF2B5EF4-FFF2-40B4-BE49-F238E27FC236}">
                      <a16:creationId xmlns:a16="http://schemas.microsoft.com/office/drawing/2014/main" id="{A8B63AE7-C1E9-E64F-8DE7-1431A7AB7634}"/>
                    </a:ext>
                  </a:extLst>
                </p:cNvPr>
                <p:cNvSpPr/>
                <p:nvPr/>
              </p:nvSpPr>
              <p:spPr>
                <a:xfrm>
                  <a:off x="9460242" y="1441912"/>
                  <a:ext cx="13335" cy="25717"/>
                </a:xfrm>
                <a:custGeom>
                  <a:avLst/>
                  <a:gdLst>
                    <a:gd name="connsiteX0" fmla="*/ 8573 w 13335"/>
                    <a:gd name="connsiteY0" fmla="*/ 25718 h 25717"/>
                    <a:gd name="connsiteX1" fmla="*/ 2857 w 13335"/>
                    <a:gd name="connsiteY1" fmla="*/ 19050 h 25717"/>
                    <a:gd name="connsiteX2" fmla="*/ 2857 w 13335"/>
                    <a:gd name="connsiteY2" fmla="*/ 9525 h 25717"/>
                    <a:gd name="connsiteX3" fmla="*/ 0 w 13335"/>
                    <a:gd name="connsiteY3" fmla="*/ 9525 h 25717"/>
                    <a:gd name="connsiteX4" fmla="*/ 0 w 13335"/>
                    <a:gd name="connsiteY4" fmla="*/ 5715 h 25717"/>
                    <a:gd name="connsiteX5" fmla="*/ 2857 w 13335"/>
                    <a:gd name="connsiteY5" fmla="*/ 5715 h 25717"/>
                    <a:gd name="connsiteX6" fmla="*/ 2857 w 13335"/>
                    <a:gd name="connsiteY6" fmla="*/ 1905 h 25717"/>
                    <a:gd name="connsiteX7" fmla="*/ 7620 w 13335"/>
                    <a:gd name="connsiteY7" fmla="*/ 0 h 25717"/>
                    <a:gd name="connsiteX8" fmla="*/ 7620 w 13335"/>
                    <a:gd name="connsiteY8" fmla="*/ 4763 h 25717"/>
                    <a:gd name="connsiteX9" fmla="*/ 13335 w 13335"/>
                    <a:gd name="connsiteY9" fmla="*/ 4763 h 25717"/>
                    <a:gd name="connsiteX10" fmla="*/ 13335 w 13335"/>
                    <a:gd name="connsiteY10" fmla="*/ 8572 h 25717"/>
                    <a:gd name="connsiteX11" fmla="*/ 7620 w 13335"/>
                    <a:gd name="connsiteY11" fmla="*/ 8572 h 25717"/>
                    <a:gd name="connsiteX12" fmla="*/ 7620 w 13335"/>
                    <a:gd name="connsiteY12" fmla="*/ 18097 h 25717"/>
                    <a:gd name="connsiteX13" fmla="*/ 9525 w 13335"/>
                    <a:gd name="connsiteY13" fmla="*/ 20002 h 25717"/>
                    <a:gd name="connsiteX14" fmla="*/ 12382 w 13335"/>
                    <a:gd name="connsiteY14" fmla="*/ 19050 h 25717"/>
                    <a:gd name="connsiteX15" fmla="*/ 13335 w 13335"/>
                    <a:gd name="connsiteY15" fmla="*/ 22860 h 25717"/>
                    <a:gd name="connsiteX16" fmla="*/ 8573 w 13335"/>
                    <a:gd name="connsiteY16" fmla="*/ 25718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35" h="25717">
                      <a:moveTo>
                        <a:pt x="8573" y="25718"/>
                      </a:moveTo>
                      <a:cubicBezTo>
                        <a:pt x="4763" y="25718"/>
                        <a:pt x="2857" y="23813"/>
                        <a:pt x="2857" y="19050"/>
                      </a:cubicBezTo>
                      <a:lnTo>
                        <a:pt x="2857" y="9525"/>
                      </a:lnTo>
                      <a:lnTo>
                        <a:pt x="0" y="9525"/>
                      </a:lnTo>
                      <a:lnTo>
                        <a:pt x="0" y="5715"/>
                      </a:lnTo>
                      <a:lnTo>
                        <a:pt x="2857" y="5715"/>
                      </a:lnTo>
                      <a:lnTo>
                        <a:pt x="2857" y="1905"/>
                      </a:lnTo>
                      <a:lnTo>
                        <a:pt x="7620" y="0"/>
                      </a:lnTo>
                      <a:lnTo>
                        <a:pt x="7620" y="4763"/>
                      </a:lnTo>
                      <a:lnTo>
                        <a:pt x="13335" y="4763"/>
                      </a:lnTo>
                      <a:lnTo>
                        <a:pt x="13335" y="8572"/>
                      </a:lnTo>
                      <a:lnTo>
                        <a:pt x="7620" y="8572"/>
                      </a:lnTo>
                      <a:lnTo>
                        <a:pt x="7620" y="18097"/>
                      </a:lnTo>
                      <a:cubicBezTo>
                        <a:pt x="7620" y="19050"/>
                        <a:pt x="8573" y="20002"/>
                        <a:pt x="9525" y="20002"/>
                      </a:cubicBezTo>
                      <a:cubicBezTo>
                        <a:pt x="10477" y="20002"/>
                        <a:pt x="11430" y="20002"/>
                        <a:pt x="12382" y="19050"/>
                      </a:cubicBezTo>
                      <a:lnTo>
                        <a:pt x="13335" y="22860"/>
                      </a:lnTo>
                      <a:cubicBezTo>
                        <a:pt x="12382" y="24765"/>
                        <a:pt x="10477" y="25718"/>
                        <a:pt x="8573" y="2571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Forma libre 44">
                <a:extLst>
                  <a:ext uri="{FF2B5EF4-FFF2-40B4-BE49-F238E27FC236}">
                    <a16:creationId xmlns:a16="http://schemas.microsoft.com/office/drawing/2014/main" id="{38617A5F-2381-5E46-A122-88A09650F708}"/>
                  </a:ext>
                </a:extLst>
              </p:cNvPr>
              <p:cNvSpPr/>
              <p:nvPr/>
            </p:nvSpPr>
            <p:spPr>
              <a:xfrm>
                <a:off x="9477387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id="{8588F3E7-2797-DC40-8556-FE31A86B76A4}"/>
                  </a:ext>
                </a:extLst>
              </p:cNvPr>
              <p:cNvSpPr/>
              <p:nvPr/>
            </p:nvSpPr>
            <p:spPr>
              <a:xfrm>
                <a:off x="9488817" y="1446674"/>
                <a:ext cx="16192" cy="20955"/>
              </a:xfrm>
              <a:custGeom>
                <a:avLst/>
                <a:gdLst>
                  <a:gd name="connsiteX0" fmla="*/ 16193 w 16192"/>
                  <a:gd name="connsiteY0" fmla="*/ 19050 h 20955"/>
                  <a:gd name="connsiteX1" fmla="*/ 9525 w 16192"/>
                  <a:gd name="connsiteY1" fmla="*/ 20955 h 20955"/>
                  <a:gd name="connsiteX2" fmla="*/ 0 w 16192"/>
                  <a:gd name="connsiteY2" fmla="*/ 10477 h 20955"/>
                  <a:gd name="connsiteX3" fmla="*/ 9525 w 16192"/>
                  <a:gd name="connsiteY3" fmla="*/ 0 h 20955"/>
                  <a:gd name="connsiteX4" fmla="*/ 16193 w 16192"/>
                  <a:gd name="connsiteY4" fmla="*/ 1905 h 20955"/>
                  <a:gd name="connsiteX5" fmla="*/ 15240 w 16192"/>
                  <a:gd name="connsiteY5" fmla="*/ 5715 h 20955"/>
                  <a:gd name="connsiteX6" fmla="*/ 10477 w 16192"/>
                  <a:gd name="connsiteY6" fmla="*/ 4763 h 20955"/>
                  <a:gd name="connsiteX7" fmla="*/ 5715 w 16192"/>
                  <a:gd name="connsiteY7" fmla="*/ 11430 h 20955"/>
                  <a:gd name="connsiteX8" fmla="*/ 10477 w 16192"/>
                  <a:gd name="connsiteY8" fmla="*/ 18097 h 20955"/>
                  <a:gd name="connsiteX9" fmla="*/ 16193 w 16192"/>
                  <a:gd name="connsiteY9" fmla="*/ 16193 h 20955"/>
                  <a:gd name="connsiteX10" fmla="*/ 16193 w 16192"/>
                  <a:gd name="connsiteY10" fmla="*/ 19050 h 2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92" h="20955">
                    <a:moveTo>
                      <a:pt x="16193" y="19050"/>
                    </a:moveTo>
                    <a:cubicBezTo>
                      <a:pt x="15240" y="20002"/>
                      <a:pt x="12382" y="20955"/>
                      <a:pt x="9525" y="20955"/>
                    </a:cubicBezTo>
                    <a:cubicBezTo>
                      <a:pt x="3810" y="20955"/>
                      <a:pt x="0" y="17145"/>
                      <a:pt x="0" y="10477"/>
                    </a:cubicBezTo>
                    <a:cubicBezTo>
                      <a:pt x="0" y="3810"/>
                      <a:pt x="3810" y="0"/>
                      <a:pt x="9525" y="0"/>
                    </a:cubicBezTo>
                    <a:cubicBezTo>
                      <a:pt x="12382" y="0"/>
                      <a:pt x="14288" y="952"/>
                      <a:pt x="16193" y="1905"/>
                    </a:cubicBezTo>
                    <a:lnTo>
                      <a:pt x="15240" y="5715"/>
                    </a:lnTo>
                    <a:cubicBezTo>
                      <a:pt x="14288" y="4763"/>
                      <a:pt x="12382" y="4763"/>
                      <a:pt x="10477" y="4763"/>
                    </a:cubicBezTo>
                    <a:cubicBezTo>
                      <a:pt x="7620" y="4763"/>
                      <a:pt x="5715" y="6668"/>
                      <a:pt x="5715" y="11430"/>
                    </a:cubicBezTo>
                    <a:cubicBezTo>
                      <a:pt x="5715" y="16193"/>
                      <a:pt x="7620" y="18097"/>
                      <a:pt x="10477" y="18097"/>
                    </a:cubicBezTo>
                    <a:cubicBezTo>
                      <a:pt x="12382" y="18097"/>
                      <a:pt x="14288" y="17145"/>
                      <a:pt x="16193" y="16193"/>
                    </a:cubicBezTo>
                    <a:lnTo>
                      <a:pt x="16193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453A3E5F-9605-8A4E-A810-9425CAB7978F}"/>
                  </a:ext>
                </a:extLst>
              </p:cNvPr>
              <p:cNvSpPr/>
              <p:nvPr/>
            </p:nvSpPr>
            <p:spPr>
              <a:xfrm>
                <a:off x="9507867" y="1439054"/>
                <a:ext cx="7619" cy="28575"/>
              </a:xfrm>
              <a:custGeom>
                <a:avLst/>
                <a:gdLst>
                  <a:gd name="connsiteX0" fmla="*/ 1905 w 7619"/>
                  <a:gd name="connsiteY0" fmla="*/ 0 h 28575"/>
                  <a:gd name="connsiteX1" fmla="*/ 7620 w 7619"/>
                  <a:gd name="connsiteY1" fmla="*/ 0 h 28575"/>
                  <a:gd name="connsiteX2" fmla="*/ 7620 w 7619"/>
                  <a:gd name="connsiteY2" fmla="*/ 4763 h 28575"/>
                  <a:gd name="connsiteX3" fmla="*/ 1905 w 7619"/>
                  <a:gd name="connsiteY3" fmla="*/ 4763 h 28575"/>
                  <a:gd name="connsiteX4" fmla="*/ 1905 w 7619"/>
                  <a:gd name="connsiteY4" fmla="*/ 0 h 28575"/>
                  <a:gd name="connsiteX5" fmla="*/ 1905 w 7619"/>
                  <a:gd name="connsiteY5" fmla="*/ 28575 h 28575"/>
                  <a:gd name="connsiteX6" fmla="*/ 1905 w 7619"/>
                  <a:gd name="connsiteY6" fmla="*/ 12382 h 28575"/>
                  <a:gd name="connsiteX7" fmla="*/ 0 w 7619"/>
                  <a:gd name="connsiteY7" fmla="*/ 11430 h 28575"/>
                  <a:gd name="connsiteX8" fmla="*/ 0 w 7619"/>
                  <a:gd name="connsiteY8" fmla="*/ 8572 h 28575"/>
                  <a:gd name="connsiteX9" fmla="*/ 7620 w 7619"/>
                  <a:gd name="connsiteY9" fmla="*/ 8572 h 28575"/>
                  <a:gd name="connsiteX10" fmla="*/ 7620 w 7619"/>
                  <a:gd name="connsiteY10" fmla="*/ 28575 h 28575"/>
                  <a:gd name="connsiteX11" fmla="*/ 1905 w 7619"/>
                  <a:gd name="connsiteY1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9" h="28575">
                    <a:moveTo>
                      <a:pt x="1905" y="0"/>
                    </a:moveTo>
                    <a:lnTo>
                      <a:pt x="7620" y="0"/>
                    </a:lnTo>
                    <a:lnTo>
                      <a:pt x="7620" y="4763"/>
                    </a:lnTo>
                    <a:lnTo>
                      <a:pt x="1905" y="4763"/>
                    </a:lnTo>
                    <a:lnTo>
                      <a:pt x="1905" y="0"/>
                    </a:lnTo>
                    <a:close/>
                    <a:moveTo>
                      <a:pt x="1905" y="28575"/>
                    </a:moveTo>
                    <a:lnTo>
                      <a:pt x="1905" y="12382"/>
                    </a:lnTo>
                    <a:lnTo>
                      <a:pt x="0" y="11430"/>
                    </a:lnTo>
                    <a:lnTo>
                      <a:pt x="0" y="8572"/>
                    </a:lnTo>
                    <a:lnTo>
                      <a:pt x="7620" y="8572"/>
                    </a:lnTo>
                    <a:lnTo>
                      <a:pt x="7620" y="28575"/>
                    </a:lnTo>
                    <a:lnTo>
                      <a:pt x="190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áfico 4">
                <a:extLst>
                  <a:ext uri="{FF2B5EF4-FFF2-40B4-BE49-F238E27FC236}">
                    <a16:creationId xmlns:a16="http://schemas.microsoft.com/office/drawing/2014/main" id="{6931D417-242C-2C43-9B02-A5D8C9D08CB7}"/>
                  </a:ext>
                </a:extLst>
              </p:cNvPr>
              <p:cNvGrpSpPr/>
              <p:nvPr/>
            </p:nvGrpSpPr>
            <p:grpSpPr>
              <a:xfrm>
                <a:off x="9160205" y="1446674"/>
                <a:ext cx="375285" cy="76200"/>
                <a:chOff x="9160205" y="1446674"/>
                <a:chExt cx="375285" cy="76200"/>
              </a:xfrm>
              <a:solidFill>
                <a:srgbClr val="FFFFFF"/>
              </a:solidFill>
            </p:grpSpPr>
            <p:sp>
              <p:nvSpPr>
                <p:cNvPr id="57" name="Forma libre 56">
                  <a:extLst>
                    <a:ext uri="{FF2B5EF4-FFF2-40B4-BE49-F238E27FC236}">
                      <a16:creationId xmlns:a16="http://schemas.microsoft.com/office/drawing/2014/main" id="{091880A0-EB8E-DA4F-9561-A69F44B8BF8B}"/>
                    </a:ext>
                  </a:extLst>
                </p:cNvPr>
                <p:cNvSpPr/>
                <p:nvPr/>
              </p:nvSpPr>
              <p:spPr>
                <a:xfrm>
                  <a:off x="9519297" y="1446674"/>
                  <a:ext cx="16192" cy="21907"/>
                </a:xfrm>
                <a:custGeom>
                  <a:avLst/>
                  <a:gdLst>
                    <a:gd name="connsiteX0" fmla="*/ 11430 w 16192"/>
                    <a:gd name="connsiteY0" fmla="*/ 11430 h 21907"/>
                    <a:gd name="connsiteX1" fmla="*/ 8572 w 16192"/>
                    <a:gd name="connsiteY1" fmla="*/ 11430 h 21907"/>
                    <a:gd name="connsiteX2" fmla="*/ 5715 w 16192"/>
                    <a:gd name="connsiteY2" fmla="*/ 14288 h 21907"/>
                    <a:gd name="connsiteX3" fmla="*/ 8572 w 16192"/>
                    <a:gd name="connsiteY3" fmla="*/ 17145 h 21907"/>
                    <a:gd name="connsiteX4" fmla="*/ 12382 w 16192"/>
                    <a:gd name="connsiteY4" fmla="*/ 16193 h 21907"/>
                    <a:gd name="connsiteX5" fmla="*/ 12382 w 16192"/>
                    <a:gd name="connsiteY5" fmla="*/ 11430 h 21907"/>
                    <a:gd name="connsiteX6" fmla="*/ 13335 w 16192"/>
                    <a:gd name="connsiteY6" fmla="*/ 20955 h 21907"/>
                    <a:gd name="connsiteX7" fmla="*/ 12382 w 16192"/>
                    <a:gd name="connsiteY7" fmla="*/ 19050 h 21907"/>
                    <a:gd name="connsiteX8" fmla="*/ 6668 w 16192"/>
                    <a:gd name="connsiteY8" fmla="*/ 21907 h 21907"/>
                    <a:gd name="connsiteX9" fmla="*/ 0 w 16192"/>
                    <a:gd name="connsiteY9" fmla="*/ 15240 h 21907"/>
                    <a:gd name="connsiteX10" fmla="*/ 7620 w 16192"/>
                    <a:gd name="connsiteY10" fmla="*/ 9525 h 21907"/>
                    <a:gd name="connsiteX11" fmla="*/ 11430 w 16192"/>
                    <a:gd name="connsiteY11" fmla="*/ 9525 h 21907"/>
                    <a:gd name="connsiteX12" fmla="*/ 11430 w 16192"/>
                    <a:gd name="connsiteY12" fmla="*/ 8572 h 21907"/>
                    <a:gd name="connsiteX13" fmla="*/ 7620 w 16192"/>
                    <a:gd name="connsiteY13" fmla="*/ 4763 h 21907"/>
                    <a:gd name="connsiteX14" fmla="*/ 1905 w 16192"/>
                    <a:gd name="connsiteY14" fmla="*/ 5715 h 21907"/>
                    <a:gd name="connsiteX15" fmla="*/ 952 w 16192"/>
                    <a:gd name="connsiteY15" fmla="*/ 1905 h 21907"/>
                    <a:gd name="connsiteX16" fmla="*/ 8572 w 16192"/>
                    <a:gd name="connsiteY16" fmla="*/ 0 h 21907"/>
                    <a:gd name="connsiteX17" fmla="*/ 16193 w 16192"/>
                    <a:gd name="connsiteY17" fmla="*/ 7620 h 21907"/>
                    <a:gd name="connsiteX18" fmla="*/ 16193 w 16192"/>
                    <a:gd name="connsiteY18" fmla="*/ 20002 h 21907"/>
                    <a:gd name="connsiteX19" fmla="*/ 13335 w 16192"/>
                    <a:gd name="connsiteY19" fmla="*/ 20002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92" h="21907">
                      <a:moveTo>
                        <a:pt x="11430" y="11430"/>
                      </a:moveTo>
                      <a:lnTo>
                        <a:pt x="8572" y="11430"/>
                      </a:lnTo>
                      <a:cubicBezTo>
                        <a:pt x="6668" y="11430"/>
                        <a:pt x="5715" y="12382"/>
                        <a:pt x="5715" y="14288"/>
                      </a:cubicBezTo>
                      <a:cubicBezTo>
                        <a:pt x="5715" y="16193"/>
                        <a:pt x="6668" y="17145"/>
                        <a:pt x="8572" y="17145"/>
                      </a:cubicBezTo>
                      <a:cubicBezTo>
                        <a:pt x="9525" y="17145"/>
                        <a:pt x="11430" y="16193"/>
                        <a:pt x="12382" y="16193"/>
                      </a:cubicBezTo>
                      <a:lnTo>
                        <a:pt x="12382" y="11430"/>
                      </a:lnTo>
                      <a:close/>
                      <a:moveTo>
                        <a:pt x="13335" y="20955"/>
                      </a:moveTo>
                      <a:lnTo>
                        <a:pt x="12382" y="19050"/>
                      </a:lnTo>
                      <a:cubicBezTo>
                        <a:pt x="11430" y="20002"/>
                        <a:pt x="9525" y="21907"/>
                        <a:pt x="6668" y="21907"/>
                      </a:cubicBezTo>
                      <a:cubicBezTo>
                        <a:pt x="2857" y="21907"/>
                        <a:pt x="0" y="19050"/>
                        <a:pt x="0" y="15240"/>
                      </a:cubicBezTo>
                      <a:cubicBezTo>
                        <a:pt x="0" y="11430"/>
                        <a:pt x="2857" y="9525"/>
                        <a:pt x="7620" y="9525"/>
                      </a:cubicBezTo>
                      <a:lnTo>
                        <a:pt x="11430" y="9525"/>
                      </a:lnTo>
                      <a:lnTo>
                        <a:pt x="11430" y="8572"/>
                      </a:lnTo>
                      <a:cubicBezTo>
                        <a:pt x="11430" y="5715"/>
                        <a:pt x="9525" y="4763"/>
                        <a:pt x="7620" y="4763"/>
                      </a:cubicBezTo>
                      <a:cubicBezTo>
                        <a:pt x="5715" y="4763"/>
                        <a:pt x="2857" y="5715"/>
                        <a:pt x="1905" y="5715"/>
                      </a:cubicBezTo>
                      <a:lnTo>
                        <a:pt x="952" y="1905"/>
                      </a:lnTo>
                      <a:cubicBezTo>
                        <a:pt x="2857" y="952"/>
                        <a:pt x="5715" y="0"/>
                        <a:pt x="8572" y="0"/>
                      </a:cubicBezTo>
                      <a:cubicBezTo>
                        <a:pt x="14288" y="0"/>
                        <a:pt x="16193" y="2857"/>
                        <a:pt x="16193" y="7620"/>
                      </a:cubicBezTo>
                      <a:lnTo>
                        <a:pt x="16193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a libre 57">
                  <a:extLst>
                    <a:ext uri="{FF2B5EF4-FFF2-40B4-BE49-F238E27FC236}">
                      <a16:creationId xmlns:a16="http://schemas.microsoft.com/office/drawing/2014/main" id="{805AB13B-A9D3-824C-A776-F44CA3C6A939}"/>
                    </a:ext>
                  </a:extLst>
                </p:cNvPr>
                <p:cNvSpPr/>
                <p:nvPr/>
              </p:nvSpPr>
              <p:spPr>
                <a:xfrm>
                  <a:off x="9160205" y="1495251"/>
                  <a:ext cx="20002" cy="27622"/>
                </a:xfrm>
                <a:custGeom>
                  <a:avLst/>
                  <a:gdLst>
                    <a:gd name="connsiteX0" fmla="*/ 10477 w 20002"/>
                    <a:gd name="connsiteY0" fmla="*/ 19050 h 27622"/>
                    <a:gd name="connsiteX1" fmla="*/ 6668 w 20002"/>
                    <a:gd name="connsiteY1" fmla="*/ 20003 h 27622"/>
                    <a:gd name="connsiteX2" fmla="*/ 952 w 20002"/>
                    <a:gd name="connsiteY2" fmla="*/ 0 h 27622"/>
                    <a:gd name="connsiteX3" fmla="*/ 6668 w 20002"/>
                    <a:gd name="connsiteY3" fmla="*/ 0 h 27622"/>
                    <a:gd name="connsiteX4" fmla="*/ 10477 w 20002"/>
                    <a:gd name="connsiteY4" fmla="*/ 17145 h 27622"/>
                    <a:gd name="connsiteX5" fmla="*/ 10477 w 20002"/>
                    <a:gd name="connsiteY5" fmla="*/ 17145 h 27622"/>
                    <a:gd name="connsiteX6" fmla="*/ 14288 w 20002"/>
                    <a:gd name="connsiteY6" fmla="*/ 0 h 27622"/>
                    <a:gd name="connsiteX7" fmla="*/ 20002 w 20002"/>
                    <a:gd name="connsiteY7" fmla="*/ 0 h 27622"/>
                    <a:gd name="connsiteX8" fmla="*/ 14288 w 20002"/>
                    <a:gd name="connsiteY8" fmla="*/ 20003 h 27622"/>
                    <a:gd name="connsiteX9" fmla="*/ 5715 w 20002"/>
                    <a:gd name="connsiteY9" fmla="*/ 27623 h 27622"/>
                    <a:gd name="connsiteX10" fmla="*/ 0 w 20002"/>
                    <a:gd name="connsiteY10" fmla="*/ 25718 h 27622"/>
                    <a:gd name="connsiteX11" fmla="*/ 1905 w 20002"/>
                    <a:gd name="connsiteY11" fmla="*/ 21907 h 27622"/>
                    <a:gd name="connsiteX12" fmla="*/ 2857 w 20002"/>
                    <a:gd name="connsiteY12" fmla="*/ 21907 h 27622"/>
                    <a:gd name="connsiteX13" fmla="*/ 6668 w 20002"/>
                    <a:gd name="connsiteY13" fmla="*/ 22860 h 27622"/>
                    <a:gd name="connsiteX14" fmla="*/ 10477 w 20002"/>
                    <a:gd name="connsiteY14" fmla="*/ 19050 h 27622"/>
                    <a:gd name="connsiteX15" fmla="*/ 10477 w 20002"/>
                    <a:gd name="connsiteY15" fmla="*/ 1905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002" h="27622">
                      <a:moveTo>
                        <a:pt x="10477" y="19050"/>
                      </a:moveTo>
                      <a:lnTo>
                        <a:pt x="6668" y="20003"/>
                      </a:lnTo>
                      <a:lnTo>
                        <a:pt x="952" y="0"/>
                      </a:lnTo>
                      <a:lnTo>
                        <a:pt x="6668" y="0"/>
                      </a:lnTo>
                      <a:lnTo>
                        <a:pt x="10477" y="17145"/>
                      </a:lnTo>
                      <a:lnTo>
                        <a:pt x="10477" y="17145"/>
                      </a:lnTo>
                      <a:lnTo>
                        <a:pt x="14288" y="0"/>
                      </a:lnTo>
                      <a:lnTo>
                        <a:pt x="20002" y="0"/>
                      </a:lnTo>
                      <a:lnTo>
                        <a:pt x="14288" y="20003"/>
                      </a:lnTo>
                      <a:cubicBezTo>
                        <a:pt x="12382" y="25718"/>
                        <a:pt x="9525" y="27623"/>
                        <a:pt x="5715" y="27623"/>
                      </a:cubicBezTo>
                      <a:cubicBezTo>
                        <a:pt x="3810" y="27623"/>
                        <a:pt x="952" y="26670"/>
                        <a:pt x="0" y="25718"/>
                      </a:cubicBezTo>
                      <a:lnTo>
                        <a:pt x="1905" y="21907"/>
                      </a:lnTo>
                      <a:lnTo>
                        <a:pt x="2857" y="21907"/>
                      </a:lnTo>
                      <a:cubicBezTo>
                        <a:pt x="2857" y="21907"/>
                        <a:pt x="4763" y="22860"/>
                        <a:pt x="6668" y="22860"/>
                      </a:cubicBezTo>
                      <a:cubicBezTo>
                        <a:pt x="8573" y="23813"/>
                        <a:pt x="9525" y="22860"/>
                        <a:pt x="10477" y="19050"/>
                      </a:cubicBezTo>
                      <a:lnTo>
                        <a:pt x="10477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a libre 58">
                  <a:extLst>
                    <a:ext uri="{FF2B5EF4-FFF2-40B4-BE49-F238E27FC236}">
                      <a16:creationId xmlns:a16="http://schemas.microsoft.com/office/drawing/2014/main" id="{F65A5086-ED7F-8342-8423-61F480EA84BB}"/>
                    </a:ext>
                  </a:extLst>
                </p:cNvPr>
                <p:cNvSpPr/>
                <p:nvPr/>
              </p:nvSpPr>
              <p:spPr>
                <a:xfrm>
                  <a:off x="9193542" y="1487632"/>
                  <a:ext cx="22860" cy="27622"/>
                </a:xfrm>
                <a:custGeom>
                  <a:avLst/>
                  <a:gdLst>
                    <a:gd name="connsiteX0" fmla="*/ 8573 w 22860"/>
                    <a:gd name="connsiteY0" fmla="*/ 4763 h 27622"/>
                    <a:gd name="connsiteX1" fmla="*/ 4763 w 22860"/>
                    <a:gd name="connsiteY1" fmla="*/ 4763 h 27622"/>
                    <a:gd name="connsiteX2" fmla="*/ 4763 w 22860"/>
                    <a:gd name="connsiteY2" fmla="*/ 22860 h 27622"/>
                    <a:gd name="connsiteX3" fmla="*/ 9525 w 22860"/>
                    <a:gd name="connsiteY3" fmla="*/ 23813 h 27622"/>
                    <a:gd name="connsiteX4" fmla="*/ 16193 w 22860"/>
                    <a:gd name="connsiteY4" fmla="*/ 14288 h 27622"/>
                    <a:gd name="connsiteX5" fmla="*/ 8573 w 22860"/>
                    <a:gd name="connsiteY5" fmla="*/ 4763 h 27622"/>
                    <a:gd name="connsiteX6" fmla="*/ 9525 w 22860"/>
                    <a:gd name="connsiteY6" fmla="*/ 27623 h 27622"/>
                    <a:gd name="connsiteX7" fmla="*/ 0 w 22860"/>
                    <a:gd name="connsiteY7" fmla="*/ 25718 h 27622"/>
                    <a:gd name="connsiteX8" fmla="*/ 0 w 22860"/>
                    <a:gd name="connsiteY8" fmla="*/ 0 h 27622"/>
                    <a:gd name="connsiteX9" fmla="*/ 9525 w 22860"/>
                    <a:gd name="connsiteY9" fmla="*/ 0 h 27622"/>
                    <a:gd name="connsiteX10" fmla="*/ 22860 w 22860"/>
                    <a:gd name="connsiteY10" fmla="*/ 13335 h 27622"/>
                    <a:gd name="connsiteX11" fmla="*/ 9525 w 22860"/>
                    <a:gd name="connsiteY11" fmla="*/ 27623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" h="27622">
                      <a:moveTo>
                        <a:pt x="8573" y="4763"/>
                      </a:moveTo>
                      <a:lnTo>
                        <a:pt x="4763" y="4763"/>
                      </a:lnTo>
                      <a:lnTo>
                        <a:pt x="4763" y="22860"/>
                      </a:lnTo>
                      <a:cubicBezTo>
                        <a:pt x="5715" y="22860"/>
                        <a:pt x="7620" y="23813"/>
                        <a:pt x="9525" y="23813"/>
                      </a:cubicBezTo>
                      <a:cubicBezTo>
                        <a:pt x="13335" y="23813"/>
                        <a:pt x="16193" y="21907"/>
                        <a:pt x="16193" y="14288"/>
                      </a:cubicBezTo>
                      <a:cubicBezTo>
                        <a:pt x="16193" y="6668"/>
                        <a:pt x="13335" y="4763"/>
                        <a:pt x="8573" y="4763"/>
                      </a:cubicBezTo>
                      <a:moveTo>
                        <a:pt x="9525" y="27623"/>
                      </a:moveTo>
                      <a:cubicBezTo>
                        <a:pt x="5715" y="27623"/>
                        <a:pt x="1905" y="26670"/>
                        <a:pt x="0" y="25718"/>
                      </a:cubicBezTo>
                      <a:lnTo>
                        <a:pt x="0" y="0"/>
                      </a:lnTo>
                      <a:lnTo>
                        <a:pt x="9525" y="0"/>
                      </a:lnTo>
                      <a:cubicBezTo>
                        <a:pt x="17145" y="0"/>
                        <a:pt x="22860" y="2857"/>
                        <a:pt x="22860" y="13335"/>
                      </a:cubicBezTo>
                      <a:cubicBezTo>
                        <a:pt x="20955" y="22860"/>
                        <a:pt x="17145" y="27623"/>
                        <a:pt x="9525" y="2762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a libre 59">
                  <a:extLst>
                    <a:ext uri="{FF2B5EF4-FFF2-40B4-BE49-F238E27FC236}">
                      <a16:creationId xmlns:a16="http://schemas.microsoft.com/office/drawing/2014/main" id="{521F54CB-5CFB-C144-B098-12A751DCD79B}"/>
                    </a:ext>
                  </a:extLst>
                </p:cNvPr>
                <p:cNvSpPr/>
                <p:nvPr/>
              </p:nvSpPr>
              <p:spPr>
                <a:xfrm>
                  <a:off x="9218307" y="1494299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4763 h 20955"/>
                    <a:gd name="connsiteX1" fmla="*/ 5715 w 18097"/>
                    <a:gd name="connsiteY1" fmla="*/ 9525 h 20955"/>
                    <a:gd name="connsiteX2" fmla="*/ 13335 w 18097"/>
                    <a:gd name="connsiteY2" fmla="*/ 9525 h 20955"/>
                    <a:gd name="connsiteX3" fmla="*/ 9525 w 18097"/>
                    <a:gd name="connsiteY3" fmla="*/ 4763 h 20955"/>
                    <a:gd name="connsiteX4" fmla="*/ 5715 w 18097"/>
                    <a:gd name="connsiteY4" fmla="*/ 12382 h 20955"/>
                    <a:gd name="connsiteX5" fmla="*/ 10478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8 w 18097"/>
                    <a:gd name="connsiteY11" fmla="*/ 9525 h 20955"/>
                    <a:gd name="connsiteX12" fmla="*/ 18098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4763"/>
                      </a:moveTo>
                      <a:cubicBezTo>
                        <a:pt x="6668" y="4763"/>
                        <a:pt x="5715" y="7620"/>
                        <a:pt x="5715" y="9525"/>
                      </a:cubicBezTo>
                      <a:lnTo>
                        <a:pt x="13335" y="9525"/>
                      </a:lnTo>
                      <a:cubicBezTo>
                        <a:pt x="13335" y="6668"/>
                        <a:pt x="12383" y="4763"/>
                        <a:pt x="9525" y="4763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8" y="17145"/>
                      </a:cubicBezTo>
                      <a:cubicBezTo>
                        <a:pt x="12383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3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8" y="0"/>
                        <a:pt x="9525" y="0"/>
                      </a:cubicBezTo>
                      <a:cubicBezTo>
                        <a:pt x="15240" y="0"/>
                        <a:pt x="18098" y="4763"/>
                        <a:pt x="18098" y="9525"/>
                      </a:cubicBezTo>
                      <a:lnTo>
                        <a:pt x="18098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a libre 60">
                  <a:extLst>
                    <a:ext uri="{FF2B5EF4-FFF2-40B4-BE49-F238E27FC236}">
                      <a16:creationId xmlns:a16="http://schemas.microsoft.com/office/drawing/2014/main" id="{C8E84F58-3778-6C4E-9D23-4C11D154325C}"/>
                    </a:ext>
                  </a:extLst>
                </p:cNvPr>
                <p:cNvSpPr/>
                <p:nvPr/>
              </p:nvSpPr>
              <p:spPr>
                <a:xfrm>
                  <a:off x="9239262" y="1495251"/>
                  <a:ext cx="12382" cy="20002"/>
                </a:xfrm>
                <a:custGeom>
                  <a:avLst/>
                  <a:gdLst>
                    <a:gd name="connsiteX0" fmla="*/ 12382 w 12382"/>
                    <a:gd name="connsiteY0" fmla="*/ 4763 h 20002"/>
                    <a:gd name="connsiteX1" fmla="*/ 9525 w 12382"/>
                    <a:gd name="connsiteY1" fmla="*/ 4763 h 20002"/>
                    <a:gd name="connsiteX2" fmla="*/ 5715 w 12382"/>
                    <a:gd name="connsiteY2" fmla="*/ 5715 h 20002"/>
                    <a:gd name="connsiteX3" fmla="*/ 5715 w 12382"/>
                    <a:gd name="connsiteY3" fmla="*/ 20003 h 20002"/>
                    <a:gd name="connsiteX4" fmla="*/ 0 w 12382"/>
                    <a:gd name="connsiteY4" fmla="*/ 20003 h 20002"/>
                    <a:gd name="connsiteX5" fmla="*/ 0 w 12382"/>
                    <a:gd name="connsiteY5" fmla="*/ 0 h 20002"/>
                    <a:gd name="connsiteX6" fmla="*/ 3810 w 12382"/>
                    <a:gd name="connsiteY6" fmla="*/ 0 h 20002"/>
                    <a:gd name="connsiteX7" fmla="*/ 4763 w 12382"/>
                    <a:gd name="connsiteY7" fmla="*/ 2857 h 20002"/>
                    <a:gd name="connsiteX8" fmla="*/ 4763 w 12382"/>
                    <a:gd name="connsiteY8" fmla="*/ 2857 h 20002"/>
                    <a:gd name="connsiteX9" fmla="*/ 9525 w 12382"/>
                    <a:gd name="connsiteY9" fmla="*/ 0 h 20002"/>
                    <a:gd name="connsiteX10" fmla="*/ 11430 w 12382"/>
                    <a:gd name="connsiteY10" fmla="*/ 0 h 20002"/>
                    <a:gd name="connsiteX11" fmla="*/ 12382 w 12382"/>
                    <a:gd name="connsiteY11" fmla="*/ 476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82" h="20002">
                      <a:moveTo>
                        <a:pt x="12382" y="4763"/>
                      </a:moveTo>
                      <a:cubicBezTo>
                        <a:pt x="11430" y="4763"/>
                        <a:pt x="10478" y="4763"/>
                        <a:pt x="9525" y="4763"/>
                      </a:cubicBezTo>
                      <a:cubicBezTo>
                        <a:pt x="8573" y="4763"/>
                        <a:pt x="6668" y="5715"/>
                        <a:pt x="5715" y="5715"/>
                      </a:cubicBezTo>
                      <a:lnTo>
                        <a:pt x="5715" y="20003"/>
                      </a:lnTo>
                      <a:lnTo>
                        <a:pt x="0" y="20003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4763" y="2857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9525" y="0"/>
                      </a:cubicBezTo>
                      <a:cubicBezTo>
                        <a:pt x="10478" y="0"/>
                        <a:pt x="11430" y="0"/>
                        <a:pt x="11430" y="0"/>
                      </a:cubicBezTo>
                      <a:lnTo>
                        <a:pt x="12382" y="47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a libre 61">
                  <a:extLst>
                    <a:ext uri="{FF2B5EF4-FFF2-40B4-BE49-F238E27FC236}">
                      <a16:creationId xmlns:a16="http://schemas.microsoft.com/office/drawing/2014/main" id="{83FD0872-CEBF-B643-BCAF-596DA2A5E6BC}"/>
                    </a:ext>
                  </a:extLst>
                </p:cNvPr>
                <p:cNvSpPr/>
                <p:nvPr/>
              </p:nvSpPr>
              <p:spPr>
                <a:xfrm>
                  <a:off x="9252597" y="1494299"/>
                  <a:ext cx="18097" cy="20955"/>
                </a:xfrm>
                <a:custGeom>
                  <a:avLst/>
                  <a:gdLst>
                    <a:gd name="connsiteX0" fmla="*/ 9525 w 18097"/>
                    <a:gd name="connsiteY0" fmla="*/ 4763 h 20955"/>
                    <a:gd name="connsiteX1" fmla="*/ 5715 w 18097"/>
                    <a:gd name="connsiteY1" fmla="*/ 9525 h 20955"/>
                    <a:gd name="connsiteX2" fmla="*/ 13335 w 18097"/>
                    <a:gd name="connsiteY2" fmla="*/ 9525 h 20955"/>
                    <a:gd name="connsiteX3" fmla="*/ 9525 w 18097"/>
                    <a:gd name="connsiteY3" fmla="*/ 4763 h 20955"/>
                    <a:gd name="connsiteX4" fmla="*/ 5715 w 18097"/>
                    <a:gd name="connsiteY4" fmla="*/ 12382 h 20955"/>
                    <a:gd name="connsiteX5" fmla="*/ 10477 w 18097"/>
                    <a:gd name="connsiteY5" fmla="*/ 17145 h 20955"/>
                    <a:gd name="connsiteX6" fmla="*/ 16193 w 18097"/>
                    <a:gd name="connsiteY6" fmla="*/ 15240 h 20955"/>
                    <a:gd name="connsiteX7" fmla="*/ 17145 w 18097"/>
                    <a:gd name="connsiteY7" fmla="*/ 19050 h 20955"/>
                    <a:gd name="connsiteX8" fmla="*/ 9525 w 18097"/>
                    <a:gd name="connsiteY8" fmla="*/ 20955 h 20955"/>
                    <a:gd name="connsiteX9" fmla="*/ 0 w 18097"/>
                    <a:gd name="connsiteY9" fmla="*/ 10477 h 20955"/>
                    <a:gd name="connsiteX10" fmla="*/ 9525 w 18097"/>
                    <a:gd name="connsiteY10" fmla="*/ 0 h 20955"/>
                    <a:gd name="connsiteX11" fmla="*/ 18097 w 18097"/>
                    <a:gd name="connsiteY11" fmla="*/ 9525 h 20955"/>
                    <a:gd name="connsiteX12" fmla="*/ 18097 w 18097"/>
                    <a:gd name="connsiteY12" fmla="*/ 12382 h 20955"/>
                    <a:gd name="connsiteX13" fmla="*/ 5715 w 18097"/>
                    <a:gd name="connsiteY13" fmla="*/ 1238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0955">
                      <a:moveTo>
                        <a:pt x="9525" y="4763"/>
                      </a:moveTo>
                      <a:cubicBezTo>
                        <a:pt x="6668" y="4763"/>
                        <a:pt x="5715" y="7620"/>
                        <a:pt x="5715" y="9525"/>
                      </a:cubicBez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moveTo>
                        <a:pt x="5715" y="12382"/>
                      </a:moveTo>
                      <a:cubicBezTo>
                        <a:pt x="5715" y="15240"/>
                        <a:pt x="7620" y="17145"/>
                        <a:pt x="10477" y="17145"/>
                      </a:cubicBezTo>
                      <a:cubicBezTo>
                        <a:pt x="12382" y="17145"/>
                        <a:pt x="14288" y="16193"/>
                        <a:pt x="16193" y="15240"/>
                      </a:cubicBezTo>
                      <a:lnTo>
                        <a:pt x="17145" y="19050"/>
                      </a:ln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0"/>
                        <a:pt x="18097" y="4763"/>
                        <a:pt x="18097" y="9525"/>
                      </a:cubicBezTo>
                      <a:lnTo>
                        <a:pt x="18097" y="12382"/>
                      </a:lnTo>
                      <a:lnTo>
                        <a:pt x="5715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orma libre 62">
                  <a:extLst>
                    <a:ext uri="{FF2B5EF4-FFF2-40B4-BE49-F238E27FC236}">
                      <a16:creationId xmlns:a16="http://schemas.microsoft.com/office/drawing/2014/main" id="{80CF4E76-9440-DE43-BD94-D1603085C9D2}"/>
                    </a:ext>
                  </a:extLst>
                </p:cNvPr>
                <p:cNvSpPr/>
                <p:nvPr/>
              </p:nvSpPr>
              <p:spPr>
                <a:xfrm>
                  <a:off x="9274505" y="1494299"/>
                  <a:ext cx="16192" cy="20955"/>
                </a:xfrm>
                <a:custGeom>
                  <a:avLst/>
                  <a:gdLst>
                    <a:gd name="connsiteX0" fmla="*/ 16193 w 16192"/>
                    <a:gd name="connsiteY0" fmla="*/ 19050 h 20955"/>
                    <a:gd name="connsiteX1" fmla="*/ 9525 w 16192"/>
                    <a:gd name="connsiteY1" fmla="*/ 20955 h 20955"/>
                    <a:gd name="connsiteX2" fmla="*/ 0 w 16192"/>
                    <a:gd name="connsiteY2" fmla="*/ 10477 h 20955"/>
                    <a:gd name="connsiteX3" fmla="*/ 9525 w 16192"/>
                    <a:gd name="connsiteY3" fmla="*/ 0 h 20955"/>
                    <a:gd name="connsiteX4" fmla="*/ 16193 w 16192"/>
                    <a:gd name="connsiteY4" fmla="*/ 1905 h 20955"/>
                    <a:gd name="connsiteX5" fmla="*/ 15240 w 16192"/>
                    <a:gd name="connsiteY5" fmla="*/ 5715 h 20955"/>
                    <a:gd name="connsiteX6" fmla="*/ 10477 w 16192"/>
                    <a:gd name="connsiteY6" fmla="*/ 4763 h 20955"/>
                    <a:gd name="connsiteX7" fmla="*/ 5715 w 16192"/>
                    <a:gd name="connsiteY7" fmla="*/ 11430 h 20955"/>
                    <a:gd name="connsiteX8" fmla="*/ 10477 w 16192"/>
                    <a:gd name="connsiteY8" fmla="*/ 18097 h 20955"/>
                    <a:gd name="connsiteX9" fmla="*/ 16193 w 16192"/>
                    <a:gd name="connsiteY9" fmla="*/ 16193 h 20955"/>
                    <a:gd name="connsiteX10" fmla="*/ 16193 w 16192"/>
                    <a:gd name="connsiteY10" fmla="*/ 19050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92" h="20955">
                      <a:moveTo>
                        <a:pt x="16193" y="19050"/>
                      </a:moveTo>
                      <a:cubicBezTo>
                        <a:pt x="15240" y="20002"/>
                        <a:pt x="12382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3810"/>
                        <a:pt x="3810" y="0"/>
                        <a:pt x="9525" y="0"/>
                      </a:cubicBezTo>
                      <a:cubicBezTo>
                        <a:pt x="12382" y="0"/>
                        <a:pt x="14288" y="952"/>
                        <a:pt x="16193" y="1905"/>
                      </a:cubicBezTo>
                      <a:lnTo>
                        <a:pt x="15240" y="5715"/>
                      </a:lnTo>
                      <a:cubicBezTo>
                        <a:pt x="14288" y="4763"/>
                        <a:pt x="12382" y="4763"/>
                        <a:pt x="10477" y="4763"/>
                      </a:cubicBezTo>
                      <a:cubicBezTo>
                        <a:pt x="7620" y="4763"/>
                        <a:pt x="5715" y="6668"/>
                        <a:pt x="5715" y="11430"/>
                      </a:cubicBezTo>
                      <a:cubicBezTo>
                        <a:pt x="5715" y="16193"/>
                        <a:pt x="7620" y="18097"/>
                        <a:pt x="10477" y="18097"/>
                      </a:cubicBezTo>
                      <a:cubicBezTo>
                        <a:pt x="12382" y="18097"/>
                        <a:pt x="14288" y="17145"/>
                        <a:pt x="16193" y="16193"/>
                      </a:cubicBezTo>
                      <a:lnTo>
                        <a:pt x="16193" y="190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a libre 63">
                  <a:extLst>
                    <a:ext uri="{FF2B5EF4-FFF2-40B4-BE49-F238E27FC236}">
                      <a16:creationId xmlns:a16="http://schemas.microsoft.com/office/drawing/2014/main" id="{ED2F0F08-F78D-6A49-9D83-583A8EDF1ECE}"/>
                    </a:ext>
                  </a:extLst>
                </p:cNvPr>
                <p:cNvSpPr/>
                <p:nvPr/>
              </p:nvSpPr>
              <p:spPr>
                <a:xfrm>
                  <a:off x="9293555" y="1487632"/>
                  <a:ext cx="18097" cy="27622"/>
                </a:xfrm>
                <a:custGeom>
                  <a:avLst/>
                  <a:gdLst>
                    <a:gd name="connsiteX0" fmla="*/ 0 w 18097"/>
                    <a:gd name="connsiteY0" fmla="*/ 27623 h 27622"/>
                    <a:gd name="connsiteX1" fmla="*/ 0 w 18097"/>
                    <a:gd name="connsiteY1" fmla="*/ 0 h 27622"/>
                    <a:gd name="connsiteX2" fmla="*/ 5715 w 18097"/>
                    <a:gd name="connsiteY2" fmla="*/ 0 h 27622"/>
                    <a:gd name="connsiteX3" fmla="*/ 5715 w 18097"/>
                    <a:gd name="connsiteY3" fmla="*/ 7620 h 27622"/>
                    <a:gd name="connsiteX4" fmla="*/ 4763 w 18097"/>
                    <a:gd name="connsiteY4" fmla="*/ 10477 h 27622"/>
                    <a:gd name="connsiteX5" fmla="*/ 10477 w 18097"/>
                    <a:gd name="connsiteY5" fmla="*/ 7620 h 27622"/>
                    <a:gd name="connsiteX6" fmla="*/ 18098 w 18097"/>
                    <a:gd name="connsiteY6" fmla="*/ 15240 h 27622"/>
                    <a:gd name="connsiteX7" fmla="*/ 18098 w 18097"/>
                    <a:gd name="connsiteY7" fmla="*/ 27623 h 27622"/>
                    <a:gd name="connsiteX8" fmla="*/ 12382 w 18097"/>
                    <a:gd name="connsiteY8" fmla="*/ 27623 h 27622"/>
                    <a:gd name="connsiteX9" fmla="*/ 12382 w 18097"/>
                    <a:gd name="connsiteY9" fmla="*/ 16193 h 27622"/>
                    <a:gd name="connsiteX10" fmla="*/ 8573 w 18097"/>
                    <a:gd name="connsiteY10" fmla="*/ 11430 h 27622"/>
                    <a:gd name="connsiteX11" fmla="*/ 4763 w 18097"/>
                    <a:gd name="connsiteY11" fmla="*/ 12382 h 27622"/>
                    <a:gd name="connsiteX12" fmla="*/ 4763 w 18097"/>
                    <a:gd name="connsiteY12" fmla="*/ 27623 h 27622"/>
                    <a:gd name="connsiteX13" fmla="*/ 0 w 18097"/>
                    <a:gd name="connsiteY13" fmla="*/ 27623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7" h="27622">
                      <a:moveTo>
                        <a:pt x="0" y="27623"/>
                      </a:move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7620"/>
                      </a:lnTo>
                      <a:cubicBezTo>
                        <a:pt x="5715" y="8573"/>
                        <a:pt x="5715" y="10477"/>
                        <a:pt x="4763" y="10477"/>
                      </a:cubicBezTo>
                      <a:cubicBezTo>
                        <a:pt x="5715" y="9525"/>
                        <a:pt x="7620" y="7620"/>
                        <a:pt x="10477" y="7620"/>
                      </a:cubicBezTo>
                      <a:cubicBezTo>
                        <a:pt x="16193" y="7620"/>
                        <a:pt x="18098" y="10477"/>
                        <a:pt x="18098" y="15240"/>
                      </a:cubicBezTo>
                      <a:lnTo>
                        <a:pt x="18098" y="27623"/>
                      </a:lnTo>
                      <a:lnTo>
                        <a:pt x="12382" y="27623"/>
                      </a:lnTo>
                      <a:lnTo>
                        <a:pt x="12382" y="16193"/>
                      </a:lnTo>
                      <a:cubicBezTo>
                        <a:pt x="12382" y="13335"/>
                        <a:pt x="11430" y="11430"/>
                        <a:pt x="8573" y="11430"/>
                      </a:cubicBezTo>
                      <a:cubicBezTo>
                        <a:pt x="7620" y="11430"/>
                        <a:pt x="5715" y="12382"/>
                        <a:pt x="4763" y="12382"/>
                      </a:cubicBezTo>
                      <a:lnTo>
                        <a:pt x="4763" y="27623"/>
                      </a:lnTo>
                      <a:lnTo>
                        <a:pt x="0" y="276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orma libre 64">
                  <a:extLst>
                    <a:ext uri="{FF2B5EF4-FFF2-40B4-BE49-F238E27FC236}">
                      <a16:creationId xmlns:a16="http://schemas.microsoft.com/office/drawing/2014/main" id="{3BA2105A-C128-ED4F-979C-B287C9635310}"/>
                    </a:ext>
                  </a:extLst>
                </p:cNvPr>
                <p:cNvSpPr/>
                <p:nvPr/>
              </p:nvSpPr>
              <p:spPr>
                <a:xfrm>
                  <a:off x="9314510" y="1494299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8" y="3810"/>
                        <a:pt x="5715" y="5715"/>
                        <a:pt x="5715" y="10477"/>
                      </a:cubicBezTo>
                      <a:cubicBezTo>
                        <a:pt x="5715" y="15240"/>
                        <a:pt x="6668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6193" y="952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orma libre 65">
                  <a:extLst>
                    <a:ext uri="{FF2B5EF4-FFF2-40B4-BE49-F238E27FC236}">
                      <a16:creationId xmlns:a16="http://schemas.microsoft.com/office/drawing/2014/main" id="{D1F0D61F-7501-954F-9383-01BD712B56F3}"/>
                    </a:ext>
                  </a:extLst>
                </p:cNvPr>
                <p:cNvSpPr/>
                <p:nvPr/>
              </p:nvSpPr>
              <p:spPr>
                <a:xfrm>
                  <a:off x="9337369" y="1493346"/>
                  <a:ext cx="13335" cy="21907"/>
                </a:xfrm>
                <a:custGeom>
                  <a:avLst/>
                  <a:gdLst>
                    <a:gd name="connsiteX0" fmla="*/ 4763 w 13335"/>
                    <a:gd name="connsiteY0" fmla="*/ 6668 h 21907"/>
                    <a:gd name="connsiteX1" fmla="*/ 13335 w 13335"/>
                    <a:gd name="connsiteY1" fmla="*/ 15240 h 21907"/>
                    <a:gd name="connsiteX2" fmla="*/ 5715 w 13335"/>
                    <a:gd name="connsiteY2" fmla="*/ 21908 h 21907"/>
                    <a:gd name="connsiteX3" fmla="*/ 0 w 13335"/>
                    <a:gd name="connsiteY3" fmla="*/ 20003 h 21907"/>
                    <a:gd name="connsiteX4" fmla="*/ 953 w 13335"/>
                    <a:gd name="connsiteY4" fmla="*/ 16193 h 21907"/>
                    <a:gd name="connsiteX5" fmla="*/ 5715 w 13335"/>
                    <a:gd name="connsiteY5" fmla="*/ 17145 h 21907"/>
                    <a:gd name="connsiteX6" fmla="*/ 8573 w 13335"/>
                    <a:gd name="connsiteY6" fmla="*/ 15240 h 21907"/>
                    <a:gd name="connsiteX7" fmla="*/ 0 w 13335"/>
                    <a:gd name="connsiteY7" fmla="*/ 5715 h 21907"/>
                    <a:gd name="connsiteX8" fmla="*/ 7620 w 13335"/>
                    <a:gd name="connsiteY8" fmla="*/ 0 h 21907"/>
                    <a:gd name="connsiteX9" fmla="*/ 13335 w 13335"/>
                    <a:gd name="connsiteY9" fmla="*/ 953 h 21907"/>
                    <a:gd name="connsiteX10" fmla="*/ 12383 w 13335"/>
                    <a:gd name="connsiteY10" fmla="*/ 4763 h 21907"/>
                    <a:gd name="connsiteX11" fmla="*/ 7620 w 13335"/>
                    <a:gd name="connsiteY11" fmla="*/ 3810 h 21907"/>
                    <a:gd name="connsiteX12" fmla="*/ 4763 w 13335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5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8" y="21908"/>
                        <a:pt x="5715" y="21908"/>
                      </a:cubicBezTo>
                      <a:cubicBezTo>
                        <a:pt x="2858" y="21908"/>
                        <a:pt x="953" y="20955"/>
                        <a:pt x="0" y="20003"/>
                      </a:cubicBezTo>
                      <a:lnTo>
                        <a:pt x="953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3" y="16193"/>
                        <a:pt x="8573" y="15240"/>
                      </a:cubicBezTo>
                      <a:cubicBezTo>
                        <a:pt x="8573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3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5715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A1924CC0-4C37-5D46-A8DA-351F78D2EDED}"/>
                  </a:ext>
                </a:extLst>
              </p:cNvPr>
              <p:cNvSpPr/>
              <p:nvPr/>
            </p:nvSpPr>
            <p:spPr>
              <a:xfrm>
                <a:off x="9364040" y="1487632"/>
                <a:ext cx="20954" cy="27622"/>
              </a:xfrm>
              <a:custGeom>
                <a:avLst/>
                <a:gdLst>
                  <a:gd name="connsiteX0" fmla="*/ 15240 w 20954"/>
                  <a:gd name="connsiteY0" fmla="*/ 27623 h 27622"/>
                  <a:gd name="connsiteX1" fmla="*/ 15240 w 20954"/>
                  <a:gd name="connsiteY1" fmla="*/ 16193 h 27622"/>
                  <a:gd name="connsiteX2" fmla="*/ 5715 w 20954"/>
                  <a:gd name="connsiteY2" fmla="*/ 16193 h 27622"/>
                  <a:gd name="connsiteX3" fmla="*/ 5715 w 20954"/>
                  <a:gd name="connsiteY3" fmla="*/ 27623 h 27622"/>
                  <a:gd name="connsiteX4" fmla="*/ 0 w 20954"/>
                  <a:gd name="connsiteY4" fmla="*/ 27623 h 27622"/>
                  <a:gd name="connsiteX5" fmla="*/ 0 w 20954"/>
                  <a:gd name="connsiteY5" fmla="*/ 0 h 27622"/>
                  <a:gd name="connsiteX6" fmla="*/ 5715 w 20954"/>
                  <a:gd name="connsiteY6" fmla="*/ 0 h 27622"/>
                  <a:gd name="connsiteX7" fmla="*/ 5715 w 20954"/>
                  <a:gd name="connsiteY7" fmla="*/ 11430 h 27622"/>
                  <a:gd name="connsiteX8" fmla="*/ 15240 w 20954"/>
                  <a:gd name="connsiteY8" fmla="*/ 11430 h 27622"/>
                  <a:gd name="connsiteX9" fmla="*/ 15240 w 20954"/>
                  <a:gd name="connsiteY9" fmla="*/ 0 h 27622"/>
                  <a:gd name="connsiteX10" fmla="*/ 20955 w 20954"/>
                  <a:gd name="connsiteY10" fmla="*/ 0 h 27622"/>
                  <a:gd name="connsiteX11" fmla="*/ 20955 w 20954"/>
                  <a:gd name="connsiteY11" fmla="*/ 27623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54" h="27622">
                    <a:moveTo>
                      <a:pt x="15240" y="27623"/>
                    </a:moveTo>
                    <a:lnTo>
                      <a:pt x="15240" y="16193"/>
                    </a:lnTo>
                    <a:lnTo>
                      <a:pt x="5715" y="16193"/>
                    </a:lnTo>
                    <a:lnTo>
                      <a:pt x="5715" y="27623"/>
                    </a:lnTo>
                    <a:lnTo>
                      <a:pt x="0" y="27623"/>
                    </a:lnTo>
                    <a:lnTo>
                      <a:pt x="0" y="0"/>
                    </a:lnTo>
                    <a:lnTo>
                      <a:pt x="5715" y="0"/>
                    </a:lnTo>
                    <a:lnTo>
                      <a:pt x="5715" y="11430"/>
                    </a:lnTo>
                    <a:lnTo>
                      <a:pt x="15240" y="11430"/>
                    </a:lnTo>
                    <a:lnTo>
                      <a:pt x="15240" y="0"/>
                    </a:lnTo>
                    <a:lnTo>
                      <a:pt x="20955" y="0"/>
                    </a:lnTo>
                    <a:lnTo>
                      <a:pt x="20955" y="276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0" name="Gráfico 4">
                <a:extLst>
                  <a:ext uri="{FF2B5EF4-FFF2-40B4-BE49-F238E27FC236}">
                    <a16:creationId xmlns:a16="http://schemas.microsoft.com/office/drawing/2014/main" id="{B31E7E16-7EF4-B644-A189-E2D52CEB9CCB}"/>
                  </a:ext>
                </a:extLst>
              </p:cNvPr>
              <p:cNvGrpSpPr/>
              <p:nvPr/>
            </p:nvGrpSpPr>
            <p:grpSpPr>
              <a:xfrm>
                <a:off x="9389757" y="1493346"/>
                <a:ext cx="133350" cy="22860"/>
                <a:chOff x="9389757" y="1493346"/>
                <a:chExt cx="133350" cy="22860"/>
              </a:xfrm>
              <a:solidFill>
                <a:srgbClr val="FFFFFF"/>
              </a:solidFill>
            </p:grpSpPr>
            <p:sp>
              <p:nvSpPr>
                <p:cNvPr id="51" name="Forma libre 50">
                  <a:extLst>
                    <a:ext uri="{FF2B5EF4-FFF2-40B4-BE49-F238E27FC236}">
                      <a16:creationId xmlns:a16="http://schemas.microsoft.com/office/drawing/2014/main" id="{B9344662-E0B5-DF41-99D0-C212718B7A5F}"/>
                    </a:ext>
                  </a:extLst>
                </p:cNvPr>
                <p:cNvSpPr/>
                <p:nvPr/>
              </p:nvSpPr>
              <p:spPr>
                <a:xfrm>
                  <a:off x="9389757" y="1494299"/>
                  <a:ext cx="19050" cy="20955"/>
                </a:xfrm>
                <a:custGeom>
                  <a:avLst/>
                  <a:gdLst>
                    <a:gd name="connsiteX0" fmla="*/ 14288 w 19050"/>
                    <a:gd name="connsiteY0" fmla="*/ 20955 h 20955"/>
                    <a:gd name="connsiteX1" fmla="*/ 13335 w 19050"/>
                    <a:gd name="connsiteY1" fmla="*/ 18097 h 20955"/>
                    <a:gd name="connsiteX2" fmla="*/ 7620 w 19050"/>
                    <a:gd name="connsiteY2" fmla="*/ 20955 h 20955"/>
                    <a:gd name="connsiteX3" fmla="*/ 0 w 19050"/>
                    <a:gd name="connsiteY3" fmla="*/ 12382 h 20955"/>
                    <a:gd name="connsiteX4" fmla="*/ 0 w 19050"/>
                    <a:gd name="connsiteY4" fmla="*/ 0 h 20955"/>
                    <a:gd name="connsiteX5" fmla="*/ 5715 w 19050"/>
                    <a:gd name="connsiteY5" fmla="*/ 0 h 20955"/>
                    <a:gd name="connsiteX6" fmla="*/ 5715 w 19050"/>
                    <a:gd name="connsiteY6" fmla="*/ 12382 h 20955"/>
                    <a:gd name="connsiteX7" fmla="*/ 9525 w 19050"/>
                    <a:gd name="connsiteY7" fmla="*/ 16193 h 20955"/>
                    <a:gd name="connsiteX8" fmla="*/ 13335 w 19050"/>
                    <a:gd name="connsiteY8" fmla="*/ 15240 h 20955"/>
                    <a:gd name="connsiteX9" fmla="*/ 13335 w 19050"/>
                    <a:gd name="connsiteY9" fmla="*/ 0 h 20955"/>
                    <a:gd name="connsiteX10" fmla="*/ 19050 w 19050"/>
                    <a:gd name="connsiteY10" fmla="*/ 0 h 20955"/>
                    <a:gd name="connsiteX11" fmla="*/ 19050 w 19050"/>
                    <a:gd name="connsiteY11" fmla="*/ 20002 h 20955"/>
                    <a:gd name="connsiteX12" fmla="*/ 14288 w 19050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" h="20955">
                      <a:moveTo>
                        <a:pt x="14288" y="20955"/>
                      </a:moveTo>
                      <a:lnTo>
                        <a:pt x="13335" y="18097"/>
                      </a:lnTo>
                      <a:cubicBezTo>
                        <a:pt x="12383" y="19050"/>
                        <a:pt x="10478" y="20955"/>
                        <a:pt x="7620" y="20955"/>
                      </a:cubicBezTo>
                      <a:cubicBezTo>
                        <a:pt x="2858" y="20955"/>
                        <a:pt x="0" y="18097"/>
                        <a:pt x="0" y="12382"/>
                      </a:cubicBezTo>
                      <a:lnTo>
                        <a:pt x="0" y="0"/>
                      </a:lnTo>
                      <a:lnTo>
                        <a:pt x="5715" y="0"/>
                      </a:lnTo>
                      <a:lnTo>
                        <a:pt x="5715" y="12382"/>
                      </a:lnTo>
                      <a:cubicBezTo>
                        <a:pt x="5715" y="15240"/>
                        <a:pt x="6668" y="16193"/>
                        <a:pt x="9525" y="16193"/>
                      </a:cubicBezTo>
                      <a:cubicBezTo>
                        <a:pt x="10478" y="16193"/>
                        <a:pt x="12383" y="15240"/>
                        <a:pt x="13335" y="15240"/>
                      </a:cubicBezTo>
                      <a:lnTo>
                        <a:pt x="13335" y="0"/>
                      </a:lnTo>
                      <a:lnTo>
                        <a:pt x="19050" y="0"/>
                      </a:lnTo>
                      <a:lnTo>
                        <a:pt x="19050" y="20002"/>
                      </a:lnTo>
                      <a:lnTo>
                        <a:pt x="14288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orma libre 51">
                  <a:extLst>
                    <a:ext uri="{FF2B5EF4-FFF2-40B4-BE49-F238E27FC236}">
                      <a16:creationId xmlns:a16="http://schemas.microsoft.com/office/drawing/2014/main" id="{E5CE7338-4EBE-7547-AAFB-70EF8C907764}"/>
                    </a:ext>
                  </a:extLst>
                </p:cNvPr>
                <p:cNvSpPr/>
                <p:nvPr/>
              </p:nvSpPr>
              <p:spPr>
                <a:xfrm>
                  <a:off x="9409760" y="1494299"/>
                  <a:ext cx="29527" cy="20955"/>
                </a:xfrm>
                <a:custGeom>
                  <a:avLst/>
                  <a:gdLst>
                    <a:gd name="connsiteX0" fmla="*/ 19050 w 29527"/>
                    <a:gd name="connsiteY0" fmla="*/ 8572 h 20955"/>
                    <a:gd name="connsiteX1" fmla="*/ 19050 w 29527"/>
                    <a:gd name="connsiteY1" fmla="*/ 20955 h 20955"/>
                    <a:gd name="connsiteX2" fmla="*/ 13335 w 29527"/>
                    <a:gd name="connsiteY2" fmla="*/ 20955 h 20955"/>
                    <a:gd name="connsiteX3" fmla="*/ 13335 w 29527"/>
                    <a:gd name="connsiteY3" fmla="*/ 9525 h 20955"/>
                    <a:gd name="connsiteX4" fmla="*/ 9525 w 29527"/>
                    <a:gd name="connsiteY4" fmla="*/ 4763 h 20955"/>
                    <a:gd name="connsiteX5" fmla="*/ 5715 w 29527"/>
                    <a:gd name="connsiteY5" fmla="*/ 5715 h 20955"/>
                    <a:gd name="connsiteX6" fmla="*/ 5715 w 29527"/>
                    <a:gd name="connsiteY6" fmla="*/ 20955 h 20955"/>
                    <a:gd name="connsiteX7" fmla="*/ 0 w 29527"/>
                    <a:gd name="connsiteY7" fmla="*/ 20955 h 20955"/>
                    <a:gd name="connsiteX8" fmla="*/ 0 w 29527"/>
                    <a:gd name="connsiteY8" fmla="*/ 952 h 20955"/>
                    <a:gd name="connsiteX9" fmla="*/ 3810 w 29527"/>
                    <a:gd name="connsiteY9" fmla="*/ 952 h 20955"/>
                    <a:gd name="connsiteX10" fmla="*/ 4763 w 29527"/>
                    <a:gd name="connsiteY10" fmla="*/ 2857 h 20955"/>
                    <a:gd name="connsiteX11" fmla="*/ 10477 w 29527"/>
                    <a:gd name="connsiteY11" fmla="*/ 0 h 20955"/>
                    <a:gd name="connsiteX12" fmla="*/ 16193 w 29527"/>
                    <a:gd name="connsiteY12" fmla="*/ 2857 h 20955"/>
                    <a:gd name="connsiteX13" fmla="*/ 21907 w 29527"/>
                    <a:gd name="connsiteY13" fmla="*/ 0 h 20955"/>
                    <a:gd name="connsiteX14" fmla="*/ 29527 w 29527"/>
                    <a:gd name="connsiteY14" fmla="*/ 7620 h 20955"/>
                    <a:gd name="connsiteX15" fmla="*/ 29527 w 29527"/>
                    <a:gd name="connsiteY15" fmla="*/ 20002 h 20955"/>
                    <a:gd name="connsiteX16" fmla="*/ 26670 w 29527"/>
                    <a:gd name="connsiteY16" fmla="*/ 20002 h 20955"/>
                    <a:gd name="connsiteX17" fmla="*/ 26670 w 29527"/>
                    <a:gd name="connsiteY17" fmla="*/ 8572 h 20955"/>
                    <a:gd name="connsiteX18" fmla="*/ 22860 w 29527"/>
                    <a:gd name="connsiteY18" fmla="*/ 3810 h 20955"/>
                    <a:gd name="connsiteX19" fmla="*/ 19050 w 29527"/>
                    <a:gd name="connsiteY19" fmla="*/ 4763 h 20955"/>
                    <a:gd name="connsiteX20" fmla="*/ 19050 w 29527"/>
                    <a:gd name="connsiteY20" fmla="*/ 857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527" h="20955">
                      <a:moveTo>
                        <a:pt x="19050" y="8572"/>
                      </a:moveTo>
                      <a:lnTo>
                        <a:pt x="19050" y="20955"/>
                      </a:lnTo>
                      <a:lnTo>
                        <a:pt x="13335" y="20955"/>
                      </a:ln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cubicBezTo>
                        <a:pt x="8572" y="4763"/>
                        <a:pt x="6668" y="5715"/>
                        <a:pt x="5715" y="5715"/>
                      </a:cubicBezTo>
                      <a:lnTo>
                        <a:pt x="5715" y="20955"/>
                      </a:lnTo>
                      <a:lnTo>
                        <a:pt x="0" y="20955"/>
                      </a:lnTo>
                      <a:lnTo>
                        <a:pt x="0" y="952"/>
                      </a:lnTo>
                      <a:lnTo>
                        <a:pt x="3810" y="952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10477" y="0"/>
                      </a:cubicBezTo>
                      <a:cubicBezTo>
                        <a:pt x="13335" y="0"/>
                        <a:pt x="15240" y="952"/>
                        <a:pt x="16193" y="2857"/>
                      </a:cubicBezTo>
                      <a:cubicBezTo>
                        <a:pt x="17145" y="1905"/>
                        <a:pt x="19050" y="0"/>
                        <a:pt x="21907" y="0"/>
                      </a:cubicBezTo>
                      <a:cubicBezTo>
                        <a:pt x="27622" y="0"/>
                        <a:pt x="29527" y="2857"/>
                        <a:pt x="29527" y="7620"/>
                      </a:cubicBezTo>
                      <a:lnTo>
                        <a:pt x="29527" y="20002"/>
                      </a:lnTo>
                      <a:lnTo>
                        <a:pt x="26670" y="20002"/>
                      </a:lnTo>
                      <a:lnTo>
                        <a:pt x="26670" y="8572"/>
                      </a:lnTo>
                      <a:cubicBezTo>
                        <a:pt x="26670" y="5715"/>
                        <a:pt x="25718" y="3810"/>
                        <a:pt x="22860" y="3810"/>
                      </a:cubicBezTo>
                      <a:cubicBezTo>
                        <a:pt x="21907" y="3810"/>
                        <a:pt x="20002" y="4763"/>
                        <a:pt x="19050" y="4763"/>
                      </a:cubicBezTo>
                      <a:cubicBezTo>
                        <a:pt x="19050" y="6668"/>
                        <a:pt x="19050" y="7620"/>
                        <a:pt x="19050" y="857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orma libre 52">
                  <a:extLst>
                    <a:ext uri="{FF2B5EF4-FFF2-40B4-BE49-F238E27FC236}">
                      <a16:creationId xmlns:a16="http://schemas.microsoft.com/office/drawing/2014/main" id="{7B6665ED-7289-6A49-A2E4-BDFCC8EC9EAF}"/>
                    </a:ext>
                  </a:extLst>
                </p:cNvPr>
                <p:cNvSpPr/>
                <p:nvPr/>
              </p:nvSpPr>
              <p:spPr>
                <a:xfrm>
                  <a:off x="9444049" y="1494299"/>
                  <a:ext cx="16192" cy="21907"/>
                </a:xfrm>
                <a:custGeom>
                  <a:avLst/>
                  <a:gdLst>
                    <a:gd name="connsiteX0" fmla="*/ 12382 w 16192"/>
                    <a:gd name="connsiteY0" fmla="*/ 12382 h 21907"/>
                    <a:gd name="connsiteX1" fmla="*/ 9525 w 16192"/>
                    <a:gd name="connsiteY1" fmla="*/ 12382 h 21907"/>
                    <a:gd name="connsiteX2" fmla="*/ 6668 w 16192"/>
                    <a:gd name="connsiteY2" fmla="*/ 15240 h 21907"/>
                    <a:gd name="connsiteX3" fmla="*/ 9525 w 16192"/>
                    <a:gd name="connsiteY3" fmla="*/ 18097 h 21907"/>
                    <a:gd name="connsiteX4" fmla="*/ 13335 w 16192"/>
                    <a:gd name="connsiteY4" fmla="*/ 17145 h 21907"/>
                    <a:gd name="connsiteX5" fmla="*/ 13335 w 16192"/>
                    <a:gd name="connsiteY5" fmla="*/ 12382 h 21907"/>
                    <a:gd name="connsiteX6" fmla="*/ 13335 w 16192"/>
                    <a:gd name="connsiteY6" fmla="*/ 20955 h 21907"/>
                    <a:gd name="connsiteX7" fmla="*/ 12382 w 16192"/>
                    <a:gd name="connsiteY7" fmla="*/ 19050 h 21907"/>
                    <a:gd name="connsiteX8" fmla="*/ 6668 w 16192"/>
                    <a:gd name="connsiteY8" fmla="*/ 21907 h 21907"/>
                    <a:gd name="connsiteX9" fmla="*/ 0 w 16192"/>
                    <a:gd name="connsiteY9" fmla="*/ 15240 h 21907"/>
                    <a:gd name="connsiteX10" fmla="*/ 7620 w 16192"/>
                    <a:gd name="connsiteY10" fmla="*/ 9525 h 21907"/>
                    <a:gd name="connsiteX11" fmla="*/ 11430 w 16192"/>
                    <a:gd name="connsiteY11" fmla="*/ 9525 h 21907"/>
                    <a:gd name="connsiteX12" fmla="*/ 11430 w 16192"/>
                    <a:gd name="connsiteY12" fmla="*/ 8572 h 21907"/>
                    <a:gd name="connsiteX13" fmla="*/ 7620 w 16192"/>
                    <a:gd name="connsiteY13" fmla="*/ 4763 h 21907"/>
                    <a:gd name="connsiteX14" fmla="*/ 1905 w 16192"/>
                    <a:gd name="connsiteY14" fmla="*/ 5715 h 21907"/>
                    <a:gd name="connsiteX15" fmla="*/ 953 w 16192"/>
                    <a:gd name="connsiteY15" fmla="*/ 1905 h 21907"/>
                    <a:gd name="connsiteX16" fmla="*/ 8573 w 16192"/>
                    <a:gd name="connsiteY16" fmla="*/ 0 h 21907"/>
                    <a:gd name="connsiteX17" fmla="*/ 16193 w 16192"/>
                    <a:gd name="connsiteY17" fmla="*/ 7620 h 21907"/>
                    <a:gd name="connsiteX18" fmla="*/ 16193 w 16192"/>
                    <a:gd name="connsiteY18" fmla="*/ 20002 h 21907"/>
                    <a:gd name="connsiteX19" fmla="*/ 13335 w 16192"/>
                    <a:gd name="connsiteY19" fmla="*/ 20002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92" h="21907">
                      <a:moveTo>
                        <a:pt x="12382" y="12382"/>
                      </a:moveTo>
                      <a:lnTo>
                        <a:pt x="9525" y="12382"/>
                      </a:lnTo>
                      <a:cubicBezTo>
                        <a:pt x="7620" y="12382"/>
                        <a:pt x="6668" y="13335"/>
                        <a:pt x="6668" y="15240"/>
                      </a:cubicBezTo>
                      <a:cubicBezTo>
                        <a:pt x="6668" y="17145"/>
                        <a:pt x="7620" y="18097"/>
                        <a:pt x="9525" y="18097"/>
                      </a:cubicBezTo>
                      <a:cubicBezTo>
                        <a:pt x="10478" y="18097"/>
                        <a:pt x="12382" y="17145"/>
                        <a:pt x="13335" y="17145"/>
                      </a:cubicBezTo>
                      <a:lnTo>
                        <a:pt x="13335" y="12382"/>
                      </a:lnTo>
                      <a:close/>
                      <a:moveTo>
                        <a:pt x="13335" y="20955"/>
                      </a:moveTo>
                      <a:lnTo>
                        <a:pt x="12382" y="19050"/>
                      </a:lnTo>
                      <a:cubicBezTo>
                        <a:pt x="11430" y="20002"/>
                        <a:pt x="9525" y="21907"/>
                        <a:pt x="6668" y="21907"/>
                      </a:cubicBezTo>
                      <a:cubicBezTo>
                        <a:pt x="2857" y="21907"/>
                        <a:pt x="0" y="19050"/>
                        <a:pt x="0" y="15240"/>
                      </a:cubicBezTo>
                      <a:cubicBezTo>
                        <a:pt x="0" y="11430"/>
                        <a:pt x="2857" y="9525"/>
                        <a:pt x="7620" y="9525"/>
                      </a:cubicBezTo>
                      <a:lnTo>
                        <a:pt x="11430" y="9525"/>
                      </a:lnTo>
                      <a:lnTo>
                        <a:pt x="11430" y="8572"/>
                      </a:lnTo>
                      <a:cubicBezTo>
                        <a:pt x="11430" y="5715"/>
                        <a:pt x="9525" y="4763"/>
                        <a:pt x="7620" y="4763"/>
                      </a:cubicBezTo>
                      <a:cubicBezTo>
                        <a:pt x="5715" y="4763"/>
                        <a:pt x="2857" y="5715"/>
                        <a:pt x="1905" y="5715"/>
                      </a:cubicBezTo>
                      <a:lnTo>
                        <a:pt x="953" y="1905"/>
                      </a:lnTo>
                      <a:cubicBezTo>
                        <a:pt x="2857" y="952"/>
                        <a:pt x="5715" y="0"/>
                        <a:pt x="8573" y="0"/>
                      </a:cubicBezTo>
                      <a:cubicBezTo>
                        <a:pt x="14288" y="0"/>
                        <a:pt x="16193" y="2857"/>
                        <a:pt x="16193" y="7620"/>
                      </a:cubicBezTo>
                      <a:lnTo>
                        <a:pt x="16193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orma libre 53">
                  <a:extLst>
                    <a:ext uri="{FF2B5EF4-FFF2-40B4-BE49-F238E27FC236}">
                      <a16:creationId xmlns:a16="http://schemas.microsoft.com/office/drawing/2014/main" id="{B31D3E4F-8F93-074D-8B79-B7EBAC0270C3}"/>
                    </a:ext>
                  </a:extLst>
                </p:cNvPr>
                <p:cNvSpPr/>
                <p:nvPr/>
              </p:nvSpPr>
              <p:spPr>
                <a:xfrm>
                  <a:off x="9465005" y="1494299"/>
                  <a:ext cx="18097" cy="20955"/>
                </a:xfrm>
                <a:custGeom>
                  <a:avLst/>
                  <a:gdLst>
                    <a:gd name="connsiteX0" fmla="*/ 13335 w 18097"/>
                    <a:gd name="connsiteY0" fmla="*/ 20955 h 20955"/>
                    <a:gd name="connsiteX1" fmla="*/ 13335 w 18097"/>
                    <a:gd name="connsiteY1" fmla="*/ 9525 h 20955"/>
                    <a:gd name="connsiteX2" fmla="*/ 9525 w 18097"/>
                    <a:gd name="connsiteY2" fmla="*/ 4763 h 20955"/>
                    <a:gd name="connsiteX3" fmla="*/ 5715 w 18097"/>
                    <a:gd name="connsiteY3" fmla="*/ 5715 h 20955"/>
                    <a:gd name="connsiteX4" fmla="*/ 5715 w 18097"/>
                    <a:gd name="connsiteY4" fmla="*/ 20955 h 20955"/>
                    <a:gd name="connsiteX5" fmla="*/ 0 w 18097"/>
                    <a:gd name="connsiteY5" fmla="*/ 20955 h 20955"/>
                    <a:gd name="connsiteX6" fmla="*/ 0 w 18097"/>
                    <a:gd name="connsiteY6" fmla="*/ 952 h 20955"/>
                    <a:gd name="connsiteX7" fmla="*/ 3810 w 18097"/>
                    <a:gd name="connsiteY7" fmla="*/ 952 h 20955"/>
                    <a:gd name="connsiteX8" fmla="*/ 4763 w 18097"/>
                    <a:gd name="connsiteY8" fmla="*/ 2857 h 20955"/>
                    <a:gd name="connsiteX9" fmla="*/ 11430 w 18097"/>
                    <a:gd name="connsiteY9" fmla="*/ 0 h 20955"/>
                    <a:gd name="connsiteX10" fmla="*/ 18098 w 18097"/>
                    <a:gd name="connsiteY10" fmla="*/ 7620 h 20955"/>
                    <a:gd name="connsiteX11" fmla="*/ 18098 w 18097"/>
                    <a:gd name="connsiteY11" fmla="*/ 20002 h 20955"/>
                    <a:gd name="connsiteX12" fmla="*/ 13335 w 18097"/>
                    <a:gd name="connsiteY12" fmla="*/ 20002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097" h="20955">
                      <a:moveTo>
                        <a:pt x="13335" y="20955"/>
                      </a:moveTo>
                      <a:lnTo>
                        <a:pt x="13335" y="9525"/>
                      </a:lnTo>
                      <a:cubicBezTo>
                        <a:pt x="13335" y="6668"/>
                        <a:pt x="12382" y="4763"/>
                        <a:pt x="9525" y="4763"/>
                      </a:cubicBezTo>
                      <a:cubicBezTo>
                        <a:pt x="8573" y="4763"/>
                        <a:pt x="6668" y="5715"/>
                        <a:pt x="5715" y="5715"/>
                      </a:cubicBezTo>
                      <a:lnTo>
                        <a:pt x="5715" y="20955"/>
                      </a:lnTo>
                      <a:lnTo>
                        <a:pt x="0" y="20955"/>
                      </a:lnTo>
                      <a:lnTo>
                        <a:pt x="0" y="952"/>
                      </a:lnTo>
                      <a:lnTo>
                        <a:pt x="3810" y="952"/>
                      </a:lnTo>
                      <a:lnTo>
                        <a:pt x="4763" y="2857"/>
                      </a:lnTo>
                      <a:cubicBezTo>
                        <a:pt x="5715" y="1905"/>
                        <a:pt x="7620" y="0"/>
                        <a:pt x="11430" y="0"/>
                      </a:cubicBezTo>
                      <a:cubicBezTo>
                        <a:pt x="16193" y="0"/>
                        <a:pt x="18098" y="2857"/>
                        <a:pt x="18098" y="7620"/>
                      </a:cubicBezTo>
                      <a:lnTo>
                        <a:pt x="18098" y="20002"/>
                      </a:lnTo>
                      <a:lnTo>
                        <a:pt x="13335" y="200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orma libre 54">
                  <a:extLst>
                    <a:ext uri="{FF2B5EF4-FFF2-40B4-BE49-F238E27FC236}">
                      <a16:creationId xmlns:a16="http://schemas.microsoft.com/office/drawing/2014/main" id="{CFFCE672-57C3-BA47-96FE-0117C7B11D66}"/>
                    </a:ext>
                  </a:extLst>
                </p:cNvPr>
                <p:cNvSpPr/>
                <p:nvPr/>
              </p:nvSpPr>
              <p:spPr>
                <a:xfrm>
                  <a:off x="9486912" y="1494299"/>
                  <a:ext cx="19050" cy="20955"/>
                </a:xfrm>
                <a:custGeom>
                  <a:avLst/>
                  <a:gdLst>
                    <a:gd name="connsiteX0" fmla="*/ 13335 w 19050"/>
                    <a:gd name="connsiteY0" fmla="*/ 10477 h 20955"/>
                    <a:gd name="connsiteX1" fmla="*/ 9525 w 19050"/>
                    <a:gd name="connsiteY1" fmla="*/ 3810 h 20955"/>
                    <a:gd name="connsiteX2" fmla="*/ 5715 w 19050"/>
                    <a:gd name="connsiteY2" fmla="*/ 10477 h 20955"/>
                    <a:gd name="connsiteX3" fmla="*/ 9525 w 19050"/>
                    <a:gd name="connsiteY3" fmla="*/ 17145 h 20955"/>
                    <a:gd name="connsiteX4" fmla="*/ 13335 w 19050"/>
                    <a:gd name="connsiteY4" fmla="*/ 10477 h 20955"/>
                    <a:gd name="connsiteX5" fmla="*/ 19050 w 19050"/>
                    <a:gd name="connsiteY5" fmla="*/ 10477 h 20955"/>
                    <a:gd name="connsiteX6" fmla="*/ 9525 w 19050"/>
                    <a:gd name="connsiteY6" fmla="*/ 20955 h 20955"/>
                    <a:gd name="connsiteX7" fmla="*/ 0 w 19050"/>
                    <a:gd name="connsiteY7" fmla="*/ 10477 h 20955"/>
                    <a:gd name="connsiteX8" fmla="*/ 9525 w 19050"/>
                    <a:gd name="connsiteY8" fmla="*/ 0 h 20955"/>
                    <a:gd name="connsiteX9" fmla="*/ 19050 w 19050"/>
                    <a:gd name="connsiteY9" fmla="*/ 10477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" h="20955">
                      <a:moveTo>
                        <a:pt x="13335" y="10477"/>
                      </a:moveTo>
                      <a:cubicBezTo>
                        <a:pt x="13335" y="5715"/>
                        <a:pt x="12382" y="3810"/>
                        <a:pt x="9525" y="3810"/>
                      </a:cubicBezTo>
                      <a:cubicBezTo>
                        <a:pt x="6668" y="3810"/>
                        <a:pt x="5715" y="5715"/>
                        <a:pt x="5715" y="10477"/>
                      </a:cubicBezTo>
                      <a:cubicBezTo>
                        <a:pt x="5715" y="15240"/>
                        <a:pt x="6668" y="17145"/>
                        <a:pt x="9525" y="17145"/>
                      </a:cubicBezTo>
                      <a:cubicBezTo>
                        <a:pt x="12382" y="17145"/>
                        <a:pt x="13335" y="15240"/>
                        <a:pt x="13335" y="10477"/>
                      </a:cubicBezTo>
                      <a:moveTo>
                        <a:pt x="19050" y="10477"/>
                      </a:moveTo>
                      <a:cubicBezTo>
                        <a:pt x="19050" y="17145"/>
                        <a:pt x="15240" y="20955"/>
                        <a:pt x="9525" y="20955"/>
                      </a:cubicBezTo>
                      <a:cubicBezTo>
                        <a:pt x="3810" y="20955"/>
                        <a:pt x="0" y="17145"/>
                        <a:pt x="0" y="10477"/>
                      </a:cubicBezTo>
                      <a:cubicBezTo>
                        <a:pt x="0" y="4763"/>
                        <a:pt x="2857" y="0"/>
                        <a:pt x="9525" y="0"/>
                      </a:cubicBezTo>
                      <a:cubicBezTo>
                        <a:pt x="15240" y="952"/>
                        <a:pt x="19050" y="4763"/>
                        <a:pt x="19050" y="10477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orma libre 55">
                  <a:extLst>
                    <a:ext uri="{FF2B5EF4-FFF2-40B4-BE49-F238E27FC236}">
                      <a16:creationId xmlns:a16="http://schemas.microsoft.com/office/drawing/2014/main" id="{6F3D6ED5-E1AD-2A41-A5BE-67EE796A3732}"/>
                    </a:ext>
                  </a:extLst>
                </p:cNvPr>
                <p:cNvSpPr/>
                <p:nvPr/>
              </p:nvSpPr>
              <p:spPr>
                <a:xfrm>
                  <a:off x="9509772" y="1493346"/>
                  <a:ext cx="13334" cy="21907"/>
                </a:xfrm>
                <a:custGeom>
                  <a:avLst/>
                  <a:gdLst>
                    <a:gd name="connsiteX0" fmla="*/ 4763 w 13334"/>
                    <a:gd name="connsiteY0" fmla="*/ 6668 h 21907"/>
                    <a:gd name="connsiteX1" fmla="*/ 13335 w 13334"/>
                    <a:gd name="connsiteY1" fmla="*/ 15240 h 21907"/>
                    <a:gd name="connsiteX2" fmla="*/ 5715 w 13334"/>
                    <a:gd name="connsiteY2" fmla="*/ 21908 h 21907"/>
                    <a:gd name="connsiteX3" fmla="*/ 0 w 13334"/>
                    <a:gd name="connsiteY3" fmla="*/ 20003 h 21907"/>
                    <a:gd name="connsiteX4" fmla="*/ 952 w 13334"/>
                    <a:gd name="connsiteY4" fmla="*/ 16193 h 21907"/>
                    <a:gd name="connsiteX5" fmla="*/ 5715 w 13334"/>
                    <a:gd name="connsiteY5" fmla="*/ 17145 h 21907"/>
                    <a:gd name="connsiteX6" fmla="*/ 8572 w 13334"/>
                    <a:gd name="connsiteY6" fmla="*/ 15240 h 21907"/>
                    <a:gd name="connsiteX7" fmla="*/ 0 w 13334"/>
                    <a:gd name="connsiteY7" fmla="*/ 5715 h 21907"/>
                    <a:gd name="connsiteX8" fmla="*/ 7620 w 13334"/>
                    <a:gd name="connsiteY8" fmla="*/ 0 h 21907"/>
                    <a:gd name="connsiteX9" fmla="*/ 13335 w 13334"/>
                    <a:gd name="connsiteY9" fmla="*/ 953 h 21907"/>
                    <a:gd name="connsiteX10" fmla="*/ 12382 w 13334"/>
                    <a:gd name="connsiteY10" fmla="*/ 4763 h 21907"/>
                    <a:gd name="connsiteX11" fmla="*/ 7620 w 13334"/>
                    <a:gd name="connsiteY11" fmla="*/ 3810 h 21907"/>
                    <a:gd name="connsiteX12" fmla="*/ 4763 w 13334"/>
                    <a:gd name="connsiteY12" fmla="*/ 6668 h 2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34" h="21907">
                      <a:moveTo>
                        <a:pt x="4763" y="6668"/>
                      </a:moveTo>
                      <a:cubicBezTo>
                        <a:pt x="4763" y="9525"/>
                        <a:pt x="13335" y="8573"/>
                        <a:pt x="13335" y="15240"/>
                      </a:cubicBezTo>
                      <a:cubicBezTo>
                        <a:pt x="13335" y="19050"/>
                        <a:pt x="10477" y="21908"/>
                        <a:pt x="5715" y="21908"/>
                      </a:cubicBezTo>
                      <a:cubicBezTo>
                        <a:pt x="2857" y="21908"/>
                        <a:pt x="952" y="20955"/>
                        <a:pt x="0" y="20003"/>
                      </a:cubicBezTo>
                      <a:lnTo>
                        <a:pt x="952" y="16193"/>
                      </a:lnTo>
                      <a:cubicBezTo>
                        <a:pt x="1905" y="17145"/>
                        <a:pt x="3810" y="17145"/>
                        <a:pt x="5715" y="17145"/>
                      </a:cubicBezTo>
                      <a:cubicBezTo>
                        <a:pt x="7620" y="17145"/>
                        <a:pt x="8572" y="16193"/>
                        <a:pt x="8572" y="15240"/>
                      </a:cubicBezTo>
                      <a:cubicBezTo>
                        <a:pt x="8572" y="11430"/>
                        <a:pt x="0" y="12383"/>
                        <a:pt x="0" y="5715"/>
                      </a:cubicBezTo>
                      <a:cubicBezTo>
                        <a:pt x="0" y="2858"/>
                        <a:pt x="1905" y="0"/>
                        <a:pt x="7620" y="0"/>
                      </a:cubicBezTo>
                      <a:cubicBezTo>
                        <a:pt x="9525" y="0"/>
                        <a:pt x="11430" y="0"/>
                        <a:pt x="13335" y="953"/>
                      </a:cubicBezTo>
                      <a:lnTo>
                        <a:pt x="12382" y="4763"/>
                      </a:lnTo>
                      <a:cubicBezTo>
                        <a:pt x="11430" y="3810"/>
                        <a:pt x="9525" y="3810"/>
                        <a:pt x="7620" y="3810"/>
                      </a:cubicBezTo>
                      <a:cubicBezTo>
                        <a:pt x="5715" y="5715"/>
                        <a:pt x="4763" y="5715"/>
                        <a:pt x="4763" y="666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0" name="Título 1"/>
          <p:cNvSpPr txBox="1">
            <a:spLocks/>
          </p:cNvSpPr>
          <p:nvPr/>
        </p:nvSpPr>
        <p:spPr>
          <a:xfrm>
            <a:off x="633980" y="1301371"/>
            <a:ext cx="5462020" cy="7709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CuadroTexto 1"/>
          <p:cNvSpPr txBox="1"/>
          <p:nvPr/>
        </p:nvSpPr>
        <p:spPr>
          <a:xfrm flipH="1">
            <a:off x="533396" y="2667000"/>
            <a:ext cx="840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9001864" y="3526890"/>
            <a:ext cx="2492585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AADD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OCAS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7" y="-67342"/>
            <a:ext cx="7412696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20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</TotalTime>
  <Words>1147</Words>
  <Application>Microsoft Office PowerPoint</Application>
  <PresentationFormat>Panorámica</PresentationFormat>
  <Paragraphs>152</Paragraphs>
  <Slides>12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Ebrima</vt:lpstr>
      <vt:lpstr>Wingdings</vt:lpstr>
      <vt:lpstr>Wingdings 3</vt:lpstr>
      <vt:lpstr>Office Theme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Heaven Postman</dc:creator>
  <cp:lastModifiedBy>carlos.torres</cp:lastModifiedBy>
  <cp:revision>101</cp:revision>
  <cp:lastPrinted>2023-07-18T16:31:34Z</cp:lastPrinted>
  <dcterms:created xsi:type="dcterms:W3CDTF">2022-03-28T15:18:21Z</dcterms:created>
  <dcterms:modified xsi:type="dcterms:W3CDTF">2023-07-24T13:46:51Z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2022-03-28T00:00:00Z</vt:filetime>
  </property>
</Properties>
</file>