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5" r:id="rId2"/>
    <p:sldId id="266" r:id="rId3"/>
    <p:sldId id="284" r:id="rId4"/>
    <p:sldId id="285" r:id="rId5"/>
    <p:sldId id="270" r:id="rId6"/>
    <p:sldId id="288" r:id="rId7"/>
    <p:sldId id="271" r:id="rId8"/>
    <p:sldId id="289" r:id="rId9"/>
    <p:sldId id="297" r:id="rId10"/>
    <p:sldId id="273" r:id="rId11"/>
    <p:sldId id="274" r:id="rId12"/>
    <p:sldId id="275" r:id="rId13"/>
    <p:sldId id="276" r:id="rId14"/>
    <p:sldId id="277" r:id="rId15"/>
    <p:sldId id="278" r:id="rId16"/>
    <p:sldId id="291" r:id="rId17"/>
    <p:sldId id="292" r:id="rId18"/>
    <p:sldId id="272" r:id="rId19"/>
    <p:sldId id="268" r:id="rId2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orient="horz" pos="985" userDrawn="1">
          <p15:clr>
            <a:srgbClr val="A4A3A4"/>
          </p15:clr>
        </p15:guide>
        <p15:guide id="3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E45"/>
    <a:srgbClr val="ED2813"/>
    <a:srgbClr val="ED696F"/>
    <a:srgbClr val="E73D44"/>
    <a:srgbClr val="004677"/>
    <a:srgbClr val="4B6852"/>
    <a:srgbClr val="C91F80"/>
    <a:srgbClr val="BC8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6405"/>
  </p:normalViewPr>
  <p:slideViewPr>
    <p:cSldViewPr snapToGrid="0">
      <p:cViewPr varScale="1">
        <p:scale>
          <a:sx n="146" d="100"/>
          <a:sy n="146" d="100"/>
        </p:scale>
        <p:origin x="558" y="126"/>
      </p:cViewPr>
      <p:guideLst>
        <p:guide orient="horz" pos="577"/>
        <p:guide orient="horz" pos="98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L" sz="1200" b="1" i="0" u="none" strike="noStrike" kern="1200" cap="none" spc="0" normalizeH="0" baseline="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de usuarios hombre y mujeres migrantes por tramo </a:t>
            </a:r>
            <a:r>
              <a:rPr lang="es-CL" sz="1200" b="1" i="0" u="none" strike="noStrike" kern="1200" cap="none" spc="0" normalizeH="0" baseline="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etáreo</a:t>
            </a:r>
            <a:endParaRPr lang="es-CL" sz="1200" b="1" i="0" u="none" strike="noStrike" kern="1200" cap="none" spc="0" normalizeH="0" baseline="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1527699349404182"/>
          <c:y val="2.9512640775085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'[Jov_migrantes vigentes al 300623 MINUTA.xlsx]TD Nómina vig'!$I$48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E9AC-4743-AA49-AB48312DA20F}"/>
                </c:ext>
              </c:extLst>
            </c:dLbl>
            <c:dLbl>
              <c:idx val="1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E9AC-4743-AA49-AB48312DA20F}"/>
                </c:ext>
              </c:extLst>
            </c:dLbl>
            <c:dLbl>
              <c:idx val="2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9AC-4743-AA49-AB48312DA20F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'[Jov_migrantes vigentes al 300623 MINUTA.xlsx]TD Nómina vig'!$H$49:$H$51</c:f>
              <c:strCache>
                <c:ptCount val="3"/>
                <c:pt idx="0">
                  <c:v>14 - 15 años</c:v>
                </c:pt>
                <c:pt idx="1">
                  <c:v>16 - 17 años</c:v>
                </c:pt>
                <c:pt idx="2">
                  <c:v>18 y más años</c:v>
                </c:pt>
              </c:strCache>
            </c:strRef>
          </c:cat>
          <c:val>
            <c:numRef>
              <c:f>'[Jov_migrantes vigentes al 300623 MINUTA.xlsx]TD Nómina vig'!$I$49:$I$51</c:f>
              <c:numCache>
                <c:formatCode>General</c:formatCode>
                <c:ptCount val="3"/>
                <c:pt idx="0">
                  <c:v>37</c:v>
                </c:pt>
                <c:pt idx="1">
                  <c:v>100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F-4B5A-BF01-EA281173A9CB}"/>
            </c:ext>
          </c:extLst>
        </c:ser>
        <c:ser>
          <c:idx val="1"/>
          <c:order val="1"/>
          <c:tx>
            <c:strRef>
              <c:f>'[Jov_migrantes vigentes al 300623 MINUTA.xlsx]TD Nómina vig'!$J$48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'[Jov_migrantes vigentes al 300623 MINUTA.xlsx]TD Nómina vig'!$H$49:$H$51</c:f>
              <c:strCache>
                <c:ptCount val="3"/>
                <c:pt idx="0">
                  <c:v>14 - 15 años</c:v>
                </c:pt>
                <c:pt idx="1">
                  <c:v>16 - 17 años</c:v>
                </c:pt>
                <c:pt idx="2">
                  <c:v>18 y más años</c:v>
                </c:pt>
              </c:strCache>
            </c:strRef>
          </c:cat>
          <c:val>
            <c:numRef>
              <c:f>'[Jov_migrantes vigentes al 300623 MINUTA.xlsx]TD Nómina vig'!$J$49:$J$51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F-4B5A-BF01-EA281173A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838941112"/>
        <c:axId val="838943736"/>
      </c:barChart>
      <c:catAx>
        <c:axId val="83894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38943736"/>
        <c:crosses val="autoZero"/>
        <c:auto val="1"/>
        <c:lblAlgn val="ctr"/>
        <c:lblOffset val="100"/>
        <c:noMultiLvlLbl val="0"/>
      </c:catAx>
      <c:valAx>
        <c:axId val="838943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389411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DATO!$EP$6</c:f>
              <c:strCache>
                <c:ptCount val="1"/>
                <c:pt idx="0">
                  <c:v>Colombiana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DATO!$EQ$6:$FC$6</c:f>
              <c:numCache>
                <c:formatCode>0.0%</c:formatCode>
                <c:ptCount val="13"/>
                <c:pt idx="0">
                  <c:v>3.9735099337748346E-2</c:v>
                </c:pt>
                <c:pt idx="1">
                  <c:v>5.7553956834532377E-2</c:v>
                </c:pt>
                <c:pt idx="2">
                  <c:v>0.11851851851851852</c:v>
                </c:pt>
                <c:pt idx="3">
                  <c:v>0.19047619047619047</c:v>
                </c:pt>
                <c:pt idx="4">
                  <c:v>0.29375000000000001</c:v>
                </c:pt>
                <c:pt idx="5">
                  <c:v>0.30869565217391304</c:v>
                </c:pt>
                <c:pt idx="6">
                  <c:v>0.3593073593073593</c:v>
                </c:pt>
                <c:pt idx="7">
                  <c:v>0.37320574162679426</c:v>
                </c:pt>
                <c:pt idx="8">
                  <c:v>0.47470817120622566</c:v>
                </c:pt>
                <c:pt idx="9">
                  <c:v>0.46296296296296297</c:v>
                </c:pt>
                <c:pt idx="10">
                  <c:v>0.4331983805668016</c:v>
                </c:pt>
                <c:pt idx="11">
                  <c:v>0.36986301369863012</c:v>
                </c:pt>
                <c:pt idx="12">
                  <c:v>0.32987012987012987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5-40B5-BAC3-B5BDA9CDDD1F}"/>
            </c:ext>
          </c:extLst>
        </c:ser>
        <c:ser>
          <c:idx val="1"/>
          <c:order val="1"/>
          <c:tx>
            <c:strRef>
              <c:f>DATO!$EP$7</c:f>
              <c:strCache>
                <c:ptCount val="1"/>
                <c:pt idx="0">
                  <c:v>Venezolana</c:v>
                </c:pt>
              </c:strCache>
            </c:strRef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DATO!$EQ$7:$FC$7</c:f>
              <c:numCache>
                <c:formatCode>0.0%</c:formatCode>
                <c:ptCount val="13"/>
                <c:pt idx="0">
                  <c:v>0</c:v>
                </c:pt>
                <c:pt idx="1">
                  <c:v>1.4388489208633094E-2</c:v>
                </c:pt>
                <c:pt idx="2">
                  <c:v>7.4074074074074077E-3</c:v>
                </c:pt>
                <c:pt idx="3">
                  <c:v>5.9523809523809521E-3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7.7821011673151752E-3</c:v>
                </c:pt>
                <c:pt idx="9">
                  <c:v>1.8518518518518517E-2</c:v>
                </c:pt>
                <c:pt idx="10">
                  <c:v>5.6680161943319839E-2</c:v>
                </c:pt>
                <c:pt idx="11">
                  <c:v>0.13013698630136986</c:v>
                </c:pt>
                <c:pt idx="12">
                  <c:v>0.24935064935064935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A5-40B5-BAC3-B5BDA9CDDD1F}"/>
            </c:ext>
          </c:extLst>
        </c:ser>
        <c:ser>
          <c:idx val="2"/>
          <c:order val="2"/>
          <c:tx>
            <c:strRef>
              <c:f>DATO!$EP$8</c:f>
              <c:strCache>
                <c:ptCount val="1"/>
                <c:pt idx="0">
                  <c:v>Boliviana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DATO!$EQ$8:$FC$8</c:f>
              <c:numCache>
                <c:formatCode>0.0%</c:formatCode>
                <c:ptCount val="13"/>
                <c:pt idx="0">
                  <c:v>0.27814569536423839</c:v>
                </c:pt>
                <c:pt idx="1">
                  <c:v>0.17985611510791366</c:v>
                </c:pt>
                <c:pt idx="2">
                  <c:v>9.6296296296296297E-2</c:v>
                </c:pt>
                <c:pt idx="3">
                  <c:v>0.14285714285714285</c:v>
                </c:pt>
                <c:pt idx="4">
                  <c:v>0.11874999999999999</c:v>
                </c:pt>
                <c:pt idx="5">
                  <c:v>0.16956521739130434</c:v>
                </c:pt>
                <c:pt idx="6">
                  <c:v>0.13419913419913421</c:v>
                </c:pt>
                <c:pt idx="7">
                  <c:v>0.11004784688995216</c:v>
                </c:pt>
                <c:pt idx="8">
                  <c:v>0.10505836575875487</c:v>
                </c:pt>
                <c:pt idx="9">
                  <c:v>0.14074074074074075</c:v>
                </c:pt>
                <c:pt idx="10">
                  <c:v>0.14979757085020243</c:v>
                </c:pt>
                <c:pt idx="11">
                  <c:v>0.1952054794520548</c:v>
                </c:pt>
                <c:pt idx="12">
                  <c:v>0.16363636363636364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A5-40B5-BAC3-B5BDA9CDDD1F}"/>
            </c:ext>
          </c:extLst>
        </c:ser>
        <c:ser>
          <c:idx val="3"/>
          <c:order val="3"/>
          <c:tx>
            <c:strRef>
              <c:f>DATO!$EP$9</c:f>
              <c:strCache>
                <c:ptCount val="1"/>
                <c:pt idx="0">
                  <c:v>Peruana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DATO!$EQ$9:$FC$9</c:f>
              <c:numCache>
                <c:formatCode>0.0%</c:formatCode>
                <c:ptCount val="13"/>
                <c:pt idx="0">
                  <c:v>0.36423841059602646</c:v>
                </c:pt>
                <c:pt idx="1">
                  <c:v>0.33093525179856115</c:v>
                </c:pt>
                <c:pt idx="2">
                  <c:v>0.40740740740740738</c:v>
                </c:pt>
                <c:pt idx="3">
                  <c:v>0.35714285714285715</c:v>
                </c:pt>
                <c:pt idx="4">
                  <c:v>0.3125</c:v>
                </c:pt>
                <c:pt idx="5">
                  <c:v>0.29130434782608694</c:v>
                </c:pt>
                <c:pt idx="6">
                  <c:v>0.29004329004329005</c:v>
                </c:pt>
                <c:pt idx="7">
                  <c:v>0.31578947368421051</c:v>
                </c:pt>
                <c:pt idx="8">
                  <c:v>0.24513618677042801</c:v>
                </c:pt>
                <c:pt idx="9">
                  <c:v>0.21111111111111111</c:v>
                </c:pt>
                <c:pt idx="10">
                  <c:v>0.21052631578947367</c:v>
                </c:pt>
                <c:pt idx="11">
                  <c:v>0.20205479452054795</c:v>
                </c:pt>
                <c:pt idx="12">
                  <c:v>0.15324675324675324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A5-40B5-BAC3-B5BDA9CDDD1F}"/>
            </c:ext>
          </c:extLst>
        </c:ser>
        <c:ser>
          <c:idx val="4"/>
          <c:order val="4"/>
          <c:tx>
            <c:strRef>
              <c:f>DATO!$EP$10</c:f>
              <c:strCache>
                <c:ptCount val="1"/>
                <c:pt idx="0">
                  <c:v>Ecuatoriana</c:v>
                </c:pt>
              </c:strCache>
            </c:strRef>
          </c:tx>
          <c:spPr>
            <a:ln w="25400" cap="rnd">
              <a:solidFill>
                <a:srgbClr val="004677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DATO!$EQ$10:$FC$10</c:f>
              <c:numCache>
                <c:formatCode>0.0%</c:formatCode>
                <c:ptCount val="13"/>
                <c:pt idx="0">
                  <c:v>5.2980132450331126E-2</c:v>
                </c:pt>
                <c:pt idx="1">
                  <c:v>9.3525179856115109E-2</c:v>
                </c:pt>
                <c:pt idx="2">
                  <c:v>5.9259259259259262E-2</c:v>
                </c:pt>
                <c:pt idx="3">
                  <c:v>4.7619047619047616E-2</c:v>
                </c:pt>
                <c:pt idx="4">
                  <c:v>0.05</c:v>
                </c:pt>
                <c:pt idx="5">
                  <c:v>5.6521739130434782E-2</c:v>
                </c:pt>
                <c:pt idx="6">
                  <c:v>4.3290043290043288E-2</c:v>
                </c:pt>
                <c:pt idx="7">
                  <c:v>5.2631578947368418E-2</c:v>
                </c:pt>
                <c:pt idx="8">
                  <c:v>5.8365758754863814E-2</c:v>
                </c:pt>
                <c:pt idx="9">
                  <c:v>5.5555555555555552E-2</c:v>
                </c:pt>
                <c:pt idx="10">
                  <c:v>5.6680161943319839E-2</c:v>
                </c:pt>
                <c:pt idx="11">
                  <c:v>3.0821917808219176E-2</c:v>
                </c:pt>
                <c:pt idx="12">
                  <c:v>3.1168831168831169E-2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A5-40B5-BAC3-B5BDA9CDDD1F}"/>
            </c:ext>
          </c:extLst>
        </c:ser>
        <c:ser>
          <c:idx val="5"/>
          <c:order val="5"/>
          <c:tx>
            <c:strRef>
              <c:f>DATO!$EP$11</c:f>
              <c:strCache>
                <c:ptCount val="1"/>
                <c:pt idx="0">
                  <c:v>Argentina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DATO!$EQ$11:$FC$11</c:f>
              <c:numCache>
                <c:formatCode>0.0%</c:formatCode>
                <c:ptCount val="13"/>
                <c:pt idx="0">
                  <c:v>0.23841059602649006</c:v>
                </c:pt>
                <c:pt idx="1">
                  <c:v>0.2805755395683453</c:v>
                </c:pt>
                <c:pt idx="2">
                  <c:v>0.25925925925925924</c:v>
                </c:pt>
                <c:pt idx="3">
                  <c:v>0.21428571428571427</c:v>
                </c:pt>
                <c:pt idx="4">
                  <c:v>0.1875</c:v>
                </c:pt>
                <c:pt idx="5">
                  <c:v>0.1391304347826087</c:v>
                </c:pt>
                <c:pt idx="6">
                  <c:v>0.11688311688311688</c:v>
                </c:pt>
                <c:pt idx="7">
                  <c:v>8.1339712918660281E-2</c:v>
                </c:pt>
                <c:pt idx="8">
                  <c:v>4.6692607003891051E-2</c:v>
                </c:pt>
                <c:pt idx="9">
                  <c:v>2.5925925925925925E-2</c:v>
                </c:pt>
                <c:pt idx="10">
                  <c:v>1.6194331983805668E-2</c:v>
                </c:pt>
                <c:pt idx="11">
                  <c:v>1.0273972602739725E-2</c:v>
                </c:pt>
                <c:pt idx="12">
                  <c:v>7.7922077922077922E-3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0A5-40B5-BAC3-B5BDA9CDD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6966984"/>
        <c:axId val="946967640"/>
      </c:lineChart>
      <c:catAx>
        <c:axId val="94696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6967640"/>
        <c:crosses val="autoZero"/>
        <c:auto val="1"/>
        <c:lblAlgn val="ctr"/>
        <c:lblOffset val="100"/>
        <c:noMultiLvlLbl val="0"/>
      </c:catAx>
      <c:valAx>
        <c:axId val="94696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just">
                  <a:defRPr sz="700" b="1" i="0" u="none" strike="noStrike" kern="1200" baseline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Distribución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porcentual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</a:t>
                </a:r>
              </a:p>
              <a:p>
                <a:pPr algn="just">
                  <a:defRPr sz="70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nacionalidad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 </a:t>
                </a: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los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jóvenes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atendidos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s-CL" sz="700" dirty="0">
                  <a:solidFill>
                    <a:srgbClr val="004677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4.2418205736010219E-2"/>
              <c:y val="8.49248073545872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just">
                <a:defRPr sz="700" b="1" i="0" u="none" strike="noStrike" kern="1200" baseline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s-CL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6966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'DATO PL'!$AY$6</c:f>
              <c:strCache>
                <c:ptCount val="1"/>
                <c:pt idx="0">
                  <c:v>ARICA Y PARINACOTA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'DATO PL'!$AZ$5:$BO$5</c:f>
              <c:numCache>
                <c:formatCode>@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'DATO PL'!$AZ$6:$BO$6</c:f>
              <c:numCache>
                <c:formatCode>0.0%</c:formatCode>
                <c:ptCount val="16"/>
                <c:pt idx="0">
                  <c:v>9.5238095238095233E-2</c:v>
                </c:pt>
                <c:pt idx="1">
                  <c:v>0.1111111111111111</c:v>
                </c:pt>
                <c:pt idx="2">
                  <c:v>7.6923076923076927E-2</c:v>
                </c:pt>
                <c:pt idx="3">
                  <c:v>7.3170731707317069E-2</c:v>
                </c:pt>
                <c:pt idx="4">
                  <c:v>9.0909090909090912E-2</c:v>
                </c:pt>
                <c:pt idx="5">
                  <c:v>2.1276595744680851E-2</c:v>
                </c:pt>
                <c:pt idx="6">
                  <c:v>0.02</c:v>
                </c:pt>
                <c:pt idx="7">
                  <c:v>0.10714285714285714</c:v>
                </c:pt>
                <c:pt idx="8">
                  <c:v>8.1967213114754092E-2</c:v>
                </c:pt>
                <c:pt idx="9">
                  <c:v>2.2988505747126436E-2</c:v>
                </c:pt>
                <c:pt idx="10">
                  <c:v>2.9411764705882353E-2</c:v>
                </c:pt>
                <c:pt idx="11">
                  <c:v>9.375E-2</c:v>
                </c:pt>
                <c:pt idx="12">
                  <c:v>0.10526315789473684</c:v>
                </c:pt>
                <c:pt idx="13">
                  <c:v>9.3023255813953487E-2</c:v>
                </c:pt>
                <c:pt idx="14">
                  <c:v>0.16981132075471697</c:v>
                </c:pt>
                <c:pt idx="15">
                  <c:v>0.19148936170212766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AC-406C-84D2-4CF8841DCFAC}"/>
            </c:ext>
          </c:extLst>
        </c:ser>
        <c:ser>
          <c:idx val="1"/>
          <c:order val="1"/>
          <c:tx>
            <c:strRef>
              <c:f>'DATO PL'!$AY$7</c:f>
              <c:strCache>
                <c:ptCount val="1"/>
                <c:pt idx="0">
                  <c:v>TARAPACÁ</c:v>
                </c:pt>
              </c:strCache>
            </c:strRef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'DATO PL'!$AZ$5:$BO$5</c:f>
              <c:numCache>
                <c:formatCode>@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'DATO PL'!$AZ$7:$BO$7</c:f>
              <c:numCache>
                <c:formatCode>0.0%</c:formatCode>
                <c:ptCount val="16"/>
                <c:pt idx="0">
                  <c:v>0.1</c:v>
                </c:pt>
                <c:pt idx="1">
                  <c:v>6.4814814814814811E-2</c:v>
                </c:pt>
                <c:pt idx="2">
                  <c:v>3.2786885245901641E-2</c:v>
                </c:pt>
                <c:pt idx="3">
                  <c:v>7.8431372549019607E-2</c:v>
                </c:pt>
                <c:pt idx="4">
                  <c:v>3.4965034965034968E-2</c:v>
                </c:pt>
                <c:pt idx="5">
                  <c:v>4.6979865771812082E-2</c:v>
                </c:pt>
                <c:pt idx="6">
                  <c:v>4.6875E-2</c:v>
                </c:pt>
                <c:pt idx="7">
                  <c:v>4.6511627906976744E-2</c:v>
                </c:pt>
                <c:pt idx="8">
                  <c:v>7.0422535211267609E-2</c:v>
                </c:pt>
                <c:pt idx="9">
                  <c:v>5.6603773584905662E-2</c:v>
                </c:pt>
                <c:pt idx="10">
                  <c:v>5.2083333333333336E-2</c:v>
                </c:pt>
                <c:pt idx="11">
                  <c:v>6.4516129032258063E-2</c:v>
                </c:pt>
                <c:pt idx="12">
                  <c:v>0.11564625850340136</c:v>
                </c:pt>
                <c:pt idx="13">
                  <c:v>0.18085106382978725</c:v>
                </c:pt>
                <c:pt idx="14">
                  <c:v>0.23376623376623376</c:v>
                </c:pt>
                <c:pt idx="15">
                  <c:v>0.35398230088495575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AC-406C-84D2-4CF8841DCFAC}"/>
            </c:ext>
          </c:extLst>
        </c:ser>
        <c:ser>
          <c:idx val="2"/>
          <c:order val="2"/>
          <c:tx>
            <c:strRef>
              <c:f>'DATO PL'!$AY$8</c:f>
              <c:strCache>
                <c:ptCount val="1"/>
                <c:pt idx="0">
                  <c:v>ANTOFAGASTA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'DATO PL'!$AZ$5:$BO$5</c:f>
              <c:numCache>
                <c:formatCode>@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'DATO PL'!$AZ$8:$BO$8</c:f>
              <c:numCache>
                <c:formatCode>0.0%</c:formatCode>
                <c:ptCount val="16"/>
                <c:pt idx="0">
                  <c:v>0.13114754098360656</c:v>
                </c:pt>
                <c:pt idx="1">
                  <c:v>8.9655172413793102E-2</c:v>
                </c:pt>
                <c:pt idx="2">
                  <c:v>0.11458333333333333</c:v>
                </c:pt>
                <c:pt idx="3">
                  <c:v>9.1304347826086957E-2</c:v>
                </c:pt>
                <c:pt idx="4">
                  <c:v>7.0247933884297523E-2</c:v>
                </c:pt>
                <c:pt idx="5">
                  <c:v>3.8022813688212927E-2</c:v>
                </c:pt>
                <c:pt idx="6">
                  <c:v>5.6291390728476824E-2</c:v>
                </c:pt>
                <c:pt idx="7">
                  <c:v>4.2813455657492352E-2</c:v>
                </c:pt>
                <c:pt idx="8">
                  <c:v>9.2063492063492069E-2</c:v>
                </c:pt>
                <c:pt idx="9">
                  <c:v>5.9649122807017542E-2</c:v>
                </c:pt>
                <c:pt idx="10">
                  <c:v>5.8333333333333334E-2</c:v>
                </c:pt>
                <c:pt idx="11">
                  <c:v>9.6491228070175433E-2</c:v>
                </c:pt>
                <c:pt idx="12">
                  <c:v>0.10945273631840796</c:v>
                </c:pt>
                <c:pt idx="13">
                  <c:v>0.1165644171779141</c:v>
                </c:pt>
                <c:pt idx="14">
                  <c:v>0.19745222929936307</c:v>
                </c:pt>
                <c:pt idx="15">
                  <c:v>0.22981366459627328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AC-406C-84D2-4CF8841DCFAC}"/>
            </c:ext>
          </c:extLst>
        </c:ser>
        <c:ser>
          <c:idx val="3"/>
          <c:order val="3"/>
          <c:tx>
            <c:strRef>
              <c:f>'DATO PL'!$AY$9</c:f>
              <c:strCache>
                <c:ptCount val="1"/>
                <c:pt idx="0">
                  <c:v>ATACAMA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'DATO PL'!$AZ$5:$BO$5</c:f>
              <c:numCache>
                <c:formatCode>@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'DATO PL'!$AZ$9:$BO$9</c:f>
              <c:numCache>
                <c:formatCode>0.0%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8.1967213114754103E-3</c:v>
                </c:pt>
                <c:pt idx="4">
                  <c:v>8.6956521739130436E-3</c:v>
                </c:pt>
                <c:pt idx="5">
                  <c:v>0</c:v>
                </c:pt>
                <c:pt idx="6">
                  <c:v>0</c:v>
                </c:pt>
                <c:pt idx="7">
                  <c:v>9.0090090090090089E-3</c:v>
                </c:pt>
                <c:pt idx="8">
                  <c:v>3.0612244897959183E-2</c:v>
                </c:pt>
                <c:pt idx="9">
                  <c:v>1.0101010101010102E-2</c:v>
                </c:pt>
                <c:pt idx="10">
                  <c:v>0</c:v>
                </c:pt>
                <c:pt idx="11">
                  <c:v>0</c:v>
                </c:pt>
                <c:pt idx="12">
                  <c:v>1.4492753623188406E-2</c:v>
                </c:pt>
                <c:pt idx="13">
                  <c:v>1.9230769230769232E-2</c:v>
                </c:pt>
                <c:pt idx="14">
                  <c:v>3.7735849056603772E-2</c:v>
                </c:pt>
                <c:pt idx="15">
                  <c:v>6.5217391304347824E-2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AC-406C-84D2-4CF8841DCFAC}"/>
            </c:ext>
          </c:extLst>
        </c:ser>
        <c:ser>
          <c:idx val="4"/>
          <c:order val="4"/>
          <c:tx>
            <c:strRef>
              <c:f>'DATO PL'!$AY$10</c:f>
              <c:strCache>
                <c:ptCount val="1"/>
                <c:pt idx="0">
                  <c:v>COQUIMBO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'DATO PL'!$AZ$5:$BO$5</c:f>
              <c:numCache>
                <c:formatCode>@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'DATO PL'!$AZ$10:$BO$10</c:f>
              <c:numCache>
                <c:formatCode>0.0%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5.4054054054054057E-3</c:v>
                </c:pt>
                <c:pt idx="4">
                  <c:v>0</c:v>
                </c:pt>
                <c:pt idx="5">
                  <c:v>0</c:v>
                </c:pt>
                <c:pt idx="6">
                  <c:v>4.5045045045045045E-3</c:v>
                </c:pt>
                <c:pt idx="7">
                  <c:v>9.3896713615023476E-3</c:v>
                </c:pt>
                <c:pt idx="8">
                  <c:v>1.1428571428571429E-2</c:v>
                </c:pt>
                <c:pt idx="9">
                  <c:v>6.1728395061728392E-3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1.282051282051282E-2</c:v>
                </c:pt>
                <c:pt idx="15">
                  <c:v>2.247191011235955E-2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AC-406C-84D2-4CF8841DC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9659512"/>
        <c:axId val="1639658528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'DATO PL'!$AY$11</c15:sqref>
                        </c15:formulaRef>
                      </c:ext>
                    </c:extLst>
                    <c:strCache>
                      <c:ptCount val="1"/>
                      <c:pt idx="0">
                        <c:v>VALPARAÍSO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'DATO PL'!$AZ$11:$BO$11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4.608294930875576E-3</c:v>
                      </c:pt>
                      <c:pt idx="1">
                        <c:v>7.3710073710073713E-3</c:v>
                      </c:pt>
                      <c:pt idx="2">
                        <c:v>4.0816326530612249E-3</c:v>
                      </c:pt>
                      <c:pt idx="3">
                        <c:v>5.8708414872798431E-3</c:v>
                      </c:pt>
                      <c:pt idx="4">
                        <c:v>1.9083969465648854E-3</c:v>
                      </c:pt>
                      <c:pt idx="5">
                        <c:v>3.7593984962406013E-3</c:v>
                      </c:pt>
                      <c:pt idx="6">
                        <c:v>6.5252854812398045E-3</c:v>
                      </c:pt>
                      <c:pt idx="7">
                        <c:v>5.0505050505050509E-3</c:v>
                      </c:pt>
                      <c:pt idx="8">
                        <c:v>5.3285968028419185E-3</c:v>
                      </c:pt>
                      <c:pt idx="9">
                        <c:v>6.3025210084033615E-3</c:v>
                      </c:pt>
                      <c:pt idx="10">
                        <c:v>0</c:v>
                      </c:pt>
                      <c:pt idx="11">
                        <c:v>5.0632911392405064E-3</c:v>
                      </c:pt>
                      <c:pt idx="12">
                        <c:v>2.9411764705882353E-3</c:v>
                      </c:pt>
                      <c:pt idx="13">
                        <c:v>5.3475935828877002E-3</c:v>
                      </c:pt>
                      <c:pt idx="14">
                        <c:v>7.6335877862595417E-3</c:v>
                      </c:pt>
                      <c:pt idx="15">
                        <c:v>4.2780748663101602E-2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D6AC-406C-84D2-4CF8841DCFA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PL'!$AY$12</c15:sqref>
                        </c15:formulaRef>
                      </c:ext>
                    </c:extLst>
                    <c:strCache>
                      <c:ptCount val="1"/>
                      <c:pt idx="0">
                        <c:v>LIBERTADOR GRAL. BDO. O'HIGGINS</c:v>
                      </c:pt>
                    </c:strCache>
                  </c:strRef>
                </c:tx>
                <c:spPr>
                  <a:ln w="222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PL'!$AZ$12:$BO$12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4.2194092827004216E-3</c:v>
                      </c:pt>
                      <c:pt idx="4">
                        <c:v>7.575757575757576E-3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8.8495575221238937E-3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1.1764705882352941E-2</c:v>
                      </c:pt>
                      <c:pt idx="14">
                        <c:v>1.4285714285714285E-2</c:v>
                      </c:pt>
                      <c:pt idx="15">
                        <c:v>1.0416666666666666E-2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6AC-406C-84D2-4CF8841DCFAC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PL'!$AY$13</c15:sqref>
                        </c15:formulaRef>
                      </c:ext>
                    </c:extLst>
                    <c:strCache>
                      <c:ptCount val="1"/>
                      <c:pt idx="0">
                        <c:v>MAULE</c:v>
                      </c:pt>
                    </c:strCache>
                  </c:strRef>
                </c:tx>
                <c:spPr>
                  <a:ln w="2222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PL'!$AZ$13:$BO$13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4.329004329004329E-3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5.8823529411764705E-3</c:v>
                      </c:pt>
                      <c:pt idx="11">
                        <c:v>1.1111111111111112E-2</c:v>
                      </c:pt>
                      <c:pt idx="12">
                        <c:v>1.3245033112582781E-2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1.9417475728155338E-2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6AC-406C-84D2-4CF8841DCFA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PL'!$AY$14</c15:sqref>
                        </c15:formulaRef>
                      </c:ext>
                    </c:extLst>
                    <c:strCache>
                      <c:ptCount val="1"/>
                      <c:pt idx="0">
                        <c:v> BIOBÍO</c:v>
                      </c:pt>
                    </c:strCache>
                  </c:strRef>
                </c:tx>
                <c:spPr>
                  <a:ln w="2222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PL'!$AZ$14:$BO$14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3.3898305084745763E-2</c:v>
                      </c:pt>
                      <c:pt idx="15">
                        <c:v>2.2556390977443608E-2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6AC-406C-84D2-4CF8841DCFAC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PL'!$AY$15</c15:sqref>
                        </c15:formulaRef>
                      </c:ext>
                    </c:extLst>
                    <c:strCache>
                      <c:ptCount val="1"/>
                      <c:pt idx="0">
                        <c:v>LA ARAUCANÍA</c:v>
                      </c:pt>
                    </c:strCache>
                  </c:strRef>
                </c:tx>
                <c:spPr>
                  <a:ln w="222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PL'!$AZ$15:$BO$15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1.9607843137254902E-3</c:v>
                      </c:pt>
                      <c:pt idx="2">
                        <c:v>3.9138943248532287E-3</c:v>
                      </c:pt>
                      <c:pt idx="3">
                        <c:v>2.5062656641604009E-3</c:v>
                      </c:pt>
                      <c:pt idx="4">
                        <c:v>3.003003003003003E-3</c:v>
                      </c:pt>
                      <c:pt idx="5">
                        <c:v>1.0309278350515464E-2</c:v>
                      </c:pt>
                      <c:pt idx="6">
                        <c:v>8.5836909871244635E-3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6AC-406C-84D2-4CF8841DCFAC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PL'!$AY$16</c15:sqref>
                        </c15:formulaRef>
                      </c:ext>
                    </c:extLst>
                    <c:strCache>
                      <c:ptCount val="1"/>
                      <c:pt idx="0">
                        <c:v>LOS RÍOS</c:v>
                      </c:pt>
                    </c:strCache>
                  </c:strRef>
                </c:tx>
                <c:spPr>
                  <a:ln w="2222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PL'!$AZ$16:$BO$16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9.5238095238095247E-3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4.7619047619047616E-2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6AC-406C-84D2-4CF8841DCFAC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PL'!$AY$17</c15:sqref>
                        </c15:formulaRef>
                      </c:ext>
                    </c:extLst>
                    <c:strCache>
                      <c:ptCount val="1"/>
                      <c:pt idx="0">
                        <c:v>LOS LAGOS</c:v>
                      </c:pt>
                    </c:strCache>
                  </c:strRef>
                </c:tx>
                <c:spPr>
                  <a:ln w="2222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PL'!$AZ$17:$BO$17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7.1428571428571426E-3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1.2048192771084338E-2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5.8823529411764705E-2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6AC-406C-84D2-4CF8841DCFAC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PL'!$AY$18</c15:sqref>
                        </c15:formulaRef>
                      </c:ext>
                    </c:extLst>
                    <c:strCache>
                      <c:ptCount val="1"/>
                      <c:pt idx="0">
                        <c:v>AYSÉN</c:v>
                      </c:pt>
                    </c:strCache>
                  </c:strRef>
                </c:tx>
                <c:spPr>
                  <a:ln w="2222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PL'!$AZ$18:$BO$18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6AC-406C-84D2-4CF8841DCFAC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PL'!$AY$19</c15:sqref>
                        </c15:formulaRef>
                      </c:ext>
                    </c:extLst>
                    <c:strCache>
                      <c:ptCount val="1"/>
                      <c:pt idx="0">
                        <c:v>MAGALLANES</c:v>
                      </c:pt>
                    </c:strCache>
                  </c:strRef>
                </c:tx>
                <c:spPr>
                  <a:ln w="2222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PL'!$AZ$19:$BO$19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3.4482758620689655E-2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3.8461538461538464E-2</c:v>
                      </c:pt>
                      <c:pt idx="7">
                        <c:v>5.5555555555555552E-2</c:v>
                      </c:pt>
                      <c:pt idx="8">
                        <c:v>6.25E-2</c:v>
                      </c:pt>
                      <c:pt idx="9">
                        <c:v>0.14285714285714285</c:v>
                      </c:pt>
                      <c:pt idx="10">
                        <c:v>0.11764705882352941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6AC-406C-84D2-4CF8841DCFAC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PL'!$AY$20</c15:sqref>
                        </c15:formulaRef>
                      </c:ext>
                    </c:extLst>
                    <c:strCache>
                      <c:ptCount val="1"/>
                      <c:pt idx="0">
                        <c:v>METROPOLITANA</c:v>
                      </c:pt>
                    </c:strCache>
                  </c:strRef>
                </c:tx>
                <c:spPr>
                  <a:ln w="2222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PL'!$AZ$20:$BO$20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3.3821871476888386E-3</c:v>
                      </c:pt>
                      <c:pt idx="1">
                        <c:v>6.3001145475372281E-3</c:v>
                      </c:pt>
                      <c:pt idx="2">
                        <c:v>5.7012542759407071E-3</c:v>
                      </c:pt>
                      <c:pt idx="3">
                        <c:v>8.0147965474722561E-3</c:v>
                      </c:pt>
                      <c:pt idx="4">
                        <c:v>9.6269554753309269E-3</c:v>
                      </c:pt>
                      <c:pt idx="5">
                        <c:v>6.3091482649842269E-3</c:v>
                      </c:pt>
                      <c:pt idx="6">
                        <c:v>9.5181439619274246E-3</c:v>
                      </c:pt>
                      <c:pt idx="7">
                        <c:v>7.5275043427909666E-3</c:v>
                      </c:pt>
                      <c:pt idx="8">
                        <c:v>1.0807736063708761E-2</c:v>
                      </c:pt>
                      <c:pt idx="9">
                        <c:v>1.1589403973509934E-2</c:v>
                      </c:pt>
                      <c:pt idx="10">
                        <c:v>1.466275659824047E-2</c:v>
                      </c:pt>
                      <c:pt idx="11">
                        <c:v>1.6321406151914627E-2</c:v>
                      </c:pt>
                      <c:pt idx="12">
                        <c:v>1.884159106769016E-2</c:v>
                      </c:pt>
                      <c:pt idx="13">
                        <c:v>2.2861981371718881E-2</c:v>
                      </c:pt>
                      <c:pt idx="14">
                        <c:v>3.4517766497461931E-2</c:v>
                      </c:pt>
                      <c:pt idx="15">
                        <c:v>5.4148471615720527E-2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6AC-406C-84D2-4CF8841DCFAC}"/>
                  </c:ext>
                </c:extLst>
              </c15:ser>
            </c15:filteredLineSeries>
          </c:ext>
        </c:extLst>
      </c:lineChart>
      <c:catAx>
        <c:axId val="1639659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39658528"/>
        <c:crosses val="autoZero"/>
        <c:auto val="1"/>
        <c:lblAlgn val="ctr"/>
        <c:lblOffset val="100"/>
        <c:noMultiLvlLbl val="0"/>
      </c:catAx>
      <c:valAx>
        <c:axId val="163965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just">
                  <a:defRPr sz="800" b="1" i="0" u="none" strike="noStrike" kern="1200" baseline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Porcentaje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 </a:t>
                </a: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jóvenes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migrantes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defRPr sz="80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atendidos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PL </a:t>
                </a: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Macrozona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Norte</a:t>
                </a:r>
                <a:endParaRPr lang="es-CL" sz="800" dirty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4.4452496700463313E-2"/>
              <c:y val="0.146748124142360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just">
                <a:defRPr sz="800" b="1" i="0" u="none" strike="noStrike" kern="1200" baseline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s-CL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39659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1" i="0" u="none" strike="noStrike" kern="120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cap="none" spc="0" normalizeH="0" baseline="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Jovenes</a:t>
            </a:r>
            <a:r>
              <a:rPr lang="en-US" sz="1200" b="1" i="0" u="none" strike="noStrike" kern="1200" cap="none" spc="0" normalizeH="0" baseline="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i="0" u="none" strike="noStrike" kern="1200" cap="none" spc="0" normalizeH="0" baseline="0" dirty="0" err="1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usuarios</a:t>
            </a:r>
            <a:r>
              <a:rPr lang="en-US" sz="1200" b="1" i="0" u="none" strike="noStrike" kern="1200" cap="none" spc="0" normalizeH="0" baseline="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/as </a:t>
            </a:r>
            <a:r>
              <a:rPr lang="en-US" sz="1200" b="1" i="0" u="none" strike="noStrike" kern="1200" cap="none" spc="0" normalizeH="0" baseline="0" dirty="0" err="1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migrantes</a:t>
            </a:r>
            <a:r>
              <a:rPr lang="en-US" sz="1200" b="1" i="0" u="none" strike="noStrike" kern="1200" cap="none" spc="0" normalizeH="0" baseline="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i="0" u="none" strike="noStrike" kern="1200" cap="none" spc="0" normalizeH="0" baseline="0" dirty="0" err="1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vigentes</a:t>
            </a:r>
            <a:r>
              <a:rPr lang="en-US" sz="1200" b="1" i="0" u="none" strike="noStrike" kern="1200" cap="none" spc="0" normalizeH="0" baseline="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i="0" u="none" strike="noStrike" kern="1200" cap="none" spc="0" normalizeH="0" baseline="0" dirty="0" err="1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sz="1200" b="1" i="0" u="none" strike="noStrike" kern="1200" cap="none" spc="0" normalizeH="0" baseline="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i="0" u="none" strike="noStrike" kern="1200" cap="none" spc="0" normalizeH="0" baseline="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región</a:t>
            </a:r>
            <a:endParaRPr lang="en-US" sz="1200" b="1" i="0" u="none" strike="noStrike" kern="1200" cap="none" spc="0" normalizeH="0" baseline="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Hoja1!$C$4:$C$14</c:f>
              <c:strCache>
                <c:ptCount val="11"/>
                <c:pt idx="0">
                  <c:v>Arica y Parinacota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O´Higgins</c:v>
                </c:pt>
                <c:pt idx="7">
                  <c:v>Maule</c:v>
                </c:pt>
                <c:pt idx="8">
                  <c:v>Biobío</c:v>
                </c:pt>
                <c:pt idx="9">
                  <c:v>Los Lagos</c:v>
                </c:pt>
                <c:pt idx="10">
                  <c:v>Metropolitana</c:v>
                </c:pt>
              </c:strCache>
            </c:strRef>
          </c:cat>
          <c:val>
            <c:numRef>
              <c:f>Hoja1!$D$4:$D$14</c:f>
              <c:numCache>
                <c:formatCode>General</c:formatCode>
                <c:ptCount val="11"/>
                <c:pt idx="0">
                  <c:v>9</c:v>
                </c:pt>
                <c:pt idx="1">
                  <c:v>49</c:v>
                </c:pt>
                <c:pt idx="2">
                  <c:v>36</c:v>
                </c:pt>
                <c:pt idx="3">
                  <c:v>7</c:v>
                </c:pt>
                <c:pt idx="4">
                  <c:v>5</c:v>
                </c:pt>
                <c:pt idx="5">
                  <c:v>10</c:v>
                </c:pt>
                <c:pt idx="6">
                  <c:v>5</c:v>
                </c:pt>
                <c:pt idx="7">
                  <c:v>5</c:v>
                </c:pt>
                <c:pt idx="8">
                  <c:v>1</c:v>
                </c:pt>
                <c:pt idx="9">
                  <c:v>2</c:v>
                </c:pt>
                <c:pt idx="10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D-4F76-ABD4-C84F9E882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0301536"/>
        <c:axId val="1270298208"/>
      </c:barChart>
      <c:catAx>
        <c:axId val="127030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70298208"/>
        <c:crosses val="autoZero"/>
        <c:auto val="1"/>
        <c:lblAlgn val="ctr"/>
        <c:lblOffset val="100"/>
        <c:noMultiLvlLbl val="0"/>
      </c:catAx>
      <c:valAx>
        <c:axId val="127029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7030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u="none" strike="noStrike" kern="1200" cap="none" spc="0" normalizeH="0" baseline="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por modelo de atención de usuarios/as migrantes</a:t>
            </a:r>
          </a:p>
        </c:rich>
      </c:tx>
      <c:layout>
        <c:manualLayout>
          <c:xMode val="edge"/>
          <c:yMode val="edge"/>
          <c:x val="0.17498600174978127"/>
          <c:y val="3.3333323612329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5654838101229699"/>
          <c:y val="0.29862667639136936"/>
          <c:w val="0.50488528508112795"/>
          <c:h val="0.56316633574118746"/>
        </c:manualLayout>
      </c:layout>
      <c:pieChart>
        <c:varyColors val="1"/>
        <c:ser>
          <c:idx val="0"/>
          <c:order val="0"/>
          <c:tx>
            <c:strRef>
              <c:f>'[Jov_migrantes vigentes al 300623 MINUTA.xlsx]TD Nómina vig'!$M$7</c:f>
              <c:strCache>
                <c:ptCount val="1"/>
                <c:pt idx="0">
                  <c:v>Suma de CodninoUnico2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97-4CDE-AD2F-2C468AA67C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97-4CDE-AD2F-2C468AA67C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97-4CDE-AD2F-2C468AA67C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97-4CDE-AD2F-2C468AA67C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97-4CDE-AD2F-2C468AA67C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97-4CDE-AD2F-2C468AA67C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97-4CDE-AD2F-2C468AA67CA9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397-4CDE-AD2F-2C468AA67CA9}"/>
              </c:ext>
            </c:extLst>
          </c:dPt>
          <c:dLbls>
            <c:dLbl>
              <c:idx val="0"/>
              <c:layout>
                <c:manualLayout>
                  <c:x val="5.6478355920458259E-2"/>
                  <c:y val="4.9426040797931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93269778225695"/>
                      <c:h val="0.132654997707309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97-4CDE-AD2F-2C468AA67CA9}"/>
                </c:ext>
              </c:extLst>
            </c:dLbl>
            <c:dLbl>
              <c:idx val="1"/>
              <c:layout>
                <c:manualLayout>
                  <c:x val="2.6619107426477686E-2"/>
                  <c:y val="-9.290842566948079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65160067972733"/>
                      <c:h val="0.13070185066836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97-4CDE-AD2F-2C468AA67CA9}"/>
                </c:ext>
              </c:extLst>
            </c:dLbl>
            <c:dLbl>
              <c:idx val="2"/>
              <c:layout>
                <c:manualLayout>
                  <c:x val="7.4048547390963906E-3"/>
                  <c:y val="3.86476833441845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90091682727446"/>
                      <c:h val="0.127652793920077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397-4CDE-AD2F-2C468AA67CA9}"/>
                </c:ext>
              </c:extLst>
            </c:dLbl>
            <c:dLbl>
              <c:idx val="3"/>
              <c:layout>
                <c:manualLayout>
                  <c:x val="7.861613859720662E-2"/>
                  <c:y val="-7.88658343223875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85503669029115"/>
                      <c:h val="0.128312391370728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397-4CDE-AD2F-2C468AA67CA9}"/>
                </c:ext>
              </c:extLst>
            </c:dLbl>
            <c:dLbl>
              <c:idx val="4"/>
              <c:layout>
                <c:manualLayout>
                  <c:x val="-1.1645219759073358E-3"/>
                  <c:y val="-1.66019032757829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0322858819561"/>
                      <c:h val="0.14504373551680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397-4CDE-AD2F-2C468AA67CA9}"/>
                </c:ext>
              </c:extLst>
            </c:dLbl>
            <c:dLbl>
              <c:idx val="5"/>
              <c:layout>
                <c:manualLayout>
                  <c:x val="-1.0381084758707852E-2"/>
                  <c:y val="4.337618804129925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15285672930346"/>
                      <c:h val="0.14568281671705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397-4CDE-AD2F-2C468AA67CA9}"/>
                </c:ext>
              </c:extLst>
            </c:dLbl>
            <c:dLbl>
              <c:idx val="6"/>
              <c:layout>
                <c:manualLayout>
                  <c:x val="-0.14512546567446671"/>
                  <c:y val="4.63660503388315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69452355388127"/>
                      <c:h val="0.130072685655824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397-4CDE-AD2F-2C468AA67CA9}"/>
                </c:ext>
              </c:extLst>
            </c:dLbl>
            <c:dLbl>
              <c:idx val="7"/>
              <c:layout>
                <c:manualLayout>
                  <c:x val="8.449684697593346E-2"/>
                  <c:y val="3.61041555323265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00528686528099"/>
                      <c:h val="0.131937954755512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397-4CDE-AD2F-2C468AA67CA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'[Jov_migrantes vigentes al 300623 MINUTA.xlsx]TD Nómina vig'!$L$8:$L$15</c:f>
              <c:strCache>
                <c:ptCount val="8"/>
                <c:pt idx="0">
                  <c:v>CIP</c:v>
                </c:pt>
                <c:pt idx="1">
                  <c:v>CRC</c:v>
                </c:pt>
                <c:pt idx="2">
                  <c:v>CSC</c:v>
                </c:pt>
                <c:pt idx="3">
                  <c:v>MCA</c:v>
                </c:pt>
                <c:pt idx="4">
                  <c:v>PLA</c:v>
                </c:pt>
                <c:pt idx="5">
                  <c:v>PLE</c:v>
                </c:pt>
                <c:pt idx="6">
                  <c:v>PSA</c:v>
                </c:pt>
                <c:pt idx="7">
                  <c:v>SBC</c:v>
                </c:pt>
              </c:strCache>
            </c:strRef>
          </c:cat>
          <c:val>
            <c:numRef>
              <c:f>'[Jov_migrantes vigentes al 300623 MINUTA.xlsx]TD Nómina vig'!$M$8:$M$15</c:f>
              <c:numCache>
                <c:formatCode>0.0%</c:formatCode>
                <c:ptCount val="8"/>
                <c:pt idx="0">
                  <c:v>0.18007662835249041</c:v>
                </c:pt>
                <c:pt idx="1">
                  <c:v>3.8314176245210725E-2</c:v>
                </c:pt>
                <c:pt idx="2">
                  <c:v>7.662835249042145E-2</c:v>
                </c:pt>
                <c:pt idx="3">
                  <c:v>0.26053639846743293</c:v>
                </c:pt>
                <c:pt idx="4">
                  <c:v>7.2796934865900387E-2</c:v>
                </c:pt>
                <c:pt idx="5">
                  <c:v>0.34099616858237547</c:v>
                </c:pt>
                <c:pt idx="6">
                  <c:v>1.9157088122605363E-2</c:v>
                </c:pt>
                <c:pt idx="7">
                  <c:v>1.1494252873563218E-2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397-4CDE-AD2F-2C468AA67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L" sz="1200" b="1" dirty="0">
                <a:solidFill>
                  <a:schemeClr val="accent5">
                    <a:lumMod val="50000"/>
                  </a:schemeClr>
                </a:solidFill>
              </a:rPr>
              <a:t>Principales causales de ingreso usuarios migrantes y chilenos según categoría de delitos</a:t>
            </a:r>
          </a:p>
        </c:rich>
      </c:tx>
      <c:layout>
        <c:manualLayout>
          <c:xMode val="edge"/>
          <c:yMode val="edge"/>
          <c:x val="0.11404435998934051"/>
          <c:y val="4.6601246344829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'[Jov_migrantes vigentes al 300623 MINUTA.xlsx]TD Nómina vig'!$C$236</c:f>
              <c:strCache>
                <c:ptCount val="1"/>
                <c:pt idx="0">
                  <c:v>Usuario chileno/a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'[Jov_migrantes vigentes al 300623 MINUTA.xlsx]TD Nómina vig'!$B$237:$B$239</c:f>
              <c:strCache>
                <c:ptCount val="3"/>
                <c:pt idx="0">
                  <c:v>Delitos contra las personas</c:v>
                </c:pt>
                <c:pt idx="1">
                  <c:v>Traficos ilícitos de Estupefacientes y Sustancias sicotrópicas</c:v>
                </c:pt>
                <c:pt idx="2">
                  <c:v>Delitos contra la Propiedad </c:v>
                </c:pt>
              </c:strCache>
            </c:strRef>
          </c:cat>
          <c:val>
            <c:numRef>
              <c:f>'[Jov_migrantes vigentes al 300623 MINUTA.xlsx]TD Nómina vig'!$C$237:$C$239</c:f>
              <c:numCache>
                <c:formatCode>0.0%</c:formatCode>
                <c:ptCount val="3"/>
                <c:pt idx="0">
                  <c:v>7.2314850717332305E-2</c:v>
                </c:pt>
                <c:pt idx="1">
                  <c:v>5.7386583947266381E-2</c:v>
                </c:pt>
                <c:pt idx="2">
                  <c:v>0.7146180690189996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2E-4B63-B9A9-43EF1C91D93B}"/>
            </c:ext>
          </c:extLst>
        </c:ser>
        <c:ser>
          <c:idx val="1"/>
          <c:order val="1"/>
          <c:tx>
            <c:strRef>
              <c:f>'[Jov_migrantes vigentes al 300623 MINUTA.xlsx]TD Nómina vig'!$D$236</c:f>
              <c:strCache>
                <c:ptCount val="1"/>
                <c:pt idx="0">
                  <c:v>Usuario migrante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'[Jov_migrantes vigentes al 300623 MINUTA.xlsx]TD Nómina vig'!$B$237:$B$239</c:f>
              <c:strCache>
                <c:ptCount val="3"/>
                <c:pt idx="0">
                  <c:v>Delitos contra las personas</c:v>
                </c:pt>
                <c:pt idx="1">
                  <c:v>Traficos ilícitos de Estupefacientes y Sustancias sicotrópicas</c:v>
                </c:pt>
                <c:pt idx="2">
                  <c:v>Delitos contra la Propiedad </c:v>
                </c:pt>
              </c:strCache>
            </c:strRef>
          </c:cat>
          <c:val>
            <c:numRef>
              <c:f>'[Jov_migrantes vigentes al 300623 MINUTA.xlsx]TD Nómina vig'!$D$237:$D$239</c:f>
              <c:numCache>
                <c:formatCode>0.0%</c:formatCode>
                <c:ptCount val="3"/>
                <c:pt idx="0">
                  <c:v>6.1302681992337162E-2</c:v>
                </c:pt>
                <c:pt idx="1">
                  <c:v>0.10344827586206896</c:v>
                </c:pt>
                <c:pt idx="2">
                  <c:v>0.72030651340996166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E-4B63-B9A9-43EF1C91D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144987776"/>
        <c:axId val="1144988104"/>
      </c:barChart>
      <c:catAx>
        <c:axId val="114498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44988104"/>
        <c:crosses val="autoZero"/>
        <c:auto val="1"/>
        <c:lblAlgn val="ctr"/>
        <c:lblOffset val="100"/>
        <c:noMultiLvlLbl val="0"/>
      </c:catAx>
      <c:valAx>
        <c:axId val="1144988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44987776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u="none" strike="noStrike" kern="1200" cap="none" spc="0" normalizeH="0" baseline="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Relación usuarios migrantes sin regularización o tramitando por 1era vez y usuarios migrantes regularizados </a:t>
            </a:r>
            <a:r>
              <a:rPr lang="es-CL" sz="1200" b="1" i="0" u="none" strike="noStrike" kern="1200" cap="none" spc="0" normalizeH="0" baseline="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según </a:t>
            </a:r>
            <a:r>
              <a:rPr lang="es-CL" sz="1200" b="1" i="0" u="none" strike="noStrike" kern="1200" cap="none" spc="0" normalizeH="0" baseline="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región  </a:t>
            </a:r>
          </a:p>
        </c:rich>
      </c:tx>
      <c:layout>
        <c:manualLayout>
          <c:xMode val="edge"/>
          <c:yMode val="edge"/>
          <c:x val="0.13331053414794206"/>
          <c:y val="2.6422763522854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4516317597117262"/>
          <c:y val="0.24850833496524039"/>
          <c:w val="0.81940871835721119"/>
          <c:h val="0.41356298345246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Hoja1!$D$4</c:f>
              <c:strCache>
                <c:ptCount val="1"/>
                <c:pt idx="0">
                  <c:v>Usuarios/as migrantes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5.4502027207133962E-17"/>
                  <c:y val="-1.98511166253101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00-4582-BA33-7584EBFACAB5}"/>
                </c:ext>
              </c:extLst>
            </c:dLbl>
            <c:dLbl>
              <c:idx val="4"/>
              <c:layout>
                <c:manualLayout>
                  <c:x val="-5.4502027207133962E-17"/>
                  <c:y val="-1.98511166253101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00-4582-BA33-7584EBFACAB5}"/>
                </c:ext>
              </c:extLst>
            </c:dLbl>
            <c:dLbl>
              <c:idx val="5"/>
              <c:layout>
                <c:manualLayout>
                  <c:x val="-1.0900405441426792E-16"/>
                  <c:y val="-1.98511166253102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00-4582-BA33-7584EBFACAB5}"/>
                </c:ext>
              </c:extLst>
            </c:dLbl>
            <c:dLbl>
              <c:idx val="10"/>
              <c:layout>
                <c:manualLayout>
                  <c:x val="-6.4414737584757914E-3"/>
                  <c:y val="1.16579359639674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90-4EC8-BFB5-EE6CF3FFEE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Hoja1!$C$5:$C$15</c:f>
              <c:strCache>
                <c:ptCount val="11"/>
                <c:pt idx="0">
                  <c:v>Arica y Parinacota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O´Higgins</c:v>
                </c:pt>
                <c:pt idx="7">
                  <c:v>Maule</c:v>
                </c:pt>
                <c:pt idx="8">
                  <c:v>Biobío</c:v>
                </c:pt>
                <c:pt idx="9">
                  <c:v>Los Lagos</c:v>
                </c:pt>
                <c:pt idx="10">
                  <c:v>Metropolitana</c:v>
                </c:pt>
              </c:strCache>
            </c:strRef>
          </c:cat>
          <c:val>
            <c:numRef>
              <c:f>Hoja1!$D$5:$D$15</c:f>
              <c:numCache>
                <c:formatCode>General</c:formatCode>
                <c:ptCount val="11"/>
                <c:pt idx="0">
                  <c:v>9</c:v>
                </c:pt>
                <c:pt idx="1">
                  <c:v>49</c:v>
                </c:pt>
                <c:pt idx="2">
                  <c:v>36</c:v>
                </c:pt>
                <c:pt idx="3">
                  <c:v>7</c:v>
                </c:pt>
                <c:pt idx="4">
                  <c:v>5</c:v>
                </c:pt>
                <c:pt idx="5">
                  <c:v>10</c:v>
                </c:pt>
                <c:pt idx="6">
                  <c:v>5</c:v>
                </c:pt>
                <c:pt idx="7">
                  <c:v>5</c:v>
                </c:pt>
                <c:pt idx="8">
                  <c:v>1</c:v>
                </c:pt>
                <c:pt idx="9">
                  <c:v>2</c:v>
                </c:pt>
                <c:pt idx="10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00-4582-BA33-7584EBFACAB5}"/>
            </c:ext>
          </c:extLst>
        </c:ser>
        <c:ser>
          <c:idx val="1"/>
          <c:order val="1"/>
          <c:tx>
            <c:strRef>
              <c:f>Hoja1!$E$4</c:f>
              <c:strCache>
                <c:ptCount val="1"/>
                <c:pt idx="0">
                  <c:v>Usuarios/as migrantes sin regularización o tramitando por 1ra vez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918616570415025E-3"/>
                  <c:y val="-6.065548899106299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00-4582-BA33-7584EBFACAB5}"/>
                </c:ext>
              </c:extLst>
            </c:dLbl>
            <c:dLbl>
              <c:idx val="10"/>
              <c:layout>
                <c:manualLayout>
                  <c:x val="9.66221063771350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A00-4582-BA33-7584EBFAC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Hoja1!$C$5:$C$15</c:f>
              <c:strCache>
                <c:ptCount val="11"/>
                <c:pt idx="0">
                  <c:v>Arica y Parinacota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O´Higgins</c:v>
                </c:pt>
                <c:pt idx="7">
                  <c:v>Maule</c:v>
                </c:pt>
                <c:pt idx="8">
                  <c:v>Biobío</c:v>
                </c:pt>
                <c:pt idx="9">
                  <c:v>Los Lagos</c:v>
                </c:pt>
                <c:pt idx="10">
                  <c:v>Metropolitana</c:v>
                </c:pt>
              </c:strCache>
            </c:strRef>
          </c:cat>
          <c:val>
            <c:numRef>
              <c:f>Hoja1!$E$5:$E$15</c:f>
              <c:numCache>
                <c:formatCode>General</c:formatCode>
                <c:ptCount val="11"/>
                <c:pt idx="0">
                  <c:v>5</c:v>
                </c:pt>
                <c:pt idx="1">
                  <c:v>27</c:v>
                </c:pt>
                <c:pt idx="2">
                  <c:v>8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00-4582-BA33-7584EBFAC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362288"/>
        <c:axId val="505362616"/>
      </c:barChart>
      <c:catAx>
        <c:axId val="50536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5362616"/>
        <c:crosses val="autoZero"/>
        <c:auto val="1"/>
        <c:lblAlgn val="ctr"/>
        <c:lblOffset val="100"/>
        <c:noMultiLvlLbl val="0"/>
      </c:catAx>
      <c:valAx>
        <c:axId val="50536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53622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807488948688084E-2"/>
          <c:y val="0.83758844358350015"/>
          <c:w val="0.84181287417291084"/>
          <c:h val="0.13693539117448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u="none" strike="noStrike" kern="1200" cap="none" spc="0" normalizeH="0" baseline="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Relación usuarios migrantes sin regularización o tramitando por 1era vez y usuarios migrantes regularizados </a:t>
            </a:r>
            <a:r>
              <a:rPr lang="es-CL" sz="1100" b="1" i="0" u="none" strike="noStrike" kern="1200" cap="none" spc="0" normalizeH="0" baseline="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según </a:t>
            </a:r>
            <a:r>
              <a:rPr lang="es-CL" sz="1100" b="1" i="0" u="none" strike="noStrike" kern="1200" cap="none" spc="0" normalizeH="0" baseline="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nacionalidad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Hoja1!$L$4:$L$5</c:f>
              <c:strCache>
                <c:ptCount val="2"/>
                <c:pt idx="0">
                  <c:v>Usuarios/as </c:v>
                </c:pt>
                <c:pt idx="1">
                  <c:v>migrantes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Hoja1!$K$6:$K$14</c:f>
              <c:strCache>
                <c:ptCount val="9"/>
                <c:pt idx="0">
                  <c:v>Argentina</c:v>
                </c:pt>
                <c:pt idx="1">
                  <c:v>Boliviana</c:v>
                </c:pt>
                <c:pt idx="2">
                  <c:v>Colombiana</c:v>
                </c:pt>
                <c:pt idx="3">
                  <c:v>Dominicana</c:v>
                </c:pt>
                <c:pt idx="4">
                  <c:v>Ecuatoriana</c:v>
                </c:pt>
                <c:pt idx="5">
                  <c:v>Haitiana</c:v>
                </c:pt>
                <c:pt idx="6">
                  <c:v>Peruana</c:v>
                </c:pt>
                <c:pt idx="7">
                  <c:v>Uruguaya</c:v>
                </c:pt>
                <c:pt idx="8">
                  <c:v>Venezolana</c:v>
                </c:pt>
              </c:strCache>
            </c:strRef>
          </c:cat>
          <c:val>
            <c:numRef>
              <c:f>Hoja1!$L$6:$L$14</c:f>
              <c:numCache>
                <c:formatCode>General</c:formatCode>
                <c:ptCount val="9"/>
                <c:pt idx="0">
                  <c:v>2</c:v>
                </c:pt>
                <c:pt idx="1">
                  <c:v>25</c:v>
                </c:pt>
                <c:pt idx="2">
                  <c:v>103</c:v>
                </c:pt>
                <c:pt idx="3">
                  <c:v>9</c:v>
                </c:pt>
                <c:pt idx="4">
                  <c:v>7</c:v>
                </c:pt>
                <c:pt idx="5">
                  <c:v>5</c:v>
                </c:pt>
                <c:pt idx="6">
                  <c:v>31</c:v>
                </c:pt>
                <c:pt idx="7">
                  <c:v>2</c:v>
                </c:pt>
                <c:pt idx="8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8-43FE-9154-33FA6F56B8A0}"/>
            </c:ext>
          </c:extLst>
        </c:ser>
        <c:ser>
          <c:idx val="1"/>
          <c:order val="1"/>
          <c:tx>
            <c:strRef>
              <c:f>Hoja1!$M$4:$M$5</c:f>
              <c:strCache>
                <c:ptCount val="2"/>
                <c:pt idx="0">
                  <c:v>Usuarios/as migrantes sin regularización o tramitando por 1ra vez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Hoja1!$K$6:$K$14</c:f>
              <c:strCache>
                <c:ptCount val="9"/>
                <c:pt idx="0">
                  <c:v>Argentina</c:v>
                </c:pt>
                <c:pt idx="1">
                  <c:v>Boliviana</c:v>
                </c:pt>
                <c:pt idx="2">
                  <c:v>Colombiana</c:v>
                </c:pt>
                <c:pt idx="3">
                  <c:v>Dominicana</c:v>
                </c:pt>
                <c:pt idx="4">
                  <c:v>Ecuatoriana</c:v>
                </c:pt>
                <c:pt idx="5">
                  <c:v>Haitiana</c:v>
                </c:pt>
                <c:pt idx="6">
                  <c:v>Peruana</c:v>
                </c:pt>
                <c:pt idx="7">
                  <c:v>Uruguaya</c:v>
                </c:pt>
                <c:pt idx="8">
                  <c:v>Venezolana</c:v>
                </c:pt>
              </c:strCache>
            </c:strRef>
          </c:cat>
          <c:val>
            <c:numRef>
              <c:f>Hoja1!$M$6:$M$14</c:f>
              <c:numCache>
                <c:formatCode>General</c:formatCode>
                <c:ptCount val="9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8-43FE-9154-33FA6F56B8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1887584"/>
        <c:axId val="381888240"/>
      </c:barChart>
      <c:catAx>
        <c:axId val="38188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81888240"/>
        <c:crosses val="autoZero"/>
        <c:auto val="1"/>
        <c:lblAlgn val="ctr"/>
        <c:lblOffset val="100"/>
        <c:noMultiLvlLbl val="0"/>
      </c:catAx>
      <c:valAx>
        <c:axId val="38188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818875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DATO!$C$5</c:f>
              <c:strCache>
                <c:ptCount val="1"/>
                <c:pt idx="0">
                  <c:v>Chileno(a)</c:v>
                </c:pt>
              </c:strCache>
            </c:strRef>
          </c:tx>
          <c:spPr>
            <a:solidFill>
              <a:srgbClr val="004677"/>
            </a:solidFill>
            <a:ln>
              <a:noFill/>
            </a:ln>
            <a:effectLst/>
          </c:spPr>
          <c:invertIfNegative val="0"/>
          <c:cat>
            <c:numRef>
              <c:f>DATO!$B$6:$B$18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DATO!$C$6:$C$18</c:f>
              <c:numCache>
                <c:formatCode>#,##0_);\(#,##0\)</c:formatCode>
                <c:ptCount val="13"/>
                <c:pt idx="0">
                  <c:v>19233</c:v>
                </c:pt>
                <c:pt idx="1">
                  <c:v>19729</c:v>
                </c:pt>
                <c:pt idx="2">
                  <c:v>19616</c:v>
                </c:pt>
                <c:pt idx="3">
                  <c:v>19398</c:v>
                </c:pt>
                <c:pt idx="4">
                  <c:v>19054</c:v>
                </c:pt>
                <c:pt idx="5">
                  <c:v>18423</c:v>
                </c:pt>
                <c:pt idx="6">
                  <c:v>17291</c:v>
                </c:pt>
                <c:pt idx="7">
                  <c:v>15794</c:v>
                </c:pt>
                <c:pt idx="8">
                  <c:v>13854</c:v>
                </c:pt>
                <c:pt idx="9">
                  <c:v>12489</c:v>
                </c:pt>
                <c:pt idx="10">
                  <c:v>10028</c:v>
                </c:pt>
                <c:pt idx="11">
                  <c:v>8406</c:v>
                </c:pt>
                <c:pt idx="12">
                  <c:v>8104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3-4DD9-A01A-E40C9766E73E}"/>
            </c:ext>
          </c:extLst>
        </c:ser>
        <c:ser>
          <c:idx val="1"/>
          <c:order val="1"/>
          <c:tx>
            <c:strRef>
              <c:f>DATO!$D$5</c:f>
              <c:strCache>
                <c:ptCount val="1"/>
                <c:pt idx="0">
                  <c:v>Extranjero(a)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DATO!$B$6:$B$18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DATO!$D$6:$D$18</c:f>
              <c:numCache>
                <c:formatCode>General</c:formatCode>
                <c:ptCount val="13"/>
                <c:pt idx="0">
                  <c:v>151</c:v>
                </c:pt>
                <c:pt idx="1">
                  <c:v>139</c:v>
                </c:pt>
                <c:pt idx="2">
                  <c:v>135</c:v>
                </c:pt>
                <c:pt idx="3">
                  <c:v>168</c:v>
                </c:pt>
                <c:pt idx="4">
                  <c:v>160</c:v>
                </c:pt>
                <c:pt idx="5">
                  <c:v>230</c:v>
                </c:pt>
                <c:pt idx="6">
                  <c:v>231</c:v>
                </c:pt>
                <c:pt idx="7">
                  <c:v>209</c:v>
                </c:pt>
                <c:pt idx="8">
                  <c:v>257</c:v>
                </c:pt>
                <c:pt idx="9">
                  <c:v>270</c:v>
                </c:pt>
                <c:pt idx="10">
                  <c:v>247</c:v>
                </c:pt>
                <c:pt idx="11">
                  <c:v>292</c:v>
                </c:pt>
                <c:pt idx="12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3-4DD9-A01A-E40C9766E73E}"/>
            </c:ext>
          </c:extLst>
        </c:ser>
        <c:ser>
          <c:idx val="2"/>
          <c:order val="2"/>
          <c:tx>
            <c:strRef>
              <c:f>DATO!$E$5</c:f>
              <c:strCache>
                <c:ptCount val="1"/>
                <c:pt idx="0">
                  <c:v>Sin información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DATO!$B$6:$B$18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DATO!$E$6:$E$18</c:f>
              <c:numCache>
                <c:formatCode>General</c:formatCode>
                <c:ptCount val="13"/>
                <c:pt idx="0">
                  <c:v>154</c:v>
                </c:pt>
                <c:pt idx="1">
                  <c:v>31</c:v>
                </c:pt>
                <c:pt idx="2">
                  <c:v>6</c:v>
                </c:pt>
                <c:pt idx="3">
                  <c:v>32</c:v>
                </c:pt>
                <c:pt idx="4">
                  <c:v>50</c:v>
                </c:pt>
                <c:pt idx="5">
                  <c:v>45</c:v>
                </c:pt>
                <c:pt idx="6">
                  <c:v>39</c:v>
                </c:pt>
                <c:pt idx="7">
                  <c:v>12</c:v>
                </c:pt>
                <c:pt idx="8">
                  <c:v>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3-4DD9-A01A-E40C9766E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1631526680"/>
        <c:axId val="1631527008"/>
      </c:barChart>
      <c:lineChart>
        <c:grouping val="standard"/>
        <c:varyColors val="0"/>
        <c:ser>
          <c:idx val="3"/>
          <c:order val="3"/>
          <c:tx>
            <c:strRef>
              <c:f>DATO!$F$5</c:f>
              <c:strCache>
                <c:ptCount val="1"/>
                <c:pt idx="0">
                  <c:v>% población extranjera(o)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DATO!$F$6:$F$18</c:f>
              <c:numCache>
                <c:formatCode>0.0%</c:formatCode>
                <c:ptCount val="13"/>
                <c:pt idx="0">
                  <c:v>7.7285290203705599E-3</c:v>
                </c:pt>
                <c:pt idx="1">
                  <c:v>6.9852756419920602E-3</c:v>
                </c:pt>
                <c:pt idx="2">
                  <c:v>6.8330212076732301E-3</c:v>
                </c:pt>
                <c:pt idx="3">
                  <c:v>8.5723032962547203E-3</c:v>
                </c:pt>
                <c:pt idx="4">
                  <c:v>8.3056478405315621E-3</c:v>
                </c:pt>
                <c:pt idx="5">
                  <c:v>1.2300780832174564E-2</c:v>
                </c:pt>
                <c:pt idx="6">
                  <c:v>1.3154148397016115E-2</c:v>
                </c:pt>
                <c:pt idx="7">
                  <c:v>1.3050265376209803E-2</c:v>
                </c:pt>
                <c:pt idx="8">
                  <c:v>1.8205001062548701E-2</c:v>
                </c:pt>
                <c:pt idx="9">
                  <c:v>2.1161533035504349E-2</c:v>
                </c:pt>
                <c:pt idx="10">
                  <c:v>2.4038929440389295E-2</c:v>
                </c:pt>
                <c:pt idx="11">
                  <c:v>3.3570935847321223E-2</c:v>
                </c:pt>
                <c:pt idx="12">
                  <c:v>4.5352809518200025E-2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23-4DD9-A01A-E40C9766E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250728"/>
        <c:axId val="924258600"/>
      </c:lineChart>
      <c:catAx>
        <c:axId val="1631526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1631527008"/>
        <c:crosses val="autoZero"/>
        <c:auto val="1"/>
        <c:lblAlgn val="ctr"/>
        <c:lblOffset val="100"/>
        <c:noMultiLvlLbl val="0"/>
      </c:catAx>
      <c:valAx>
        <c:axId val="163152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1631526680"/>
        <c:crosses val="autoZero"/>
        <c:crossBetween val="between"/>
      </c:valAx>
      <c:valAx>
        <c:axId val="92425860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924250728"/>
        <c:crosses val="max"/>
        <c:crossBetween val="between"/>
      </c:valAx>
      <c:catAx>
        <c:axId val="924250728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924258600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 PL'!$C$5</c:f>
              <c:strCache>
                <c:ptCount val="1"/>
                <c:pt idx="0">
                  <c:v>Chileno(a)</c:v>
                </c:pt>
              </c:strCache>
            </c:strRef>
          </c:tx>
          <c:spPr>
            <a:solidFill>
              <a:srgbClr val="004677"/>
            </a:solidFill>
            <a:ln>
              <a:noFill/>
            </a:ln>
            <a:effectLst/>
          </c:spPr>
          <c:invertIfNegative val="0"/>
          <c:cat>
            <c:numRef>
              <c:f>'DATO PL'!$B$6:$B$18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PL'!$C$6:$C$18</c:f>
              <c:numCache>
                <c:formatCode>#,##0</c:formatCode>
                <c:ptCount val="13"/>
                <c:pt idx="0">
                  <c:v>4409</c:v>
                </c:pt>
                <c:pt idx="1">
                  <c:v>4376</c:v>
                </c:pt>
                <c:pt idx="2">
                  <c:v>4324</c:v>
                </c:pt>
                <c:pt idx="3">
                  <c:v>4447</c:v>
                </c:pt>
                <c:pt idx="4">
                  <c:v>4357</c:v>
                </c:pt>
                <c:pt idx="5">
                  <c:v>4233</c:v>
                </c:pt>
                <c:pt idx="6">
                  <c:v>4126</c:v>
                </c:pt>
                <c:pt idx="7">
                  <c:v>3813</c:v>
                </c:pt>
                <c:pt idx="8">
                  <c:v>3399</c:v>
                </c:pt>
                <c:pt idx="9">
                  <c:v>2999</c:v>
                </c:pt>
                <c:pt idx="10">
                  <c:v>2246</c:v>
                </c:pt>
                <c:pt idx="11">
                  <c:v>1871</c:v>
                </c:pt>
                <c:pt idx="12">
                  <c:v>2106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9-44D7-868A-F60E534E1C6D}"/>
            </c:ext>
          </c:extLst>
        </c:ser>
        <c:ser>
          <c:idx val="1"/>
          <c:order val="1"/>
          <c:tx>
            <c:strRef>
              <c:f>'DATO PL'!$D$5</c:f>
              <c:strCache>
                <c:ptCount val="1"/>
                <c:pt idx="0">
                  <c:v>Extranjero(a)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'DATO PL'!$B$6:$B$18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PL'!$D$6:$D$18</c:f>
              <c:numCache>
                <c:formatCode>General</c:formatCode>
                <c:ptCount val="13"/>
                <c:pt idx="0">
                  <c:v>58</c:v>
                </c:pt>
                <c:pt idx="1">
                  <c:v>48</c:v>
                </c:pt>
                <c:pt idx="2">
                  <c:v>34</c:v>
                </c:pt>
                <c:pt idx="3">
                  <c:v>51</c:v>
                </c:pt>
                <c:pt idx="4">
                  <c:v>50</c:v>
                </c:pt>
                <c:pt idx="5">
                  <c:v>79</c:v>
                </c:pt>
                <c:pt idx="6">
                  <c:v>59</c:v>
                </c:pt>
                <c:pt idx="7">
                  <c:v>54</c:v>
                </c:pt>
                <c:pt idx="8">
                  <c:v>68</c:v>
                </c:pt>
                <c:pt idx="9">
                  <c:v>77</c:v>
                </c:pt>
                <c:pt idx="10">
                  <c:v>70</c:v>
                </c:pt>
                <c:pt idx="11">
                  <c:v>102</c:v>
                </c:pt>
                <c:pt idx="12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9-44D7-868A-F60E534E1C6D}"/>
            </c:ext>
          </c:extLst>
        </c:ser>
        <c:ser>
          <c:idx val="2"/>
          <c:order val="2"/>
          <c:tx>
            <c:strRef>
              <c:f>'DATO PL'!$E$5</c:f>
              <c:strCache>
                <c:ptCount val="1"/>
                <c:pt idx="0">
                  <c:v>Sin información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'DATO PL'!$B$6:$B$18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PL'!$E$6:$E$18</c:f>
              <c:numCache>
                <c:formatCode>General</c:formatCode>
                <c:ptCount val="13"/>
                <c:pt idx="0">
                  <c:v>40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49-44D7-868A-F60E534E1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1425900432"/>
        <c:axId val="1425904040"/>
      </c:barChart>
      <c:lineChart>
        <c:grouping val="standard"/>
        <c:varyColors val="0"/>
        <c:ser>
          <c:idx val="3"/>
          <c:order val="3"/>
          <c:tx>
            <c:strRef>
              <c:f>'DATO PL'!$F$5</c:f>
              <c:strCache>
                <c:ptCount val="1"/>
                <c:pt idx="0">
                  <c:v>% población extranjera(o)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 PL'!$B$6:$B$18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PL'!$F$6:$F$18</c:f>
              <c:numCache>
                <c:formatCode>0.0%</c:formatCode>
                <c:ptCount val="13"/>
                <c:pt idx="0">
                  <c:v>1.2868870645662302E-2</c:v>
                </c:pt>
                <c:pt idx="1">
                  <c:v>1.0837660871528562E-2</c:v>
                </c:pt>
                <c:pt idx="2">
                  <c:v>7.7999541179169535E-3</c:v>
                </c:pt>
                <c:pt idx="3">
                  <c:v>1.1330815374361253E-2</c:v>
                </c:pt>
                <c:pt idx="4">
                  <c:v>1.1335298118340512E-2</c:v>
                </c:pt>
                <c:pt idx="5">
                  <c:v>1.8295507179249652E-2</c:v>
                </c:pt>
                <c:pt idx="6">
                  <c:v>1.4081145584725537E-2</c:v>
                </c:pt>
                <c:pt idx="7">
                  <c:v>1.3953488372093023E-2</c:v>
                </c:pt>
                <c:pt idx="8">
                  <c:v>1.9607843137254902E-2</c:v>
                </c:pt>
                <c:pt idx="9">
                  <c:v>2.5032509752925879E-2</c:v>
                </c:pt>
                <c:pt idx="10">
                  <c:v>3.0224525043177894E-2</c:v>
                </c:pt>
                <c:pt idx="11">
                  <c:v>5.1697921946274705E-2</c:v>
                </c:pt>
                <c:pt idx="12">
                  <c:v>7.4285714285714288E-2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49-44D7-868A-F60E534E1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903056"/>
        <c:axId val="1425908960"/>
      </c:lineChart>
      <c:catAx>
        <c:axId val="1425900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1425904040"/>
        <c:crosses val="autoZero"/>
        <c:auto val="1"/>
        <c:lblAlgn val="ctr"/>
        <c:lblOffset val="100"/>
        <c:noMultiLvlLbl val="0"/>
      </c:catAx>
      <c:valAx>
        <c:axId val="1425904040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25900432"/>
        <c:crosses val="autoZero"/>
        <c:crossBetween val="between"/>
      </c:valAx>
      <c:valAx>
        <c:axId val="142590896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25903056"/>
        <c:crosses val="max"/>
        <c:crossBetween val="between"/>
      </c:valAx>
      <c:catAx>
        <c:axId val="1425903056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1425908960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 ML'!$C$5</c:f>
              <c:strCache>
                <c:ptCount val="1"/>
                <c:pt idx="0">
                  <c:v>Chileno(a)</c:v>
                </c:pt>
              </c:strCache>
            </c:strRef>
          </c:tx>
          <c:spPr>
            <a:solidFill>
              <a:srgbClr val="004677"/>
            </a:solidFill>
            <a:ln>
              <a:noFill/>
            </a:ln>
            <a:effectLst/>
          </c:spPr>
          <c:invertIfNegative val="0"/>
          <c:cat>
            <c:numRef>
              <c:f>'DATO ML'!$B$6:$B$18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ML'!$C$6:$C$18</c:f>
              <c:numCache>
                <c:formatCode>#,##0_);\(#,##0\)</c:formatCode>
                <c:ptCount val="13"/>
                <c:pt idx="0">
                  <c:v>14824</c:v>
                </c:pt>
                <c:pt idx="1">
                  <c:v>15353</c:v>
                </c:pt>
                <c:pt idx="2">
                  <c:v>15292</c:v>
                </c:pt>
                <c:pt idx="3">
                  <c:v>14951</c:v>
                </c:pt>
                <c:pt idx="4">
                  <c:v>14697</c:v>
                </c:pt>
                <c:pt idx="5">
                  <c:v>14190</c:v>
                </c:pt>
                <c:pt idx="6">
                  <c:v>13165</c:v>
                </c:pt>
                <c:pt idx="7">
                  <c:v>11981</c:v>
                </c:pt>
                <c:pt idx="8">
                  <c:v>10455</c:v>
                </c:pt>
                <c:pt idx="9">
                  <c:v>9490</c:v>
                </c:pt>
                <c:pt idx="10">
                  <c:v>7782</c:v>
                </c:pt>
                <c:pt idx="11">
                  <c:v>6535</c:v>
                </c:pt>
                <c:pt idx="12">
                  <c:v>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1-4102-B5B4-BCDC94EA00FF}"/>
            </c:ext>
          </c:extLst>
        </c:ser>
        <c:ser>
          <c:idx val="1"/>
          <c:order val="1"/>
          <c:tx>
            <c:strRef>
              <c:f>'DATO ML'!$D$5</c:f>
              <c:strCache>
                <c:ptCount val="1"/>
                <c:pt idx="0">
                  <c:v>Extranjero(a)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'DATO ML'!$B$6:$B$18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ML'!$D$6:$D$18</c:f>
              <c:numCache>
                <c:formatCode>General</c:formatCode>
                <c:ptCount val="13"/>
                <c:pt idx="0">
                  <c:v>93</c:v>
                </c:pt>
                <c:pt idx="1">
                  <c:v>91</c:v>
                </c:pt>
                <c:pt idx="2">
                  <c:v>101</c:v>
                </c:pt>
                <c:pt idx="3">
                  <c:v>117</c:v>
                </c:pt>
                <c:pt idx="4">
                  <c:v>110</c:v>
                </c:pt>
                <c:pt idx="5">
                  <c:v>151</c:v>
                </c:pt>
                <c:pt idx="6">
                  <c:v>172</c:v>
                </c:pt>
                <c:pt idx="7">
                  <c:v>155</c:v>
                </c:pt>
                <c:pt idx="8">
                  <c:v>189</c:v>
                </c:pt>
                <c:pt idx="9">
                  <c:v>193</c:v>
                </c:pt>
                <c:pt idx="10">
                  <c:v>177</c:v>
                </c:pt>
                <c:pt idx="11">
                  <c:v>190</c:v>
                </c:pt>
                <c:pt idx="12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01-4102-B5B4-BCDC94EA00FF}"/>
            </c:ext>
          </c:extLst>
        </c:ser>
        <c:ser>
          <c:idx val="2"/>
          <c:order val="2"/>
          <c:tx>
            <c:strRef>
              <c:f>'DATO ML'!$E$5</c:f>
              <c:strCache>
                <c:ptCount val="1"/>
                <c:pt idx="0">
                  <c:v>Sin información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'DATO ML'!$B$6:$B$18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ML'!$E$6:$E$18</c:f>
              <c:numCache>
                <c:formatCode>General</c:formatCode>
                <c:ptCount val="13"/>
                <c:pt idx="0">
                  <c:v>114</c:v>
                </c:pt>
                <c:pt idx="1">
                  <c:v>26</c:v>
                </c:pt>
                <c:pt idx="2">
                  <c:v>5</c:v>
                </c:pt>
                <c:pt idx="3">
                  <c:v>29</c:v>
                </c:pt>
                <c:pt idx="4">
                  <c:v>46</c:v>
                </c:pt>
                <c:pt idx="5">
                  <c:v>39</c:v>
                </c:pt>
                <c:pt idx="6">
                  <c:v>34</c:v>
                </c:pt>
                <c:pt idx="7">
                  <c:v>9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01-4102-B5B4-BCDC94EA0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1283211720"/>
        <c:axId val="1283207784"/>
      </c:barChart>
      <c:lineChart>
        <c:grouping val="standard"/>
        <c:varyColors val="0"/>
        <c:ser>
          <c:idx val="3"/>
          <c:order val="3"/>
          <c:tx>
            <c:strRef>
              <c:f>'DATO ML'!$F$5</c:f>
              <c:strCache>
                <c:ptCount val="1"/>
                <c:pt idx="0">
                  <c:v>% población extranjera(o)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 ML'!$B$6:$B$18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ML'!$F$6:$F$18</c:f>
              <c:numCache>
                <c:formatCode>0.0%</c:formatCode>
                <c:ptCount val="13"/>
                <c:pt idx="0">
                  <c:v>6.187213092941255E-3</c:v>
                </c:pt>
                <c:pt idx="1">
                  <c:v>5.8823529411764705E-3</c:v>
                </c:pt>
                <c:pt idx="2">
                  <c:v>6.5592934147291858E-3</c:v>
                </c:pt>
                <c:pt idx="3">
                  <c:v>7.7498840829303833E-3</c:v>
                </c:pt>
                <c:pt idx="4">
                  <c:v>7.4059112637177675E-3</c:v>
                </c:pt>
                <c:pt idx="5">
                  <c:v>1.0500695410292072E-2</c:v>
                </c:pt>
                <c:pt idx="6">
                  <c:v>1.2863660160047865E-2</c:v>
                </c:pt>
                <c:pt idx="7">
                  <c:v>1.2762453684643887E-2</c:v>
                </c:pt>
                <c:pt idx="8">
                  <c:v>1.7748145365762042E-2</c:v>
                </c:pt>
                <c:pt idx="9">
                  <c:v>1.9931839306000208E-2</c:v>
                </c:pt>
                <c:pt idx="10">
                  <c:v>2.2238974745571051E-2</c:v>
                </c:pt>
                <c:pt idx="11">
                  <c:v>2.8252788104089221E-2</c:v>
                </c:pt>
                <c:pt idx="12">
                  <c:v>3.4760218860637272E-2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01-4102-B5B4-BCDC94EA0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212704"/>
        <c:axId val="1283210080"/>
      </c:lineChart>
      <c:catAx>
        <c:axId val="1283211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83207784"/>
        <c:crosses val="autoZero"/>
        <c:auto val="1"/>
        <c:lblAlgn val="ctr"/>
        <c:lblOffset val="100"/>
        <c:noMultiLvlLbl val="0"/>
      </c:catAx>
      <c:valAx>
        <c:axId val="128320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83211720"/>
        <c:crosses val="autoZero"/>
        <c:crossBetween val="between"/>
      </c:valAx>
      <c:valAx>
        <c:axId val="128321008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83212704"/>
        <c:crosses val="max"/>
        <c:crossBetween val="between"/>
      </c:valAx>
      <c:catAx>
        <c:axId val="1283212704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1283210080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59223E-3494-420A-B527-2453C9448C41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1FE164-E7CC-474C-AF07-2C6B227C85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680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0429F0-FA95-4B01-BB0C-91087F013BD1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F0ED9B-C6E4-4395-958A-B62326A8A0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48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Artículo 29.- </a:t>
            </a:r>
            <a:r>
              <a:rPr lang="es-MX" dirty="0" smtClean="0"/>
              <a:t>Especialización</a:t>
            </a:r>
            <a:r>
              <a:rPr lang="es-MX" dirty="0"/>
              <a:t> de la justicia penal para adolescentes. Los jueces de garantía, los jueces del tribunal de juicio oral en lo penal, así como los fiscales adjuntos y los defensores penales públicos que intervengan en las causas de adolescentes, deberán estar capacitados en los estudios e información criminológica vinculada a la ocurrencia de estas infracciones, en la Convención de los </a:t>
            </a:r>
            <a:r>
              <a:rPr lang="es-MX" dirty="0" smtClean="0"/>
              <a:t>Derechos</a:t>
            </a:r>
            <a:r>
              <a:rPr lang="es-MX" dirty="0"/>
              <a:t> del Niño, en las características y especificidades de la etapa adolescente y en el sistema de ejecución de sanciones establecido en esta misma ley.</a:t>
            </a:r>
          </a:p>
          <a:p>
            <a:r>
              <a:rPr lang="es-MX" dirty="0"/>
              <a:t>Artículo 1º.- Contenido de la ley. La presente ley regula la responsabilidad penal de los adolescentes por los delitos que cometan, el procedimiento para la averiguación y establecimiento de dicha responsabilidad, la determinación de las sanciones procedentes y la forma de ejecución de éstas.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ED9B-C6E4-4395-958A-B62326A8A09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58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-ART. 2 RPA En la aplicación de la presente ley, las autoridades tendrán en consideración todos los </a:t>
            </a:r>
            <a:r>
              <a:rPr lang="es-MX" dirty="0" smtClean="0"/>
              <a:t>derechos</a:t>
            </a:r>
            <a:r>
              <a:rPr lang="es-MX" dirty="0"/>
              <a:t> y garantías que les son reconocidos en la Constitución, en las leyes, en la Convención sobre los </a:t>
            </a:r>
            <a:r>
              <a:rPr lang="es-MX" dirty="0" smtClean="0"/>
              <a:t>Derechos</a:t>
            </a:r>
            <a:r>
              <a:rPr lang="es-MX" dirty="0"/>
              <a:t> del Niño y en los demás instrumentos internacionales ratificados por Chile que se encuentren vigentes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ED9B-C6E4-4395-958A-B62326A8A09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754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Art. 23.</a:t>
            </a:r>
            <a:r>
              <a:rPr lang="es-MX" dirty="0"/>
              <a:t> Existirá una Comisión Coordinadora Nacional de Reinserción Social Juvenil, presidida por el Subsecretario de Justicia, a la que corresponderá revisar periódicamente el funcionamiento del Sistema de Ejecución de Justicia Juvenil de la ley N° 20.084.</a:t>
            </a:r>
          </a:p>
          <a:p>
            <a:r>
              <a:rPr lang="es-MX" dirty="0"/>
              <a:t>    Dicha Comisión será convocada, al menos, cada dos meses, previo requerimiento de su Presidente, por el Director Nacional del Servicio, quien actuará como Secretario Ejecutivo de la misma.</a:t>
            </a:r>
          </a:p>
          <a:p>
            <a:r>
              <a:rPr lang="es-MX" dirty="0"/>
              <a:t>Principio de coordinación pública. En el cumplimiento de sus objetivos el Servicio Nacional de Reinserción Social Juvenil propenderá a la unidad de la acción estatal.</a:t>
            </a:r>
          </a:p>
          <a:p>
            <a:r>
              <a:rPr lang="es-MX" dirty="0"/>
              <a:t>    Con este objeto, el Servicio coordinará la atención adecuada y oportuna de los órganos de la Administración del Estado competentes que se requiera para el cumplimiento de las medidas y sanciones de la ley N° 20.084, los que serán responsables de la provisión y pertinencia de las prestaciones requeridas.</a:t>
            </a:r>
          </a:p>
          <a:p>
            <a:r>
              <a:rPr lang="es-MX" dirty="0"/>
              <a:t>    Para los efectos de la correcta implementación de las derivaciones y protocolos de trabajo emanados del Comité Operativo Regional regulado en el artículo 27 de esta ley, cada organismo o servicio que entregue prestaciones a los sujetos de atención del Servicio deberá designar, para el cumplimiento de esa función, al menos, un funcionario dentro de su personal.</a:t>
            </a:r>
          </a:p>
          <a:p>
            <a:r>
              <a:rPr lang="es-MX" dirty="0"/>
              <a:t>Artículo 6°.- Principio de orientación de la gestión hacia el sujeto de atención. El Servicio Nacional de Reinserción Social Juvenil orientará su gestión a la atención de las personas sujetas a las medidas y sanciones de la ley Nº 20.0</a:t>
            </a:r>
            <a:r>
              <a:rPr lang="es-MX" dirty="0" smtClean="0"/>
              <a:t>8</a:t>
            </a:r>
            <a:r>
              <a:rPr lang="es-MX" dirty="0"/>
              <a:t>4, implementándolas, supervisándolas y dando seguimiento a los casos, con la finalidad de lograr su integración social. Para estos efectos, deberá tomar en consideración sus condiciones sociales y familiares.</a:t>
            </a:r>
          </a:p>
          <a:p>
            <a:r>
              <a:rPr lang="es-MX" dirty="0"/>
              <a:t>     </a:t>
            </a:r>
          </a:p>
          <a:p>
            <a:endParaRPr lang="es-MX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ED9B-C6E4-4395-958A-B62326A8A09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150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Art. 23.</a:t>
            </a:r>
            <a:r>
              <a:rPr lang="es-MX" dirty="0"/>
              <a:t> Existirá una Comisión Coordinadora Nacional de Reinserción Social Juvenil, presidida por el Subsecretario de Justicia, a la que corresponderá revisar periódicamente el funcionamiento del Sistema de Ejecución de Justicia Juvenil de la ley N° 20.084.</a:t>
            </a:r>
          </a:p>
          <a:p>
            <a:r>
              <a:rPr lang="es-MX" dirty="0"/>
              <a:t>    Dicha Comisión será convocada, al menos, cada dos meses, previo requerimiento de su Presidente, por el Director Nacional del Servicio, quien actuará como Secretario Ejecutivo de la misma.</a:t>
            </a:r>
          </a:p>
          <a:p>
            <a:r>
              <a:rPr lang="es-MX" dirty="0"/>
              <a:t>Principio de coordinación pública. En el cumplimiento de sus objetivos el Servicio Nacional de Reinserción Social Juvenil propenderá a la unidad de la acción estatal.</a:t>
            </a:r>
          </a:p>
          <a:p>
            <a:r>
              <a:rPr lang="es-MX" dirty="0"/>
              <a:t>    Con este objeto, el Servicio coordinará la atención adecuada y oportuna de los órganos de la Administración del Estado competentes que se requiera para el cumplimiento de las medidas y sanciones de la ley N° 20.084, los que serán responsables de la provisión y pertinencia de las prestaciones requeridas.</a:t>
            </a:r>
          </a:p>
          <a:p>
            <a:r>
              <a:rPr lang="es-MX" dirty="0"/>
              <a:t>    Para los efectos de la correcta implementación de las derivaciones y protocolos de trabajo emanados del Comité Operativo Regional regulado en el artículo 27 de esta ley, cada organismo o servicio que entregue prestaciones a los sujetos de atención del Servicio deberá designar, para el cumplimiento de esa función, al menos, un funcionario dentro de su personal.</a:t>
            </a:r>
          </a:p>
          <a:p>
            <a:r>
              <a:rPr lang="es-MX" dirty="0" err="1"/>
              <a:t>Comites</a:t>
            </a:r>
            <a:r>
              <a:rPr lang="es-MX" dirty="0"/>
              <a:t> </a:t>
            </a:r>
            <a:r>
              <a:rPr lang="es-MX" dirty="0" err="1"/>
              <a:t>op</a:t>
            </a:r>
            <a:r>
              <a:rPr lang="es-MX" dirty="0"/>
              <a:t> regionales: coord. Implementación del plan, estrategia de redes, ejecutar con pertinencia, informes anuales cumplimiento plan de acción</a:t>
            </a:r>
          </a:p>
          <a:p>
            <a:r>
              <a:rPr lang="es-MX" dirty="0"/>
              <a:t>Artículo 24.- Del plan de acción. La </a:t>
            </a:r>
            <a:r>
              <a:rPr lang="es-MX" dirty="0" smtClean="0"/>
              <a:t>Comisión</a:t>
            </a:r>
            <a:r>
              <a:rPr lang="es-MX" dirty="0"/>
              <a:t> Coordinadora Nacional deberá proponer al </a:t>
            </a:r>
            <a:r>
              <a:rPr lang="es-MX" dirty="0" smtClean="0"/>
              <a:t>Consejo</a:t>
            </a:r>
            <a:r>
              <a:rPr lang="es-MX" dirty="0"/>
              <a:t> Nacional de Reinserción Social Juvenil un plan de acción intersectorial a cinco años que contendrá el detalle de actividades, metas, indicadores, metodologías y plazos necesarios para el logro de los objetivos estratégicos dispuestos en la Política Nacional de Reinserción Social Juvenil. Corresponderá a la </a:t>
            </a:r>
            <a:r>
              <a:rPr lang="es-MX" dirty="0" smtClean="0"/>
              <a:t>Comisión</a:t>
            </a:r>
            <a:r>
              <a:rPr lang="es-MX" dirty="0"/>
              <a:t> hacer el seguimiento de dicho plan de acción, la evaluación de sus avances y resultados, debiendo informar sobre ellos, periódicamente, al </a:t>
            </a:r>
            <a:r>
              <a:rPr lang="es-MX" dirty="0" smtClean="0"/>
              <a:t>Consejo</a:t>
            </a:r>
            <a:r>
              <a:rPr lang="es-MX" dirty="0"/>
              <a:t> Nacional de Reinserción Social Juvenil. Anualmente propondrá las modificaciones pertinentes a la misma instancia, considerando para esos efectos los informes que fuesen remitidos por los Comités Operativos Regionales.</a:t>
            </a:r>
          </a:p>
          <a:p>
            <a:r>
              <a:rPr lang="es-MX" dirty="0"/>
              <a:t>     </a:t>
            </a:r>
          </a:p>
          <a:p>
            <a:endParaRPr lang="es-MX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ED9B-C6E4-4395-958A-B62326A8A09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819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ED9B-C6E4-4395-958A-B62326A8A090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11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33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6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35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576727-F522-77ED-DCC3-F3D1D37A3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51997A-5297-4863-3A50-F902E2B80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2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6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624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877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203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81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29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0E11-7062-C54E-8013-799FFE41C5CA}" type="datetimeFigureOut">
              <a:rPr lang="es-CL" smtClean="0"/>
              <a:t>03-08-2023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59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700">
              <a:schemeClr val="accent6">
                <a:lumMod val="75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B01E205C-536C-CB2C-840F-00503668B0BD}"/>
              </a:ext>
            </a:extLst>
          </p:cNvPr>
          <p:cNvSpPr/>
          <p:nvPr/>
        </p:nvSpPr>
        <p:spPr>
          <a:xfrm>
            <a:off x="976746" y="1383274"/>
            <a:ext cx="7523018" cy="1200330"/>
          </a:xfrm>
          <a:custGeom>
            <a:avLst/>
            <a:gdLst>
              <a:gd name="connsiteX0" fmla="*/ 0 w 3041246"/>
              <a:gd name="connsiteY0" fmla="*/ 0 h 600716"/>
              <a:gd name="connsiteX1" fmla="*/ 3041247 w 3041246"/>
              <a:gd name="connsiteY1" fmla="*/ 0 h 600716"/>
              <a:gd name="connsiteX2" fmla="*/ 3041247 w 3041246"/>
              <a:gd name="connsiteY2" fmla="*/ 600717 h 600716"/>
              <a:gd name="connsiteX3" fmla="*/ 0 w 3041246"/>
              <a:gd name="connsiteY3" fmla="*/ 600717 h 6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246" h="600716">
                <a:moveTo>
                  <a:pt x="0" y="0"/>
                </a:moveTo>
                <a:lnTo>
                  <a:pt x="3041247" y="0"/>
                </a:lnTo>
                <a:lnTo>
                  <a:pt x="3041247" y="600717"/>
                </a:lnTo>
                <a:lnTo>
                  <a:pt x="0" y="600717"/>
                </a:lnTo>
                <a:close/>
              </a:path>
            </a:pathLst>
          </a:custGeom>
          <a:solidFill>
            <a:srgbClr val="004676"/>
          </a:solidFill>
          <a:ln w="157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33DC30F7-B628-8724-8D13-E7E3408CA325}"/>
              </a:ext>
            </a:extLst>
          </p:cNvPr>
          <p:cNvSpPr/>
          <p:nvPr/>
        </p:nvSpPr>
        <p:spPr>
          <a:xfrm>
            <a:off x="6617827" y="2711098"/>
            <a:ext cx="1881937" cy="527187"/>
          </a:xfrm>
          <a:custGeom>
            <a:avLst/>
            <a:gdLst>
              <a:gd name="connsiteX0" fmla="*/ 0 w 5705492"/>
              <a:gd name="connsiteY0" fmla="*/ 0 h 600716"/>
              <a:gd name="connsiteX1" fmla="*/ 5705493 w 5705492"/>
              <a:gd name="connsiteY1" fmla="*/ 0 h 600716"/>
              <a:gd name="connsiteX2" fmla="*/ 5705493 w 5705492"/>
              <a:gd name="connsiteY2" fmla="*/ 600717 h 600716"/>
              <a:gd name="connsiteX3" fmla="*/ 0 w 5705492"/>
              <a:gd name="connsiteY3" fmla="*/ 600717 h 6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492" h="600716">
                <a:moveTo>
                  <a:pt x="0" y="0"/>
                </a:moveTo>
                <a:lnTo>
                  <a:pt x="5705493" y="0"/>
                </a:lnTo>
                <a:lnTo>
                  <a:pt x="5705493" y="600717"/>
                </a:lnTo>
                <a:lnTo>
                  <a:pt x="0" y="600717"/>
                </a:lnTo>
                <a:close/>
              </a:path>
            </a:pathLst>
          </a:custGeom>
          <a:solidFill>
            <a:srgbClr val="004676"/>
          </a:solidFill>
          <a:ln w="157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350"/>
          </a:p>
        </p:txBody>
      </p:sp>
      <p:grpSp>
        <p:nvGrpSpPr>
          <p:cNvPr id="90" name="Gráfico 7">
            <a:extLst>
              <a:ext uri="{FF2B5EF4-FFF2-40B4-BE49-F238E27FC236}">
                <a16:creationId xmlns:a16="http://schemas.microsoft.com/office/drawing/2014/main" id="{50529C16-2B85-23AE-FF5E-FC61B2127B71}"/>
              </a:ext>
            </a:extLst>
          </p:cNvPr>
          <p:cNvGrpSpPr/>
          <p:nvPr/>
        </p:nvGrpSpPr>
        <p:grpSpPr>
          <a:xfrm>
            <a:off x="5742178" y="3535964"/>
            <a:ext cx="2757586" cy="393712"/>
            <a:chOff x="614494" y="5591633"/>
            <a:chExt cx="3120117" cy="355397"/>
          </a:xfrm>
        </p:grpSpPr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3905FF53-5AA1-8698-4AD4-8BE45D3108FE}"/>
                </a:ext>
              </a:extLst>
            </p:cNvPr>
            <p:cNvSpPr/>
            <p:nvPr/>
          </p:nvSpPr>
          <p:spPr>
            <a:xfrm>
              <a:off x="614494" y="5591633"/>
              <a:ext cx="3120117" cy="355397"/>
            </a:xfrm>
            <a:custGeom>
              <a:avLst/>
              <a:gdLst>
                <a:gd name="connsiteX0" fmla="*/ 178247 w 3120117"/>
                <a:gd name="connsiteY0" fmla="*/ 0 h 355397"/>
                <a:gd name="connsiteX1" fmla="*/ 0 w 3120117"/>
                <a:gd name="connsiteY1" fmla="*/ 177699 h 355397"/>
                <a:gd name="connsiteX2" fmla="*/ 178247 w 3120117"/>
                <a:gd name="connsiteY2" fmla="*/ 355398 h 355397"/>
                <a:gd name="connsiteX3" fmla="*/ 2941870 w 3120117"/>
                <a:gd name="connsiteY3" fmla="*/ 355398 h 355397"/>
                <a:gd name="connsiteX4" fmla="*/ 3120117 w 3120117"/>
                <a:gd name="connsiteY4" fmla="*/ 177699 h 355397"/>
                <a:gd name="connsiteX5" fmla="*/ 2941870 w 3120117"/>
                <a:gd name="connsiteY5" fmla="*/ 0 h 355397"/>
                <a:gd name="connsiteX6" fmla="*/ 178247 w 3120117"/>
                <a:gd name="connsiteY6" fmla="*/ 0 h 35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117" h="355397">
                  <a:moveTo>
                    <a:pt x="178247" y="0"/>
                  </a:moveTo>
                  <a:cubicBezTo>
                    <a:pt x="78871" y="0"/>
                    <a:pt x="0" y="80200"/>
                    <a:pt x="0" y="177699"/>
                  </a:cubicBezTo>
                  <a:cubicBezTo>
                    <a:pt x="0" y="275197"/>
                    <a:pt x="80448" y="355398"/>
                    <a:pt x="178247" y="355398"/>
                  </a:cubicBezTo>
                  <a:lnTo>
                    <a:pt x="2941870" y="355398"/>
                  </a:lnTo>
                  <a:cubicBezTo>
                    <a:pt x="3041247" y="355398"/>
                    <a:pt x="3120117" y="275197"/>
                    <a:pt x="3120117" y="177699"/>
                  </a:cubicBezTo>
                  <a:cubicBezTo>
                    <a:pt x="3120117" y="80200"/>
                    <a:pt x="3039670" y="0"/>
                    <a:pt x="2941870" y="0"/>
                  </a:cubicBezTo>
                  <a:lnTo>
                    <a:pt x="178247" y="0"/>
                  </a:lnTo>
                  <a:close/>
                </a:path>
              </a:pathLst>
            </a:custGeom>
            <a:solidFill>
              <a:srgbClr val="E83D45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FC9C5664-82B8-4B16-E73B-1B0A8F02E596}"/>
                </a:ext>
              </a:extLst>
            </p:cNvPr>
            <p:cNvSpPr/>
            <p:nvPr/>
          </p:nvSpPr>
          <p:spPr>
            <a:xfrm>
              <a:off x="762770" y="5695421"/>
              <a:ext cx="2820409" cy="160400"/>
            </a:xfrm>
            <a:custGeom>
              <a:avLst/>
              <a:gdLst>
                <a:gd name="connsiteX0" fmla="*/ 2777819 w 2820409"/>
                <a:gd name="connsiteY0" fmla="*/ 91209 h 160400"/>
                <a:gd name="connsiteX1" fmla="*/ 2810945 w 2820409"/>
                <a:gd name="connsiteY1" fmla="*/ 124232 h 160400"/>
                <a:gd name="connsiteX2" fmla="*/ 2820409 w 2820409"/>
                <a:gd name="connsiteY2" fmla="*/ 124232 h 160400"/>
                <a:gd name="connsiteX3" fmla="*/ 2820409 w 2820409"/>
                <a:gd name="connsiteY3" fmla="*/ 99071 h 160400"/>
                <a:gd name="connsiteX4" fmla="*/ 2817255 w 2820409"/>
                <a:gd name="connsiteY4" fmla="*/ 99071 h 160400"/>
                <a:gd name="connsiteX5" fmla="*/ 2809368 w 2820409"/>
                <a:gd name="connsiteY5" fmla="*/ 88063 h 160400"/>
                <a:gd name="connsiteX6" fmla="*/ 2809368 w 2820409"/>
                <a:gd name="connsiteY6" fmla="*/ 1573 h 160400"/>
                <a:gd name="connsiteX7" fmla="*/ 2779397 w 2820409"/>
                <a:gd name="connsiteY7" fmla="*/ 1573 h 160400"/>
                <a:gd name="connsiteX8" fmla="*/ 2777819 w 2820409"/>
                <a:gd name="connsiteY8" fmla="*/ 91209 h 160400"/>
                <a:gd name="connsiteX9" fmla="*/ 2777819 w 2820409"/>
                <a:gd name="connsiteY9" fmla="*/ 91209 h 160400"/>
                <a:gd name="connsiteX10" fmla="*/ 2727342 w 2820409"/>
                <a:gd name="connsiteY10" fmla="*/ 124232 h 160400"/>
                <a:gd name="connsiteX11" fmla="*/ 2757313 w 2820409"/>
                <a:gd name="connsiteY11" fmla="*/ 124232 h 160400"/>
                <a:gd name="connsiteX12" fmla="*/ 2757313 w 2820409"/>
                <a:gd name="connsiteY12" fmla="*/ 34596 h 160400"/>
                <a:gd name="connsiteX13" fmla="*/ 2727342 w 2820409"/>
                <a:gd name="connsiteY13" fmla="*/ 34596 h 160400"/>
                <a:gd name="connsiteX14" fmla="*/ 2727342 w 2820409"/>
                <a:gd name="connsiteY14" fmla="*/ 124232 h 160400"/>
                <a:gd name="connsiteX15" fmla="*/ 2727342 w 2820409"/>
                <a:gd name="connsiteY15" fmla="*/ 23588 h 160400"/>
                <a:gd name="connsiteX16" fmla="*/ 2757313 w 2820409"/>
                <a:gd name="connsiteY16" fmla="*/ 23588 h 160400"/>
                <a:gd name="connsiteX17" fmla="*/ 2757313 w 2820409"/>
                <a:gd name="connsiteY17" fmla="*/ 0 h 160400"/>
                <a:gd name="connsiteX18" fmla="*/ 2727342 w 2820409"/>
                <a:gd name="connsiteY18" fmla="*/ 0 h 160400"/>
                <a:gd name="connsiteX19" fmla="*/ 2727342 w 2820409"/>
                <a:gd name="connsiteY19" fmla="*/ 23588 h 160400"/>
                <a:gd name="connsiteX20" fmla="*/ 2616923 w 2820409"/>
                <a:gd name="connsiteY20" fmla="*/ 124232 h 160400"/>
                <a:gd name="connsiteX21" fmla="*/ 2646894 w 2820409"/>
                <a:gd name="connsiteY21" fmla="*/ 124232 h 160400"/>
                <a:gd name="connsiteX22" fmla="*/ 2646894 w 2820409"/>
                <a:gd name="connsiteY22" fmla="*/ 84918 h 160400"/>
                <a:gd name="connsiteX23" fmla="*/ 2648472 w 2820409"/>
                <a:gd name="connsiteY23" fmla="*/ 72338 h 160400"/>
                <a:gd name="connsiteX24" fmla="*/ 2665823 w 2820409"/>
                <a:gd name="connsiteY24" fmla="*/ 59757 h 160400"/>
                <a:gd name="connsiteX25" fmla="*/ 2675288 w 2820409"/>
                <a:gd name="connsiteY25" fmla="*/ 72338 h 160400"/>
                <a:gd name="connsiteX26" fmla="*/ 2675288 w 2820409"/>
                <a:gd name="connsiteY26" fmla="*/ 124232 h 160400"/>
                <a:gd name="connsiteX27" fmla="*/ 2705259 w 2820409"/>
                <a:gd name="connsiteY27" fmla="*/ 124232 h 160400"/>
                <a:gd name="connsiteX28" fmla="*/ 2705259 w 2820409"/>
                <a:gd name="connsiteY28" fmla="*/ 66048 h 160400"/>
                <a:gd name="connsiteX29" fmla="*/ 2673710 w 2820409"/>
                <a:gd name="connsiteY29" fmla="*/ 33024 h 160400"/>
                <a:gd name="connsiteX30" fmla="*/ 2645317 w 2820409"/>
                <a:gd name="connsiteY30" fmla="*/ 48749 h 160400"/>
                <a:gd name="connsiteX31" fmla="*/ 2645317 w 2820409"/>
                <a:gd name="connsiteY31" fmla="*/ 48749 h 160400"/>
                <a:gd name="connsiteX32" fmla="*/ 2645317 w 2820409"/>
                <a:gd name="connsiteY32" fmla="*/ 42459 h 160400"/>
                <a:gd name="connsiteX33" fmla="*/ 2645317 w 2820409"/>
                <a:gd name="connsiteY33" fmla="*/ 34596 h 160400"/>
                <a:gd name="connsiteX34" fmla="*/ 2616923 w 2820409"/>
                <a:gd name="connsiteY34" fmla="*/ 34596 h 160400"/>
                <a:gd name="connsiteX35" fmla="*/ 2616923 w 2820409"/>
                <a:gd name="connsiteY35" fmla="*/ 124232 h 160400"/>
                <a:gd name="connsiteX36" fmla="*/ 2616923 w 2820409"/>
                <a:gd name="connsiteY36" fmla="*/ 124232 h 160400"/>
                <a:gd name="connsiteX37" fmla="*/ 2544363 w 2820409"/>
                <a:gd name="connsiteY37" fmla="*/ 67620 h 160400"/>
                <a:gd name="connsiteX38" fmla="*/ 2558559 w 2820409"/>
                <a:gd name="connsiteY38" fmla="*/ 55039 h 160400"/>
                <a:gd name="connsiteX39" fmla="*/ 2571179 w 2820409"/>
                <a:gd name="connsiteY39" fmla="*/ 67620 h 160400"/>
                <a:gd name="connsiteX40" fmla="*/ 2544363 w 2820409"/>
                <a:gd name="connsiteY40" fmla="*/ 67620 h 160400"/>
                <a:gd name="connsiteX41" fmla="*/ 2512815 w 2820409"/>
                <a:gd name="connsiteY41" fmla="*/ 80200 h 160400"/>
                <a:gd name="connsiteX42" fmla="*/ 2561714 w 2820409"/>
                <a:gd name="connsiteY42" fmla="*/ 127377 h 160400"/>
                <a:gd name="connsiteX43" fmla="*/ 2599572 w 2820409"/>
                <a:gd name="connsiteY43" fmla="*/ 114797 h 160400"/>
                <a:gd name="connsiteX44" fmla="*/ 2588530 w 2820409"/>
                <a:gd name="connsiteY44" fmla="*/ 94353 h 160400"/>
                <a:gd name="connsiteX45" fmla="*/ 2563292 w 2820409"/>
                <a:gd name="connsiteY45" fmla="*/ 103789 h 160400"/>
                <a:gd name="connsiteX46" fmla="*/ 2542785 w 2820409"/>
                <a:gd name="connsiteY46" fmla="*/ 88063 h 160400"/>
                <a:gd name="connsiteX47" fmla="*/ 2599572 w 2820409"/>
                <a:gd name="connsiteY47" fmla="*/ 88063 h 160400"/>
                <a:gd name="connsiteX48" fmla="*/ 2599572 w 2820409"/>
                <a:gd name="connsiteY48" fmla="*/ 78628 h 160400"/>
                <a:gd name="connsiteX49" fmla="*/ 2558559 w 2820409"/>
                <a:gd name="connsiteY49" fmla="*/ 36169 h 160400"/>
                <a:gd name="connsiteX50" fmla="*/ 2512815 w 2820409"/>
                <a:gd name="connsiteY50" fmla="*/ 80200 h 160400"/>
                <a:gd name="connsiteX51" fmla="*/ 2441831 w 2820409"/>
                <a:gd name="connsiteY51" fmla="*/ 124232 h 160400"/>
                <a:gd name="connsiteX52" fmla="*/ 2478112 w 2820409"/>
                <a:gd name="connsiteY52" fmla="*/ 124232 h 160400"/>
                <a:gd name="connsiteX53" fmla="*/ 2508082 w 2820409"/>
                <a:gd name="connsiteY53" fmla="*/ 34596 h 160400"/>
                <a:gd name="connsiteX54" fmla="*/ 2476534 w 2820409"/>
                <a:gd name="connsiteY54" fmla="*/ 34596 h 160400"/>
                <a:gd name="connsiteX55" fmla="*/ 2462337 w 2820409"/>
                <a:gd name="connsiteY55" fmla="*/ 81773 h 160400"/>
                <a:gd name="connsiteX56" fmla="*/ 2459182 w 2820409"/>
                <a:gd name="connsiteY56" fmla="*/ 97499 h 160400"/>
                <a:gd name="connsiteX57" fmla="*/ 2459182 w 2820409"/>
                <a:gd name="connsiteY57" fmla="*/ 97499 h 160400"/>
                <a:gd name="connsiteX58" fmla="*/ 2456028 w 2820409"/>
                <a:gd name="connsiteY58" fmla="*/ 81773 h 160400"/>
                <a:gd name="connsiteX59" fmla="*/ 2441831 w 2820409"/>
                <a:gd name="connsiteY59" fmla="*/ 34596 h 160400"/>
                <a:gd name="connsiteX60" fmla="*/ 2410283 w 2820409"/>
                <a:gd name="connsiteY60" fmla="*/ 34596 h 160400"/>
                <a:gd name="connsiteX61" fmla="*/ 2441831 w 2820409"/>
                <a:gd name="connsiteY61" fmla="*/ 124232 h 160400"/>
                <a:gd name="connsiteX62" fmla="*/ 2310906 w 2820409"/>
                <a:gd name="connsiteY62" fmla="*/ 92781 h 160400"/>
                <a:gd name="connsiteX63" fmla="*/ 2342454 w 2820409"/>
                <a:gd name="connsiteY63" fmla="*/ 125805 h 160400"/>
                <a:gd name="connsiteX64" fmla="*/ 2370848 w 2820409"/>
                <a:gd name="connsiteY64" fmla="*/ 110079 h 160400"/>
                <a:gd name="connsiteX65" fmla="*/ 2370848 w 2820409"/>
                <a:gd name="connsiteY65" fmla="*/ 110079 h 160400"/>
                <a:gd name="connsiteX66" fmla="*/ 2370848 w 2820409"/>
                <a:gd name="connsiteY66" fmla="*/ 116369 h 160400"/>
                <a:gd name="connsiteX67" fmla="*/ 2370848 w 2820409"/>
                <a:gd name="connsiteY67" fmla="*/ 124232 h 160400"/>
                <a:gd name="connsiteX68" fmla="*/ 2399241 w 2820409"/>
                <a:gd name="connsiteY68" fmla="*/ 124232 h 160400"/>
                <a:gd name="connsiteX69" fmla="*/ 2399241 w 2820409"/>
                <a:gd name="connsiteY69" fmla="*/ 34596 h 160400"/>
                <a:gd name="connsiteX70" fmla="*/ 2369270 w 2820409"/>
                <a:gd name="connsiteY70" fmla="*/ 34596 h 160400"/>
                <a:gd name="connsiteX71" fmla="*/ 2369270 w 2820409"/>
                <a:gd name="connsiteY71" fmla="*/ 73910 h 160400"/>
                <a:gd name="connsiteX72" fmla="*/ 2350341 w 2820409"/>
                <a:gd name="connsiteY72" fmla="*/ 99071 h 160400"/>
                <a:gd name="connsiteX73" fmla="*/ 2340877 w 2820409"/>
                <a:gd name="connsiteY73" fmla="*/ 86491 h 160400"/>
                <a:gd name="connsiteX74" fmla="*/ 2340877 w 2820409"/>
                <a:gd name="connsiteY74" fmla="*/ 34596 h 160400"/>
                <a:gd name="connsiteX75" fmla="*/ 2310906 w 2820409"/>
                <a:gd name="connsiteY75" fmla="*/ 34596 h 160400"/>
                <a:gd name="connsiteX76" fmla="*/ 2310906 w 2820409"/>
                <a:gd name="connsiteY76" fmla="*/ 92781 h 160400"/>
                <a:gd name="connsiteX77" fmla="*/ 2310906 w 2820409"/>
                <a:gd name="connsiteY77" fmla="*/ 92781 h 160400"/>
                <a:gd name="connsiteX78" fmla="*/ 2205220 w 2820409"/>
                <a:gd name="connsiteY78" fmla="*/ 86491 h 160400"/>
                <a:gd name="connsiteX79" fmla="*/ 2246232 w 2820409"/>
                <a:gd name="connsiteY79" fmla="*/ 125805 h 160400"/>
                <a:gd name="connsiteX80" fmla="*/ 2287245 w 2820409"/>
                <a:gd name="connsiteY80" fmla="*/ 86491 h 160400"/>
                <a:gd name="connsiteX81" fmla="*/ 2287245 w 2820409"/>
                <a:gd name="connsiteY81" fmla="*/ 1573 h 160400"/>
                <a:gd name="connsiteX82" fmla="*/ 2224148 w 2820409"/>
                <a:gd name="connsiteY82" fmla="*/ 1573 h 160400"/>
                <a:gd name="connsiteX83" fmla="*/ 2224148 w 2820409"/>
                <a:gd name="connsiteY83" fmla="*/ 26734 h 160400"/>
                <a:gd name="connsiteX84" fmla="*/ 2257274 w 2820409"/>
                <a:gd name="connsiteY84" fmla="*/ 26734 h 160400"/>
                <a:gd name="connsiteX85" fmla="*/ 2257274 w 2820409"/>
                <a:gd name="connsiteY85" fmla="*/ 86491 h 160400"/>
                <a:gd name="connsiteX86" fmla="*/ 2246232 w 2820409"/>
                <a:gd name="connsiteY86" fmla="*/ 99071 h 160400"/>
                <a:gd name="connsiteX87" fmla="*/ 2236768 w 2820409"/>
                <a:gd name="connsiteY87" fmla="*/ 94353 h 160400"/>
                <a:gd name="connsiteX88" fmla="*/ 2235190 w 2820409"/>
                <a:gd name="connsiteY88" fmla="*/ 83346 h 160400"/>
                <a:gd name="connsiteX89" fmla="*/ 2235190 w 2820409"/>
                <a:gd name="connsiteY89" fmla="*/ 77055 h 160400"/>
                <a:gd name="connsiteX90" fmla="*/ 2205220 w 2820409"/>
                <a:gd name="connsiteY90" fmla="*/ 77055 h 160400"/>
                <a:gd name="connsiteX91" fmla="*/ 2205220 w 2820409"/>
                <a:gd name="connsiteY91" fmla="*/ 86491 h 160400"/>
                <a:gd name="connsiteX92" fmla="*/ 2205220 w 2820409"/>
                <a:gd name="connsiteY92" fmla="*/ 86491 h 160400"/>
                <a:gd name="connsiteX93" fmla="*/ 2099533 w 2820409"/>
                <a:gd name="connsiteY93" fmla="*/ 95926 h 160400"/>
                <a:gd name="connsiteX94" fmla="*/ 2120039 w 2820409"/>
                <a:gd name="connsiteY94" fmla="*/ 86491 h 160400"/>
                <a:gd name="connsiteX95" fmla="*/ 2123194 w 2820409"/>
                <a:gd name="connsiteY95" fmla="*/ 86491 h 160400"/>
                <a:gd name="connsiteX96" fmla="*/ 2123194 w 2820409"/>
                <a:gd name="connsiteY96" fmla="*/ 88063 h 160400"/>
                <a:gd name="connsiteX97" fmla="*/ 2108997 w 2820409"/>
                <a:gd name="connsiteY97" fmla="*/ 103789 h 160400"/>
                <a:gd name="connsiteX98" fmla="*/ 2099533 w 2820409"/>
                <a:gd name="connsiteY98" fmla="*/ 95926 h 160400"/>
                <a:gd name="connsiteX99" fmla="*/ 2069562 w 2820409"/>
                <a:gd name="connsiteY99" fmla="*/ 97499 h 160400"/>
                <a:gd name="connsiteX100" fmla="*/ 2099533 w 2820409"/>
                <a:gd name="connsiteY100" fmla="*/ 125805 h 160400"/>
                <a:gd name="connsiteX101" fmla="*/ 2124772 w 2820409"/>
                <a:gd name="connsiteY101" fmla="*/ 113224 h 160400"/>
                <a:gd name="connsiteX102" fmla="*/ 2124772 w 2820409"/>
                <a:gd name="connsiteY102" fmla="*/ 113224 h 160400"/>
                <a:gd name="connsiteX103" fmla="*/ 2124772 w 2820409"/>
                <a:gd name="connsiteY103" fmla="*/ 119514 h 160400"/>
                <a:gd name="connsiteX104" fmla="*/ 2124772 w 2820409"/>
                <a:gd name="connsiteY104" fmla="*/ 124232 h 160400"/>
                <a:gd name="connsiteX105" fmla="*/ 2151587 w 2820409"/>
                <a:gd name="connsiteY105" fmla="*/ 124232 h 160400"/>
                <a:gd name="connsiteX106" fmla="*/ 2151587 w 2820409"/>
                <a:gd name="connsiteY106" fmla="*/ 69192 h 160400"/>
                <a:gd name="connsiteX107" fmla="*/ 2110575 w 2820409"/>
                <a:gd name="connsiteY107" fmla="*/ 33024 h 160400"/>
                <a:gd name="connsiteX108" fmla="*/ 2072717 w 2820409"/>
                <a:gd name="connsiteY108" fmla="*/ 44032 h 160400"/>
                <a:gd name="connsiteX109" fmla="*/ 2083759 w 2820409"/>
                <a:gd name="connsiteY109" fmla="*/ 64475 h 160400"/>
                <a:gd name="connsiteX110" fmla="*/ 2107420 w 2820409"/>
                <a:gd name="connsiteY110" fmla="*/ 56612 h 160400"/>
                <a:gd name="connsiteX111" fmla="*/ 2120039 w 2820409"/>
                <a:gd name="connsiteY111" fmla="*/ 66048 h 160400"/>
                <a:gd name="connsiteX112" fmla="*/ 2120039 w 2820409"/>
                <a:gd name="connsiteY112" fmla="*/ 67620 h 160400"/>
                <a:gd name="connsiteX113" fmla="*/ 2118462 w 2820409"/>
                <a:gd name="connsiteY113" fmla="*/ 67620 h 160400"/>
                <a:gd name="connsiteX114" fmla="*/ 2069562 w 2820409"/>
                <a:gd name="connsiteY114" fmla="*/ 97499 h 160400"/>
                <a:gd name="connsiteX115" fmla="*/ 2023817 w 2820409"/>
                <a:gd name="connsiteY115" fmla="*/ 124232 h 160400"/>
                <a:gd name="connsiteX116" fmla="*/ 2053788 w 2820409"/>
                <a:gd name="connsiteY116" fmla="*/ 124232 h 160400"/>
                <a:gd name="connsiteX117" fmla="*/ 2053788 w 2820409"/>
                <a:gd name="connsiteY117" fmla="*/ 34596 h 160400"/>
                <a:gd name="connsiteX118" fmla="*/ 2023817 w 2820409"/>
                <a:gd name="connsiteY118" fmla="*/ 34596 h 160400"/>
                <a:gd name="connsiteX119" fmla="*/ 2023817 w 2820409"/>
                <a:gd name="connsiteY119" fmla="*/ 124232 h 160400"/>
                <a:gd name="connsiteX120" fmla="*/ 2023817 w 2820409"/>
                <a:gd name="connsiteY120" fmla="*/ 23588 h 160400"/>
                <a:gd name="connsiteX121" fmla="*/ 2053788 w 2820409"/>
                <a:gd name="connsiteY121" fmla="*/ 23588 h 160400"/>
                <a:gd name="connsiteX122" fmla="*/ 2053788 w 2820409"/>
                <a:gd name="connsiteY122" fmla="*/ 0 h 160400"/>
                <a:gd name="connsiteX123" fmla="*/ 2023817 w 2820409"/>
                <a:gd name="connsiteY123" fmla="*/ 0 h 160400"/>
                <a:gd name="connsiteX124" fmla="*/ 2023817 w 2820409"/>
                <a:gd name="connsiteY124" fmla="*/ 23588 h 160400"/>
                <a:gd name="connsiteX125" fmla="*/ 1921286 w 2820409"/>
                <a:gd name="connsiteY125" fmla="*/ 80200 h 160400"/>
                <a:gd name="connsiteX126" fmla="*/ 1971763 w 2820409"/>
                <a:gd name="connsiteY126" fmla="*/ 127377 h 160400"/>
                <a:gd name="connsiteX127" fmla="*/ 2009620 w 2820409"/>
                <a:gd name="connsiteY127" fmla="*/ 113224 h 160400"/>
                <a:gd name="connsiteX128" fmla="*/ 1998579 w 2820409"/>
                <a:gd name="connsiteY128" fmla="*/ 92781 h 160400"/>
                <a:gd name="connsiteX129" fmla="*/ 1973340 w 2820409"/>
                <a:gd name="connsiteY129" fmla="*/ 103789 h 160400"/>
                <a:gd name="connsiteX130" fmla="*/ 1951256 w 2820409"/>
                <a:gd name="connsiteY130" fmla="*/ 81773 h 160400"/>
                <a:gd name="connsiteX131" fmla="*/ 1973340 w 2820409"/>
                <a:gd name="connsiteY131" fmla="*/ 59757 h 160400"/>
                <a:gd name="connsiteX132" fmla="*/ 1993846 w 2820409"/>
                <a:gd name="connsiteY132" fmla="*/ 67620 h 160400"/>
                <a:gd name="connsiteX133" fmla="*/ 2006466 w 2820409"/>
                <a:gd name="connsiteY133" fmla="*/ 47177 h 160400"/>
                <a:gd name="connsiteX134" fmla="*/ 1970185 w 2820409"/>
                <a:gd name="connsiteY134" fmla="*/ 33024 h 160400"/>
                <a:gd name="connsiteX135" fmla="*/ 1921286 w 2820409"/>
                <a:gd name="connsiteY135" fmla="*/ 80200 h 160400"/>
                <a:gd name="connsiteX136" fmla="*/ 1875541 w 2820409"/>
                <a:gd name="connsiteY136" fmla="*/ 124232 h 160400"/>
                <a:gd name="connsiteX137" fmla="*/ 1905512 w 2820409"/>
                <a:gd name="connsiteY137" fmla="*/ 124232 h 160400"/>
                <a:gd name="connsiteX138" fmla="*/ 1905512 w 2820409"/>
                <a:gd name="connsiteY138" fmla="*/ 34596 h 160400"/>
                <a:gd name="connsiteX139" fmla="*/ 1875541 w 2820409"/>
                <a:gd name="connsiteY139" fmla="*/ 34596 h 160400"/>
                <a:gd name="connsiteX140" fmla="*/ 1875541 w 2820409"/>
                <a:gd name="connsiteY140" fmla="*/ 124232 h 160400"/>
                <a:gd name="connsiteX141" fmla="*/ 1875541 w 2820409"/>
                <a:gd name="connsiteY141" fmla="*/ 23588 h 160400"/>
                <a:gd name="connsiteX142" fmla="*/ 1905512 w 2820409"/>
                <a:gd name="connsiteY142" fmla="*/ 23588 h 160400"/>
                <a:gd name="connsiteX143" fmla="*/ 1905512 w 2820409"/>
                <a:gd name="connsiteY143" fmla="*/ 0 h 160400"/>
                <a:gd name="connsiteX144" fmla="*/ 1875541 w 2820409"/>
                <a:gd name="connsiteY144" fmla="*/ 0 h 160400"/>
                <a:gd name="connsiteX145" fmla="*/ 1875541 w 2820409"/>
                <a:gd name="connsiteY145" fmla="*/ 23588 h 160400"/>
                <a:gd name="connsiteX146" fmla="*/ 1807712 w 2820409"/>
                <a:gd name="connsiteY146" fmla="*/ 91209 h 160400"/>
                <a:gd name="connsiteX147" fmla="*/ 1848725 w 2820409"/>
                <a:gd name="connsiteY147" fmla="*/ 124232 h 160400"/>
                <a:gd name="connsiteX148" fmla="*/ 1856612 w 2820409"/>
                <a:gd name="connsiteY148" fmla="*/ 124232 h 160400"/>
                <a:gd name="connsiteX149" fmla="*/ 1856612 w 2820409"/>
                <a:gd name="connsiteY149" fmla="*/ 99071 h 160400"/>
                <a:gd name="connsiteX150" fmla="*/ 1853457 w 2820409"/>
                <a:gd name="connsiteY150" fmla="*/ 99071 h 160400"/>
                <a:gd name="connsiteX151" fmla="*/ 1837683 w 2820409"/>
                <a:gd name="connsiteY151" fmla="*/ 88063 h 160400"/>
                <a:gd name="connsiteX152" fmla="*/ 1837683 w 2820409"/>
                <a:gd name="connsiteY152" fmla="*/ 61330 h 160400"/>
                <a:gd name="connsiteX153" fmla="*/ 1856612 w 2820409"/>
                <a:gd name="connsiteY153" fmla="*/ 61330 h 160400"/>
                <a:gd name="connsiteX154" fmla="*/ 1856612 w 2820409"/>
                <a:gd name="connsiteY154" fmla="*/ 37741 h 160400"/>
                <a:gd name="connsiteX155" fmla="*/ 1837683 w 2820409"/>
                <a:gd name="connsiteY155" fmla="*/ 37741 h 160400"/>
                <a:gd name="connsiteX156" fmla="*/ 1837683 w 2820409"/>
                <a:gd name="connsiteY156" fmla="*/ 12581 h 160400"/>
                <a:gd name="connsiteX157" fmla="*/ 1807712 w 2820409"/>
                <a:gd name="connsiteY157" fmla="*/ 12581 h 160400"/>
                <a:gd name="connsiteX158" fmla="*/ 1807712 w 2820409"/>
                <a:gd name="connsiteY158" fmla="*/ 37741 h 160400"/>
                <a:gd name="connsiteX159" fmla="*/ 1795093 w 2820409"/>
                <a:gd name="connsiteY159" fmla="*/ 37741 h 160400"/>
                <a:gd name="connsiteX160" fmla="*/ 1795093 w 2820409"/>
                <a:gd name="connsiteY160" fmla="*/ 61330 h 160400"/>
                <a:gd name="connsiteX161" fmla="*/ 1806135 w 2820409"/>
                <a:gd name="connsiteY161" fmla="*/ 61330 h 160400"/>
                <a:gd name="connsiteX162" fmla="*/ 1807712 w 2820409"/>
                <a:gd name="connsiteY162" fmla="*/ 91209 h 160400"/>
                <a:gd name="connsiteX163" fmla="*/ 1807712 w 2820409"/>
                <a:gd name="connsiteY163" fmla="*/ 91209 h 160400"/>
                <a:gd name="connsiteX164" fmla="*/ 1714645 w 2820409"/>
                <a:gd name="connsiteY164" fmla="*/ 113224 h 160400"/>
                <a:gd name="connsiteX165" fmla="*/ 1750925 w 2820409"/>
                <a:gd name="connsiteY165" fmla="*/ 125805 h 160400"/>
                <a:gd name="connsiteX166" fmla="*/ 1787206 w 2820409"/>
                <a:gd name="connsiteY166" fmla="*/ 97499 h 160400"/>
                <a:gd name="connsiteX167" fmla="*/ 1746193 w 2820409"/>
                <a:gd name="connsiteY167" fmla="*/ 61330 h 160400"/>
                <a:gd name="connsiteX168" fmla="*/ 1755658 w 2820409"/>
                <a:gd name="connsiteY168" fmla="*/ 56612 h 160400"/>
                <a:gd name="connsiteX169" fmla="*/ 1776164 w 2820409"/>
                <a:gd name="connsiteY169" fmla="*/ 64475 h 160400"/>
                <a:gd name="connsiteX170" fmla="*/ 1785628 w 2820409"/>
                <a:gd name="connsiteY170" fmla="*/ 42459 h 160400"/>
                <a:gd name="connsiteX171" fmla="*/ 1754080 w 2820409"/>
                <a:gd name="connsiteY171" fmla="*/ 33024 h 160400"/>
                <a:gd name="connsiteX172" fmla="*/ 1717800 w 2820409"/>
                <a:gd name="connsiteY172" fmla="*/ 59757 h 160400"/>
                <a:gd name="connsiteX173" fmla="*/ 1758812 w 2820409"/>
                <a:gd name="connsiteY173" fmla="*/ 97499 h 160400"/>
                <a:gd name="connsiteX174" fmla="*/ 1749348 w 2820409"/>
                <a:gd name="connsiteY174" fmla="*/ 102216 h 160400"/>
                <a:gd name="connsiteX175" fmla="*/ 1727264 w 2820409"/>
                <a:gd name="connsiteY175" fmla="*/ 92781 h 160400"/>
                <a:gd name="connsiteX176" fmla="*/ 1714645 w 2820409"/>
                <a:gd name="connsiteY176" fmla="*/ 113224 h 160400"/>
                <a:gd name="connsiteX177" fmla="*/ 1714645 w 2820409"/>
                <a:gd name="connsiteY177" fmla="*/ 113224 h 160400"/>
                <a:gd name="connsiteX178" fmla="*/ 1610536 w 2820409"/>
                <a:gd name="connsiteY178" fmla="*/ 92781 h 160400"/>
                <a:gd name="connsiteX179" fmla="*/ 1642084 w 2820409"/>
                <a:gd name="connsiteY179" fmla="*/ 125805 h 160400"/>
                <a:gd name="connsiteX180" fmla="*/ 1670477 w 2820409"/>
                <a:gd name="connsiteY180" fmla="*/ 110079 h 160400"/>
                <a:gd name="connsiteX181" fmla="*/ 1670477 w 2820409"/>
                <a:gd name="connsiteY181" fmla="*/ 110079 h 160400"/>
                <a:gd name="connsiteX182" fmla="*/ 1670477 w 2820409"/>
                <a:gd name="connsiteY182" fmla="*/ 116369 h 160400"/>
                <a:gd name="connsiteX183" fmla="*/ 1670477 w 2820409"/>
                <a:gd name="connsiteY183" fmla="*/ 124232 h 160400"/>
                <a:gd name="connsiteX184" fmla="*/ 1698871 w 2820409"/>
                <a:gd name="connsiteY184" fmla="*/ 124232 h 160400"/>
                <a:gd name="connsiteX185" fmla="*/ 1698871 w 2820409"/>
                <a:gd name="connsiteY185" fmla="*/ 34596 h 160400"/>
                <a:gd name="connsiteX186" fmla="*/ 1668900 w 2820409"/>
                <a:gd name="connsiteY186" fmla="*/ 34596 h 160400"/>
                <a:gd name="connsiteX187" fmla="*/ 1668900 w 2820409"/>
                <a:gd name="connsiteY187" fmla="*/ 73910 h 160400"/>
                <a:gd name="connsiteX188" fmla="*/ 1649971 w 2820409"/>
                <a:gd name="connsiteY188" fmla="*/ 99071 h 160400"/>
                <a:gd name="connsiteX189" fmla="*/ 1640507 w 2820409"/>
                <a:gd name="connsiteY189" fmla="*/ 86491 h 160400"/>
                <a:gd name="connsiteX190" fmla="*/ 1640507 w 2820409"/>
                <a:gd name="connsiteY190" fmla="*/ 34596 h 160400"/>
                <a:gd name="connsiteX191" fmla="*/ 1610536 w 2820409"/>
                <a:gd name="connsiteY191" fmla="*/ 34596 h 160400"/>
                <a:gd name="connsiteX192" fmla="*/ 1610536 w 2820409"/>
                <a:gd name="connsiteY192" fmla="*/ 92781 h 160400"/>
                <a:gd name="connsiteX193" fmla="*/ 1610536 w 2820409"/>
                <a:gd name="connsiteY193" fmla="*/ 92781 h 160400"/>
                <a:gd name="connsiteX194" fmla="*/ 1504849 w 2820409"/>
                <a:gd name="connsiteY194" fmla="*/ 86491 h 160400"/>
                <a:gd name="connsiteX195" fmla="*/ 1545862 w 2820409"/>
                <a:gd name="connsiteY195" fmla="*/ 125805 h 160400"/>
                <a:gd name="connsiteX196" fmla="*/ 1586875 w 2820409"/>
                <a:gd name="connsiteY196" fmla="*/ 86491 h 160400"/>
                <a:gd name="connsiteX197" fmla="*/ 1586875 w 2820409"/>
                <a:gd name="connsiteY197" fmla="*/ 1573 h 160400"/>
                <a:gd name="connsiteX198" fmla="*/ 1523778 w 2820409"/>
                <a:gd name="connsiteY198" fmla="*/ 1573 h 160400"/>
                <a:gd name="connsiteX199" fmla="*/ 1523778 w 2820409"/>
                <a:gd name="connsiteY199" fmla="*/ 26734 h 160400"/>
                <a:gd name="connsiteX200" fmla="*/ 1556904 w 2820409"/>
                <a:gd name="connsiteY200" fmla="*/ 26734 h 160400"/>
                <a:gd name="connsiteX201" fmla="*/ 1556904 w 2820409"/>
                <a:gd name="connsiteY201" fmla="*/ 86491 h 160400"/>
                <a:gd name="connsiteX202" fmla="*/ 1545862 w 2820409"/>
                <a:gd name="connsiteY202" fmla="*/ 99071 h 160400"/>
                <a:gd name="connsiteX203" fmla="*/ 1536397 w 2820409"/>
                <a:gd name="connsiteY203" fmla="*/ 94353 h 160400"/>
                <a:gd name="connsiteX204" fmla="*/ 1534820 w 2820409"/>
                <a:gd name="connsiteY204" fmla="*/ 83346 h 160400"/>
                <a:gd name="connsiteX205" fmla="*/ 1534820 w 2820409"/>
                <a:gd name="connsiteY205" fmla="*/ 77055 h 160400"/>
                <a:gd name="connsiteX206" fmla="*/ 1504849 w 2820409"/>
                <a:gd name="connsiteY206" fmla="*/ 77055 h 160400"/>
                <a:gd name="connsiteX207" fmla="*/ 1504849 w 2820409"/>
                <a:gd name="connsiteY207" fmla="*/ 86491 h 160400"/>
                <a:gd name="connsiteX208" fmla="*/ 1504849 w 2820409"/>
                <a:gd name="connsiteY208" fmla="*/ 86491 h 160400"/>
                <a:gd name="connsiteX209" fmla="*/ 1400740 w 2820409"/>
                <a:gd name="connsiteY209" fmla="*/ 69192 h 160400"/>
                <a:gd name="connsiteX210" fmla="*/ 1414937 w 2820409"/>
                <a:gd name="connsiteY210" fmla="*/ 56612 h 160400"/>
                <a:gd name="connsiteX211" fmla="*/ 1427556 w 2820409"/>
                <a:gd name="connsiteY211" fmla="*/ 69192 h 160400"/>
                <a:gd name="connsiteX212" fmla="*/ 1400740 w 2820409"/>
                <a:gd name="connsiteY212" fmla="*/ 69192 h 160400"/>
                <a:gd name="connsiteX213" fmla="*/ 1369192 w 2820409"/>
                <a:gd name="connsiteY213" fmla="*/ 80200 h 160400"/>
                <a:gd name="connsiteX214" fmla="*/ 1418092 w 2820409"/>
                <a:gd name="connsiteY214" fmla="*/ 127377 h 160400"/>
                <a:gd name="connsiteX215" fmla="*/ 1455950 w 2820409"/>
                <a:gd name="connsiteY215" fmla="*/ 114797 h 160400"/>
                <a:gd name="connsiteX216" fmla="*/ 1444908 w 2820409"/>
                <a:gd name="connsiteY216" fmla="*/ 94353 h 160400"/>
                <a:gd name="connsiteX217" fmla="*/ 1419669 w 2820409"/>
                <a:gd name="connsiteY217" fmla="*/ 103789 h 160400"/>
                <a:gd name="connsiteX218" fmla="*/ 1399163 w 2820409"/>
                <a:gd name="connsiteY218" fmla="*/ 88063 h 160400"/>
                <a:gd name="connsiteX219" fmla="*/ 1455950 w 2820409"/>
                <a:gd name="connsiteY219" fmla="*/ 88063 h 160400"/>
                <a:gd name="connsiteX220" fmla="*/ 1455950 w 2820409"/>
                <a:gd name="connsiteY220" fmla="*/ 78628 h 160400"/>
                <a:gd name="connsiteX221" fmla="*/ 1414937 w 2820409"/>
                <a:gd name="connsiteY221" fmla="*/ 36169 h 160400"/>
                <a:gd name="connsiteX222" fmla="*/ 1369192 w 2820409"/>
                <a:gd name="connsiteY222" fmla="*/ 80200 h 160400"/>
                <a:gd name="connsiteX223" fmla="*/ 1288744 w 2820409"/>
                <a:gd name="connsiteY223" fmla="*/ 80200 h 160400"/>
                <a:gd name="connsiteX224" fmla="*/ 1306096 w 2820409"/>
                <a:gd name="connsiteY224" fmla="*/ 58185 h 160400"/>
                <a:gd name="connsiteX225" fmla="*/ 1323447 w 2820409"/>
                <a:gd name="connsiteY225" fmla="*/ 80200 h 160400"/>
                <a:gd name="connsiteX226" fmla="*/ 1306096 w 2820409"/>
                <a:gd name="connsiteY226" fmla="*/ 102216 h 160400"/>
                <a:gd name="connsiteX227" fmla="*/ 1288744 w 2820409"/>
                <a:gd name="connsiteY227" fmla="*/ 80200 h 160400"/>
                <a:gd name="connsiteX228" fmla="*/ 1258773 w 2820409"/>
                <a:gd name="connsiteY228" fmla="*/ 80200 h 160400"/>
                <a:gd name="connsiteX229" fmla="*/ 1299786 w 2820409"/>
                <a:gd name="connsiteY229" fmla="*/ 127377 h 160400"/>
                <a:gd name="connsiteX230" fmla="*/ 1325025 w 2820409"/>
                <a:gd name="connsiteY230" fmla="*/ 114797 h 160400"/>
                <a:gd name="connsiteX231" fmla="*/ 1325025 w 2820409"/>
                <a:gd name="connsiteY231" fmla="*/ 114797 h 160400"/>
                <a:gd name="connsiteX232" fmla="*/ 1325025 w 2820409"/>
                <a:gd name="connsiteY232" fmla="*/ 119514 h 160400"/>
                <a:gd name="connsiteX233" fmla="*/ 1325025 w 2820409"/>
                <a:gd name="connsiteY233" fmla="*/ 125805 h 160400"/>
                <a:gd name="connsiteX234" fmla="*/ 1353418 w 2820409"/>
                <a:gd name="connsiteY234" fmla="*/ 125805 h 160400"/>
                <a:gd name="connsiteX235" fmla="*/ 1353418 w 2820409"/>
                <a:gd name="connsiteY235" fmla="*/ 1573 h 160400"/>
                <a:gd name="connsiteX236" fmla="*/ 1323447 w 2820409"/>
                <a:gd name="connsiteY236" fmla="*/ 1573 h 160400"/>
                <a:gd name="connsiteX237" fmla="*/ 1323447 w 2820409"/>
                <a:gd name="connsiteY237" fmla="*/ 37741 h 160400"/>
                <a:gd name="connsiteX238" fmla="*/ 1323447 w 2820409"/>
                <a:gd name="connsiteY238" fmla="*/ 40887 h 160400"/>
                <a:gd name="connsiteX239" fmla="*/ 1323447 w 2820409"/>
                <a:gd name="connsiteY239" fmla="*/ 40887 h 160400"/>
                <a:gd name="connsiteX240" fmla="*/ 1299786 w 2820409"/>
                <a:gd name="connsiteY240" fmla="*/ 33024 h 160400"/>
                <a:gd name="connsiteX241" fmla="*/ 1258773 w 2820409"/>
                <a:gd name="connsiteY241" fmla="*/ 80200 h 160400"/>
                <a:gd name="connsiteX242" fmla="*/ 1138890 w 2820409"/>
                <a:gd name="connsiteY242" fmla="*/ 80200 h 160400"/>
                <a:gd name="connsiteX243" fmla="*/ 1159397 w 2820409"/>
                <a:gd name="connsiteY243" fmla="*/ 58185 h 160400"/>
                <a:gd name="connsiteX244" fmla="*/ 1179903 w 2820409"/>
                <a:gd name="connsiteY244" fmla="*/ 80200 h 160400"/>
                <a:gd name="connsiteX245" fmla="*/ 1159397 w 2820409"/>
                <a:gd name="connsiteY245" fmla="*/ 102216 h 160400"/>
                <a:gd name="connsiteX246" fmla="*/ 1138890 w 2820409"/>
                <a:gd name="connsiteY246" fmla="*/ 80200 h 160400"/>
                <a:gd name="connsiteX247" fmla="*/ 1107342 w 2820409"/>
                <a:gd name="connsiteY247" fmla="*/ 80200 h 160400"/>
                <a:gd name="connsiteX248" fmla="*/ 1157819 w 2820409"/>
                <a:gd name="connsiteY248" fmla="*/ 127377 h 160400"/>
                <a:gd name="connsiteX249" fmla="*/ 1208296 w 2820409"/>
                <a:gd name="connsiteY249" fmla="*/ 80200 h 160400"/>
                <a:gd name="connsiteX250" fmla="*/ 1157819 w 2820409"/>
                <a:gd name="connsiteY250" fmla="*/ 33024 h 160400"/>
                <a:gd name="connsiteX251" fmla="*/ 1107342 w 2820409"/>
                <a:gd name="connsiteY251" fmla="*/ 80200 h 160400"/>
                <a:gd name="connsiteX252" fmla="*/ 1047400 w 2820409"/>
                <a:gd name="connsiteY252" fmla="*/ 92781 h 160400"/>
                <a:gd name="connsiteX253" fmla="*/ 1088413 w 2820409"/>
                <a:gd name="connsiteY253" fmla="*/ 125805 h 160400"/>
                <a:gd name="connsiteX254" fmla="*/ 1096300 w 2820409"/>
                <a:gd name="connsiteY254" fmla="*/ 125805 h 160400"/>
                <a:gd name="connsiteX255" fmla="*/ 1096300 w 2820409"/>
                <a:gd name="connsiteY255" fmla="*/ 100644 h 160400"/>
                <a:gd name="connsiteX256" fmla="*/ 1093145 w 2820409"/>
                <a:gd name="connsiteY256" fmla="*/ 100644 h 160400"/>
                <a:gd name="connsiteX257" fmla="*/ 1077371 w 2820409"/>
                <a:gd name="connsiteY257" fmla="*/ 89636 h 160400"/>
                <a:gd name="connsiteX258" fmla="*/ 1077371 w 2820409"/>
                <a:gd name="connsiteY258" fmla="*/ 62902 h 160400"/>
                <a:gd name="connsiteX259" fmla="*/ 1096300 w 2820409"/>
                <a:gd name="connsiteY259" fmla="*/ 62902 h 160400"/>
                <a:gd name="connsiteX260" fmla="*/ 1096300 w 2820409"/>
                <a:gd name="connsiteY260" fmla="*/ 39314 h 160400"/>
                <a:gd name="connsiteX261" fmla="*/ 1077371 w 2820409"/>
                <a:gd name="connsiteY261" fmla="*/ 39314 h 160400"/>
                <a:gd name="connsiteX262" fmla="*/ 1077371 w 2820409"/>
                <a:gd name="connsiteY262" fmla="*/ 14153 h 160400"/>
                <a:gd name="connsiteX263" fmla="*/ 1048978 w 2820409"/>
                <a:gd name="connsiteY263" fmla="*/ 14153 h 160400"/>
                <a:gd name="connsiteX264" fmla="*/ 1048978 w 2820409"/>
                <a:gd name="connsiteY264" fmla="*/ 39314 h 160400"/>
                <a:gd name="connsiteX265" fmla="*/ 1036358 w 2820409"/>
                <a:gd name="connsiteY265" fmla="*/ 39314 h 160400"/>
                <a:gd name="connsiteX266" fmla="*/ 1036358 w 2820409"/>
                <a:gd name="connsiteY266" fmla="*/ 62902 h 160400"/>
                <a:gd name="connsiteX267" fmla="*/ 1047400 w 2820409"/>
                <a:gd name="connsiteY267" fmla="*/ 62902 h 160400"/>
                <a:gd name="connsiteX268" fmla="*/ 1047400 w 2820409"/>
                <a:gd name="connsiteY268" fmla="*/ 92781 h 160400"/>
                <a:gd name="connsiteX269" fmla="*/ 1047400 w 2820409"/>
                <a:gd name="connsiteY269" fmla="*/ 92781 h 160400"/>
                <a:gd name="connsiteX270" fmla="*/ 932249 w 2820409"/>
                <a:gd name="connsiteY270" fmla="*/ 124232 h 160400"/>
                <a:gd name="connsiteX271" fmla="*/ 962220 w 2820409"/>
                <a:gd name="connsiteY271" fmla="*/ 124232 h 160400"/>
                <a:gd name="connsiteX272" fmla="*/ 962220 w 2820409"/>
                <a:gd name="connsiteY272" fmla="*/ 84918 h 160400"/>
                <a:gd name="connsiteX273" fmla="*/ 963798 w 2820409"/>
                <a:gd name="connsiteY273" fmla="*/ 72338 h 160400"/>
                <a:gd name="connsiteX274" fmla="*/ 981149 w 2820409"/>
                <a:gd name="connsiteY274" fmla="*/ 59757 h 160400"/>
                <a:gd name="connsiteX275" fmla="*/ 990614 w 2820409"/>
                <a:gd name="connsiteY275" fmla="*/ 72338 h 160400"/>
                <a:gd name="connsiteX276" fmla="*/ 990614 w 2820409"/>
                <a:gd name="connsiteY276" fmla="*/ 124232 h 160400"/>
                <a:gd name="connsiteX277" fmla="*/ 1020584 w 2820409"/>
                <a:gd name="connsiteY277" fmla="*/ 124232 h 160400"/>
                <a:gd name="connsiteX278" fmla="*/ 1020584 w 2820409"/>
                <a:gd name="connsiteY278" fmla="*/ 66048 h 160400"/>
                <a:gd name="connsiteX279" fmla="*/ 989036 w 2820409"/>
                <a:gd name="connsiteY279" fmla="*/ 33024 h 160400"/>
                <a:gd name="connsiteX280" fmla="*/ 960643 w 2820409"/>
                <a:gd name="connsiteY280" fmla="*/ 48749 h 160400"/>
                <a:gd name="connsiteX281" fmla="*/ 960643 w 2820409"/>
                <a:gd name="connsiteY281" fmla="*/ 48749 h 160400"/>
                <a:gd name="connsiteX282" fmla="*/ 960643 w 2820409"/>
                <a:gd name="connsiteY282" fmla="*/ 42459 h 160400"/>
                <a:gd name="connsiteX283" fmla="*/ 960643 w 2820409"/>
                <a:gd name="connsiteY283" fmla="*/ 34596 h 160400"/>
                <a:gd name="connsiteX284" fmla="*/ 932249 w 2820409"/>
                <a:gd name="connsiteY284" fmla="*/ 34596 h 160400"/>
                <a:gd name="connsiteX285" fmla="*/ 932249 w 2820409"/>
                <a:gd name="connsiteY285" fmla="*/ 124232 h 160400"/>
                <a:gd name="connsiteX286" fmla="*/ 932249 w 2820409"/>
                <a:gd name="connsiteY286" fmla="*/ 124232 h 160400"/>
                <a:gd name="connsiteX287" fmla="*/ 859689 w 2820409"/>
                <a:gd name="connsiteY287" fmla="*/ 69192 h 160400"/>
                <a:gd name="connsiteX288" fmla="*/ 873885 w 2820409"/>
                <a:gd name="connsiteY288" fmla="*/ 56612 h 160400"/>
                <a:gd name="connsiteX289" fmla="*/ 886504 w 2820409"/>
                <a:gd name="connsiteY289" fmla="*/ 69192 h 160400"/>
                <a:gd name="connsiteX290" fmla="*/ 859689 w 2820409"/>
                <a:gd name="connsiteY290" fmla="*/ 69192 h 160400"/>
                <a:gd name="connsiteX291" fmla="*/ 828140 w 2820409"/>
                <a:gd name="connsiteY291" fmla="*/ 80200 h 160400"/>
                <a:gd name="connsiteX292" fmla="*/ 877040 w 2820409"/>
                <a:gd name="connsiteY292" fmla="*/ 127377 h 160400"/>
                <a:gd name="connsiteX293" fmla="*/ 914898 w 2820409"/>
                <a:gd name="connsiteY293" fmla="*/ 114797 h 160400"/>
                <a:gd name="connsiteX294" fmla="*/ 903856 w 2820409"/>
                <a:gd name="connsiteY294" fmla="*/ 94353 h 160400"/>
                <a:gd name="connsiteX295" fmla="*/ 878617 w 2820409"/>
                <a:gd name="connsiteY295" fmla="*/ 103789 h 160400"/>
                <a:gd name="connsiteX296" fmla="*/ 858111 w 2820409"/>
                <a:gd name="connsiteY296" fmla="*/ 88063 h 160400"/>
                <a:gd name="connsiteX297" fmla="*/ 914898 w 2820409"/>
                <a:gd name="connsiteY297" fmla="*/ 88063 h 160400"/>
                <a:gd name="connsiteX298" fmla="*/ 914898 w 2820409"/>
                <a:gd name="connsiteY298" fmla="*/ 78628 h 160400"/>
                <a:gd name="connsiteX299" fmla="*/ 873885 w 2820409"/>
                <a:gd name="connsiteY299" fmla="*/ 36169 h 160400"/>
                <a:gd name="connsiteX300" fmla="*/ 828140 w 2820409"/>
                <a:gd name="connsiteY300" fmla="*/ 80200 h 160400"/>
                <a:gd name="connsiteX301" fmla="*/ 675132 w 2820409"/>
                <a:gd name="connsiteY301" fmla="*/ 125805 h 160400"/>
                <a:gd name="connsiteX302" fmla="*/ 705102 w 2820409"/>
                <a:gd name="connsiteY302" fmla="*/ 125805 h 160400"/>
                <a:gd name="connsiteX303" fmla="*/ 705102 w 2820409"/>
                <a:gd name="connsiteY303" fmla="*/ 88063 h 160400"/>
                <a:gd name="connsiteX304" fmla="*/ 706680 w 2820409"/>
                <a:gd name="connsiteY304" fmla="*/ 77055 h 160400"/>
                <a:gd name="connsiteX305" fmla="*/ 722454 w 2820409"/>
                <a:gd name="connsiteY305" fmla="*/ 61330 h 160400"/>
                <a:gd name="connsiteX306" fmla="*/ 728763 w 2820409"/>
                <a:gd name="connsiteY306" fmla="*/ 72338 h 160400"/>
                <a:gd name="connsiteX307" fmla="*/ 728763 w 2820409"/>
                <a:gd name="connsiteY307" fmla="*/ 125805 h 160400"/>
                <a:gd name="connsiteX308" fmla="*/ 758734 w 2820409"/>
                <a:gd name="connsiteY308" fmla="*/ 125805 h 160400"/>
                <a:gd name="connsiteX309" fmla="*/ 758734 w 2820409"/>
                <a:gd name="connsiteY309" fmla="*/ 88063 h 160400"/>
                <a:gd name="connsiteX310" fmla="*/ 758734 w 2820409"/>
                <a:gd name="connsiteY310" fmla="*/ 77055 h 160400"/>
                <a:gd name="connsiteX311" fmla="*/ 776086 w 2820409"/>
                <a:gd name="connsiteY311" fmla="*/ 59757 h 160400"/>
                <a:gd name="connsiteX312" fmla="*/ 782395 w 2820409"/>
                <a:gd name="connsiteY312" fmla="*/ 70765 h 160400"/>
                <a:gd name="connsiteX313" fmla="*/ 782395 w 2820409"/>
                <a:gd name="connsiteY313" fmla="*/ 124232 h 160400"/>
                <a:gd name="connsiteX314" fmla="*/ 812366 w 2820409"/>
                <a:gd name="connsiteY314" fmla="*/ 124232 h 160400"/>
                <a:gd name="connsiteX315" fmla="*/ 812366 w 2820409"/>
                <a:gd name="connsiteY315" fmla="*/ 66048 h 160400"/>
                <a:gd name="connsiteX316" fmla="*/ 783973 w 2820409"/>
                <a:gd name="connsiteY316" fmla="*/ 33024 h 160400"/>
                <a:gd name="connsiteX317" fmla="*/ 755580 w 2820409"/>
                <a:gd name="connsiteY317" fmla="*/ 48749 h 160400"/>
                <a:gd name="connsiteX318" fmla="*/ 755580 w 2820409"/>
                <a:gd name="connsiteY318" fmla="*/ 48749 h 160400"/>
                <a:gd name="connsiteX319" fmla="*/ 730341 w 2820409"/>
                <a:gd name="connsiteY319" fmla="*/ 33024 h 160400"/>
                <a:gd name="connsiteX320" fmla="*/ 703525 w 2820409"/>
                <a:gd name="connsiteY320" fmla="*/ 48749 h 160400"/>
                <a:gd name="connsiteX321" fmla="*/ 703525 w 2820409"/>
                <a:gd name="connsiteY321" fmla="*/ 48749 h 160400"/>
                <a:gd name="connsiteX322" fmla="*/ 703525 w 2820409"/>
                <a:gd name="connsiteY322" fmla="*/ 42459 h 160400"/>
                <a:gd name="connsiteX323" fmla="*/ 703525 w 2820409"/>
                <a:gd name="connsiteY323" fmla="*/ 34596 h 160400"/>
                <a:gd name="connsiteX324" fmla="*/ 675132 w 2820409"/>
                <a:gd name="connsiteY324" fmla="*/ 34596 h 160400"/>
                <a:gd name="connsiteX325" fmla="*/ 675132 w 2820409"/>
                <a:gd name="connsiteY325" fmla="*/ 125805 h 160400"/>
                <a:gd name="connsiteX326" fmla="*/ 675132 w 2820409"/>
                <a:gd name="connsiteY326" fmla="*/ 125805 h 160400"/>
                <a:gd name="connsiteX327" fmla="*/ 600993 w 2820409"/>
                <a:gd name="connsiteY327" fmla="*/ 97499 h 160400"/>
                <a:gd name="connsiteX328" fmla="*/ 621500 w 2820409"/>
                <a:gd name="connsiteY328" fmla="*/ 88063 h 160400"/>
                <a:gd name="connsiteX329" fmla="*/ 624654 w 2820409"/>
                <a:gd name="connsiteY329" fmla="*/ 88063 h 160400"/>
                <a:gd name="connsiteX330" fmla="*/ 624654 w 2820409"/>
                <a:gd name="connsiteY330" fmla="*/ 89636 h 160400"/>
                <a:gd name="connsiteX331" fmla="*/ 610458 w 2820409"/>
                <a:gd name="connsiteY331" fmla="*/ 105361 h 160400"/>
                <a:gd name="connsiteX332" fmla="*/ 600993 w 2820409"/>
                <a:gd name="connsiteY332" fmla="*/ 97499 h 160400"/>
                <a:gd name="connsiteX333" fmla="*/ 571022 w 2820409"/>
                <a:gd name="connsiteY333" fmla="*/ 99071 h 160400"/>
                <a:gd name="connsiteX334" fmla="*/ 600993 w 2820409"/>
                <a:gd name="connsiteY334" fmla="*/ 127377 h 160400"/>
                <a:gd name="connsiteX335" fmla="*/ 626232 w 2820409"/>
                <a:gd name="connsiteY335" fmla="*/ 114797 h 160400"/>
                <a:gd name="connsiteX336" fmla="*/ 626232 w 2820409"/>
                <a:gd name="connsiteY336" fmla="*/ 114797 h 160400"/>
                <a:gd name="connsiteX337" fmla="*/ 626232 w 2820409"/>
                <a:gd name="connsiteY337" fmla="*/ 121087 h 160400"/>
                <a:gd name="connsiteX338" fmla="*/ 626232 w 2820409"/>
                <a:gd name="connsiteY338" fmla="*/ 125805 h 160400"/>
                <a:gd name="connsiteX339" fmla="*/ 653048 w 2820409"/>
                <a:gd name="connsiteY339" fmla="*/ 125805 h 160400"/>
                <a:gd name="connsiteX340" fmla="*/ 653048 w 2820409"/>
                <a:gd name="connsiteY340" fmla="*/ 70765 h 160400"/>
                <a:gd name="connsiteX341" fmla="*/ 612035 w 2820409"/>
                <a:gd name="connsiteY341" fmla="*/ 34596 h 160400"/>
                <a:gd name="connsiteX342" fmla="*/ 574177 w 2820409"/>
                <a:gd name="connsiteY342" fmla="*/ 45604 h 160400"/>
                <a:gd name="connsiteX343" fmla="*/ 585219 w 2820409"/>
                <a:gd name="connsiteY343" fmla="*/ 66048 h 160400"/>
                <a:gd name="connsiteX344" fmla="*/ 608880 w 2820409"/>
                <a:gd name="connsiteY344" fmla="*/ 58185 h 160400"/>
                <a:gd name="connsiteX345" fmla="*/ 621500 w 2820409"/>
                <a:gd name="connsiteY345" fmla="*/ 67620 h 160400"/>
                <a:gd name="connsiteX346" fmla="*/ 621500 w 2820409"/>
                <a:gd name="connsiteY346" fmla="*/ 69192 h 160400"/>
                <a:gd name="connsiteX347" fmla="*/ 619922 w 2820409"/>
                <a:gd name="connsiteY347" fmla="*/ 69192 h 160400"/>
                <a:gd name="connsiteX348" fmla="*/ 571022 w 2820409"/>
                <a:gd name="connsiteY348" fmla="*/ 99071 h 160400"/>
                <a:gd name="connsiteX349" fmla="*/ 511081 w 2820409"/>
                <a:gd name="connsiteY349" fmla="*/ 92781 h 160400"/>
                <a:gd name="connsiteX350" fmla="*/ 553671 w 2820409"/>
                <a:gd name="connsiteY350" fmla="*/ 125805 h 160400"/>
                <a:gd name="connsiteX351" fmla="*/ 561558 w 2820409"/>
                <a:gd name="connsiteY351" fmla="*/ 125805 h 160400"/>
                <a:gd name="connsiteX352" fmla="*/ 561558 w 2820409"/>
                <a:gd name="connsiteY352" fmla="*/ 100644 h 160400"/>
                <a:gd name="connsiteX353" fmla="*/ 558403 w 2820409"/>
                <a:gd name="connsiteY353" fmla="*/ 100644 h 160400"/>
                <a:gd name="connsiteX354" fmla="*/ 542629 w 2820409"/>
                <a:gd name="connsiteY354" fmla="*/ 89636 h 160400"/>
                <a:gd name="connsiteX355" fmla="*/ 542629 w 2820409"/>
                <a:gd name="connsiteY355" fmla="*/ 62902 h 160400"/>
                <a:gd name="connsiteX356" fmla="*/ 561558 w 2820409"/>
                <a:gd name="connsiteY356" fmla="*/ 62902 h 160400"/>
                <a:gd name="connsiteX357" fmla="*/ 561558 w 2820409"/>
                <a:gd name="connsiteY357" fmla="*/ 39314 h 160400"/>
                <a:gd name="connsiteX358" fmla="*/ 542629 w 2820409"/>
                <a:gd name="connsiteY358" fmla="*/ 39314 h 160400"/>
                <a:gd name="connsiteX359" fmla="*/ 542629 w 2820409"/>
                <a:gd name="connsiteY359" fmla="*/ 14153 h 160400"/>
                <a:gd name="connsiteX360" fmla="*/ 514236 w 2820409"/>
                <a:gd name="connsiteY360" fmla="*/ 14153 h 160400"/>
                <a:gd name="connsiteX361" fmla="*/ 514236 w 2820409"/>
                <a:gd name="connsiteY361" fmla="*/ 39314 h 160400"/>
                <a:gd name="connsiteX362" fmla="*/ 501616 w 2820409"/>
                <a:gd name="connsiteY362" fmla="*/ 39314 h 160400"/>
                <a:gd name="connsiteX363" fmla="*/ 501616 w 2820409"/>
                <a:gd name="connsiteY363" fmla="*/ 62902 h 160400"/>
                <a:gd name="connsiteX364" fmla="*/ 512658 w 2820409"/>
                <a:gd name="connsiteY364" fmla="*/ 62902 h 160400"/>
                <a:gd name="connsiteX365" fmla="*/ 511081 w 2820409"/>
                <a:gd name="connsiteY365" fmla="*/ 92781 h 160400"/>
                <a:gd name="connsiteX366" fmla="*/ 511081 w 2820409"/>
                <a:gd name="connsiteY366" fmla="*/ 92781 h 160400"/>
                <a:gd name="connsiteX367" fmla="*/ 432210 w 2820409"/>
                <a:gd name="connsiteY367" fmla="*/ 125805 h 160400"/>
                <a:gd name="connsiteX368" fmla="*/ 462181 w 2820409"/>
                <a:gd name="connsiteY368" fmla="*/ 125805 h 160400"/>
                <a:gd name="connsiteX369" fmla="*/ 462181 w 2820409"/>
                <a:gd name="connsiteY369" fmla="*/ 92781 h 160400"/>
                <a:gd name="connsiteX370" fmla="*/ 463759 w 2820409"/>
                <a:gd name="connsiteY370" fmla="*/ 80200 h 160400"/>
                <a:gd name="connsiteX371" fmla="*/ 487420 w 2820409"/>
                <a:gd name="connsiteY371" fmla="*/ 64475 h 160400"/>
                <a:gd name="connsiteX372" fmla="*/ 493729 w 2820409"/>
                <a:gd name="connsiteY372" fmla="*/ 64475 h 160400"/>
                <a:gd name="connsiteX373" fmla="*/ 493729 w 2820409"/>
                <a:gd name="connsiteY373" fmla="*/ 34596 h 160400"/>
                <a:gd name="connsiteX374" fmla="*/ 490575 w 2820409"/>
                <a:gd name="connsiteY374" fmla="*/ 34596 h 160400"/>
                <a:gd name="connsiteX375" fmla="*/ 462181 w 2820409"/>
                <a:gd name="connsiteY375" fmla="*/ 56612 h 160400"/>
                <a:gd name="connsiteX376" fmla="*/ 462181 w 2820409"/>
                <a:gd name="connsiteY376" fmla="*/ 56612 h 160400"/>
                <a:gd name="connsiteX377" fmla="*/ 462181 w 2820409"/>
                <a:gd name="connsiteY377" fmla="*/ 50322 h 160400"/>
                <a:gd name="connsiteX378" fmla="*/ 462181 w 2820409"/>
                <a:gd name="connsiteY378" fmla="*/ 34596 h 160400"/>
                <a:gd name="connsiteX379" fmla="*/ 433788 w 2820409"/>
                <a:gd name="connsiteY379" fmla="*/ 34596 h 160400"/>
                <a:gd name="connsiteX380" fmla="*/ 432210 w 2820409"/>
                <a:gd name="connsiteY380" fmla="*/ 125805 h 160400"/>
                <a:gd name="connsiteX381" fmla="*/ 432210 w 2820409"/>
                <a:gd name="connsiteY381" fmla="*/ 125805 h 160400"/>
                <a:gd name="connsiteX382" fmla="*/ 358072 w 2820409"/>
                <a:gd name="connsiteY382" fmla="*/ 97499 h 160400"/>
                <a:gd name="connsiteX383" fmla="*/ 378578 w 2820409"/>
                <a:gd name="connsiteY383" fmla="*/ 88063 h 160400"/>
                <a:gd name="connsiteX384" fmla="*/ 381733 w 2820409"/>
                <a:gd name="connsiteY384" fmla="*/ 88063 h 160400"/>
                <a:gd name="connsiteX385" fmla="*/ 381733 w 2820409"/>
                <a:gd name="connsiteY385" fmla="*/ 89636 h 160400"/>
                <a:gd name="connsiteX386" fmla="*/ 367537 w 2820409"/>
                <a:gd name="connsiteY386" fmla="*/ 105361 h 160400"/>
                <a:gd name="connsiteX387" fmla="*/ 358072 w 2820409"/>
                <a:gd name="connsiteY387" fmla="*/ 97499 h 160400"/>
                <a:gd name="connsiteX388" fmla="*/ 328101 w 2820409"/>
                <a:gd name="connsiteY388" fmla="*/ 99071 h 160400"/>
                <a:gd name="connsiteX389" fmla="*/ 358072 w 2820409"/>
                <a:gd name="connsiteY389" fmla="*/ 127377 h 160400"/>
                <a:gd name="connsiteX390" fmla="*/ 383311 w 2820409"/>
                <a:gd name="connsiteY390" fmla="*/ 114797 h 160400"/>
                <a:gd name="connsiteX391" fmla="*/ 383311 w 2820409"/>
                <a:gd name="connsiteY391" fmla="*/ 114797 h 160400"/>
                <a:gd name="connsiteX392" fmla="*/ 383311 w 2820409"/>
                <a:gd name="connsiteY392" fmla="*/ 121087 h 160400"/>
                <a:gd name="connsiteX393" fmla="*/ 383311 w 2820409"/>
                <a:gd name="connsiteY393" fmla="*/ 125805 h 160400"/>
                <a:gd name="connsiteX394" fmla="*/ 410127 w 2820409"/>
                <a:gd name="connsiteY394" fmla="*/ 125805 h 160400"/>
                <a:gd name="connsiteX395" fmla="*/ 410127 w 2820409"/>
                <a:gd name="connsiteY395" fmla="*/ 70765 h 160400"/>
                <a:gd name="connsiteX396" fmla="*/ 369114 w 2820409"/>
                <a:gd name="connsiteY396" fmla="*/ 34596 h 160400"/>
                <a:gd name="connsiteX397" fmla="*/ 331256 w 2820409"/>
                <a:gd name="connsiteY397" fmla="*/ 45604 h 160400"/>
                <a:gd name="connsiteX398" fmla="*/ 342298 w 2820409"/>
                <a:gd name="connsiteY398" fmla="*/ 66048 h 160400"/>
                <a:gd name="connsiteX399" fmla="*/ 365959 w 2820409"/>
                <a:gd name="connsiteY399" fmla="*/ 58185 h 160400"/>
                <a:gd name="connsiteX400" fmla="*/ 378578 w 2820409"/>
                <a:gd name="connsiteY400" fmla="*/ 67620 h 160400"/>
                <a:gd name="connsiteX401" fmla="*/ 378578 w 2820409"/>
                <a:gd name="connsiteY401" fmla="*/ 69192 h 160400"/>
                <a:gd name="connsiteX402" fmla="*/ 377001 w 2820409"/>
                <a:gd name="connsiteY402" fmla="*/ 69192 h 160400"/>
                <a:gd name="connsiteX403" fmla="*/ 328101 w 2820409"/>
                <a:gd name="connsiteY403" fmla="*/ 99071 h 160400"/>
                <a:gd name="connsiteX404" fmla="*/ 252386 w 2820409"/>
                <a:gd name="connsiteY404" fmla="*/ 81773 h 160400"/>
                <a:gd name="connsiteX405" fmla="*/ 269737 w 2820409"/>
                <a:gd name="connsiteY405" fmla="*/ 59757 h 160400"/>
                <a:gd name="connsiteX406" fmla="*/ 287089 w 2820409"/>
                <a:gd name="connsiteY406" fmla="*/ 81773 h 160400"/>
                <a:gd name="connsiteX407" fmla="*/ 269737 w 2820409"/>
                <a:gd name="connsiteY407" fmla="*/ 103789 h 160400"/>
                <a:gd name="connsiteX408" fmla="*/ 252386 w 2820409"/>
                <a:gd name="connsiteY408" fmla="*/ 81773 h 160400"/>
                <a:gd name="connsiteX409" fmla="*/ 223992 w 2820409"/>
                <a:gd name="connsiteY409" fmla="*/ 160401 h 160400"/>
                <a:gd name="connsiteX410" fmla="*/ 253963 w 2820409"/>
                <a:gd name="connsiteY410" fmla="*/ 160401 h 160400"/>
                <a:gd name="connsiteX411" fmla="*/ 253963 w 2820409"/>
                <a:gd name="connsiteY411" fmla="*/ 127377 h 160400"/>
                <a:gd name="connsiteX412" fmla="*/ 253963 w 2820409"/>
                <a:gd name="connsiteY412" fmla="*/ 119514 h 160400"/>
                <a:gd name="connsiteX413" fmla="*/ 253963 w 2820409"/>
                <a:gd name="connsiteY413" fmla="*/ 119514 h 160400"/>
                <a:gd name="connsiteX414" fmla="*/ 276047 w 2820409"/>
                <a:gd name="connsiteY414" fmla="*/ 127377 h 160400"/>
                <a:gd name="connsiteX415" fmla="*/ 317059 w 2820409"/>
                <a:gd name="connsiteY415" fmla="*/ 80200 h 160400"/>
                <a:gd name="connsiteX416" fmla="*/ 276047 w 2820409"/>
                <a:gd name="connsiteY416" fmla="*/ 33024 h 160400"/>
                <a:gd name="connsiteX417" fmla="*/ 249231 w 2820409"/>
                <a:gd name="connsiteY417" fmla="*/ 45604 h 160400"/>
                <a:gd name="connsiteX418" fmla="*/ 249231 w 2820409"/>
                <a:gd name="connsiteY418" fmla="*/ 45604 h 160400"/>
                <a:gd name="connsiteX419" fmla="*/ 249231 w 2820409"/>
                <a:gd name="connsiteY419" fmla="*/ 39314 h 160400"/>
                <a:gd name="connsiteX420" fmla="*/ 249231 w 2820409"/>
                <a:gd name="connsiteY420" fmla="*/ 34596 h 160400"/>
                <a:gd name="connsiteX421" fmla="*/ 222415 w 2820409"/>
                <a:gd name="connsiteY421" fmla="*/ 34596 h 160400"/>
                <a:gd name="connsiteX422" fmla="*/ 223992 w 2820409"/>
                <a:gd name="connsiteY422" fmla="*/ 160401 h 160400"/>
                <a:gd name="connsiteX423" fmla="*/ 223992 w 2820409"/>
                <a:gd name="connsiteY423" fmla="*/ 160401 h 160400"/>
                <a:gd name="connsiteX424" fmla="*/ 151431 w 2820409"/>
                <a:gd name="connsiteY424" fmla="*/ 69192 h 160400"/>
                <a:gd name="connsiteX425" fmla="*/ 165628 w 2820409"/>
                <a:gd name="connsiteY425" fmla="*/ 56612 h 160400"/>
                <a:gd name="connsiteX426" fmla="*/ 178247 w 2820409"/>
                <a:gd name="connsiteY426" fmla="*/ 69192 h 160400"/>
                <a:gd name="connsiteX427" fmla="*/ 151431 w 2820409"/>
                <a:gd name="connsiteY427" fmla="*/ 69192 h 160400"/>
                <a:gd name="connsiteX428" fmla="*/ 119883 w 2820409"/>
                <a:gd name="connsiteY428" fmla="*/ 80200 h 160400"/>
                <a:gd name="connsiteX429" fmla="*/ 168783 w 2820409"/>
                <a:gd name="connsiteY429" fmla="*/ 127377 h 160400"/>
                <a:gd name="connsiteX430" fmla="*/ 206641 w 2820409"/>
                <a:gd name="connsiteY430" fmla="*/ 114797 h 160400"/>
                <a:gd name="connsiteX431" fmla="*/ 195599 w 2820409"/>
                <a:gd name="connsiteY431" fmla="*/ 94353 h 160400"/>
                <a:gd name="connsiteX432" fmla="*/ 170360 w 2820409"/>
                <a:gd name="connsiteY432" fmla="*/ 103789 h 160400"/>
                <a:gd name="connsiteX433" fmla="*/ 149854 w 2820409"/>
                <a:gd name="connsiteY433" fmla="*/ 88063 h 160400"/>
                <a:gd name="connsiteX434" fmla="*/ 206641 w 2820409"/>
                <a:gd name="connsiteY434" fmla="*/ 88063 h 160400"/>
                <a:gd name="connsiteX435" fmla="*/ 206641 w 2820409"/>
                <a:gd name="connsiteY435" fmla="*/ 78628 h 160400"/>
                <a:gd name="connsiteX436" fmla="*/ 165628 w 2820409"/>
                <a:gd name="connsiteY436" fmla="*/ 36169 h 160400"/>
                <a:gd name="connsiteX437" fmla="*/ 119883 w 2820409"/>
                <a:gd name="connsiteY437" fmla="*/ 80200 h 160400"/>
                <a:gd name="connsiteX438" fmla="*/ 29971 w 2820409"/>
                <a:gd name="connsiteY438" fmla="*/ 99071 h 160400"/>
                <a:gd name="connsiteX439" fmla="*/ 29971 w 2820409"/>
                <a:gd name="connsiteY439" fmla="*/ 26734 h 160400"/>
                <a:gd name="connsiteX440" fmla="*/ 42590 w 2820409"/>
                <a:gd name="connsiteY440" fmla="*/ 26734 h 160400"/>
                <a:gd name="connsiteX441" fmla="*/ 77293 w 2820409"/>
                <a:gd name="connsiteY441" fmla="*/ 62902 h 160400"/>
                <a:gd name="connsiteX442" fmla="*/ 42590 w 2820409"/>
                <a:gd name="connsiteY442" fmla="*/ 99071 h 160400"/>
                <a:gd name="connsiteX443" fmla="*/ 29971 w 2820409"/>
                <a:gd name="connsiteY443" fmla="*/ 99071 h 160400"/>
                <a:gd name="connsiteX444" fmla="*/ 29971 w 2820409"/>
                <a:gd name="connsiteY444" fmla="*/ 99071 h 160400"/>
                <a:gd name="connsiteX445" fmla="*/ 0 w 2820409"/>
                <a:gd name="connsiteY445" fmla="*/ 125805 h 160400"/>
                <a:gd name="connsiteX446" fmla="*/ 44167 w 2820409"/>
                <a:gd name="connsiteY446" fmla="*/ 125805 h 160400"/>
                <a:gd name="connsiteX447" fmla="*/ 108841 w 2820409"/>
                <a:gd name="connsiteY447" fmla="*/ 62902 h 160400"/>
                <a:gd name="connsiteX448" fmla="*/ 44167 w 2820409"/>
                <a:gd name="connsiteY448" fmla="*/ 1573 h 160400"/>
                <a:gd name="connsiteX449" fmla="*/ 0 w 2820409"/>
                <a:gd name="connsiteY449" fmla="*/ 1573 h 160400"/>
                <a:gd name="connsiteX450" fmla="*/ 0 w 2820409"/>
                <a:gd name="connsiteY450" fmla="*/ 125805 h 160400"/>
                <a:gd name="connsiteX451" fmla="*/ 0 w 2820409"/>
                <a:gd name="connsiteY451" fmla="*/ 125805 h 1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</a:cxnLst>
              <a:rect l="l" t="t" r="r" b="b"/>
              <a:pathLst>
                <a:path w="2820409" h="160400">
                  <a:moveTo>
                    <a:pt x="2777819" y="91209"/>
                  </a:moveTo>
                  <a:cubicBezTo>
                    <a:pt x="2777819" y="121087"/>
                    <a:pt x="2795171" y="124232"/>
                    <a:pt x="2810945" y="124232"/>
                  </a:cubicBezTo>
                  <a:cubicBezTo>
                    <a:pt x="2815677" y="124232"/>
                    <a:pt x="2820409" y="124232"/>
                    <a:pt x="2820409" y="124232"/>
                  </a:cubicBezTo>
                  <a:lnTo>
                    <a:pt x="2820409" y="99071"/>
                  </a:lnTo>
                  <a:cubicBezTo>
                    <a:pt x="2820409" y="99071"/>
                    <a:pt x="2818832" y="99071"/>
                    <a:pt x="2817255" y="99071"/>
                  </a:cubicBezTo>
                  <a:cubicBezTo>
                    <a:pt x="2810945" y="99071"/>
                    <a:pt x="2809368" y="95926"/>
                    <a:pt x="2809368" y="88063"/>
                  </a:cubicBezTo>
                  <a:lnTo>
                    <a:pt x="2809368" y="1573"/>
                  </a:lnTo>
                  <a:lnTo>
                    <a:pt x="2779397" y="1573"/>
                  </a:lnTo>
                  <a:lnTo>
                    <a:pt x="2777819" y="91209"/>
                  </a:lnTo>
                  <a:lnTo>
                    <a:pt x="2777819" y="91209"/>
                  </a:lnTo>
                  <a:close/>
                  <a:moveTo>
                    <a:pt x="2727342" y="124232"/>
                  </a:moveTo>
                  <a:lnTo>
                    <a:pt x="2757313" y="124232"/>
                  </a:lnTo>
                  <a:lnTo>
                    <a:pt x="2757313" y="34596"/>
                  </a:lnTo>
                  <a:lnTo>
                    <a:pt x="2727342" y="34596"/>
                  </a:lnTo>
                  <a:lnTo>
                    <a:pt x="2727342" y="124232"/>
                  </a:lnTo>
                  <a:close/>
                  <a:moveTo>
                    <a:pt x="2727342" y="23588"/>
                  </a:moveTo>
                  <a:lnTo>
                    <a:pt x="2757313" y="23588"/>
                  </a:lnTo>
                  <a:lnTo>
                    <a:pt x="2757313" y="0"/>
                  </a:lnTo>
                  <a:lnTo>
                    <a:pt x="2727342" y="0"/>
                  </a:lnTo>
                  <a:lnTo>
                    <a:pt x="2727342" y="23588"/>
                  </a:lnTo>
                  <a:close/>
                  <a:moveTo>
                    <a:pt x="2616923" y="124232"/>
                  </a:moveTo>
                  <a:lnTo>
                    <a:pt x="2646894" y="124232"/>
                  </a:lnTo>
                  <a:lnTo>
                    <a:pt x="2646894" y="84918"/>
                  </a:lnTo>
                  <a:cubicBezTo>
                    <a:pt x="2646894" y="80200"/>
                    <a:pt x="2646894" y="77055"/>
                    <a:pt x="2648472" y="72338"/>
                  </a:cubicBezTo>
                  <a:cubicBezTo>
                    <a:pt x="2651627" y="64475"/>
                    <a:pt x="2656359" y="59757"/>
                    <a:pt x="2665823" y="59757"/>
                  </a:cubicBezTo>
                  <a:cubicBezTo>
                    <a:pt x="2672133" y="59757"/>
                    <a:pt x="2675288" y="62902"/>
                    <a:pt x="2675288" y="72338"/>
                  </a:cubicBezTo>
                  <a:lnTo>
                    <a:pt x="2675288" y="124232"/>
                  </a:lnTo>
                  <a:lnTo>
                    <a:pt x="2705259" y="124232"/>
                  </a:lnTo>
                  <a:lnTo>
                    <a:pt x="2705259" y="66048"/>
                  </a:lnTo>
                  <a:cubicBezTo>
                    <a:pt x="2705259" y="40887"/>
                    <a:pt x="2691062" y="33024"/>
                    <a:pt x="2673710" y="33024"/>
                  </a:cubicBezTo>
                  <a:cubicBezTo>
                    <a:pt x="2657936" y="33024"/>
                    <a:pt x="2650049" y="40887"/>
                    <a:pt x="2645317" y="48749"/>
                  </a:cubicBezTo>
                  <a:lnTo>
                    <a:pt x="2645317" y="48749"/>
                  </a:lnTo>
                  <a:cubicBezTo>
                    <a:pt x="2645317" y="48749"/>
                    <a:pt x="2645317" y="45604"/>
                    <a:pt x="2645317" y="42459"/>
                  </a:cubicBezTo>
                  <a:lnTo>
                    <a:pt x="2645317" y="34596"/>
                  </a:lnTo>
                  <a:lnTo>
                    <a:pt x="2616923" y="34596"/>
                  </a:lnTo>
                  <a:lnTo>
                    <a:pt x="2616923" y="124232"/>
                  </a:lnTo>
                  <a:lnTo>
                    <a:pt x="2616923" y="124232"/>
                  </a:lnTo>
                  <a:close/>
                  <a:moveTo>
                    <a:pt x="2544363" y="67620"/>
                  </a:moveTo>
                  <a:cubicBezTo>
                    <a:pt x="2545940" y="61330"/>
                    <a:pt x="2550672" y="55039"/>
                    <a:pt x="2558559" y="55039"/>
                  </a:cubicBezTo>
                  <a:cubicBezTo>
                    <a:pt x="2564869" y="55039"/>
                    <a:pt x="2571179" y="61330"/>
                    <a:pt x="2571179" y="67620"/>
                  </a:cubicBezTo>
                  <a:lnTo>
                    <a:pt x="2544363" y="67620"/>
                  </a:lnTo>
                  <a:close/>
                  <a:moveTo>
                    <a:pt x="2512815" y="80200"/>
                  </a:moveTo>
                  <a:cubicBezTo>
                    <a:pt x="2512815" y="103789"/>
                    <a:pt x="2530166" y="127377"/>
                    <a:pt x="2561714" y="127377"/>
                  </a:cubicBezTo>
                  <a:cubicBezTo>
                    <a:pt x="2585375" y="127377"/>
                    <a:pt x="2599572" y="114797"/>
                    <a:pt x="2599572" y="114797"/>
                  </a:cubicBezTo>
                  <a:lnTo>
                    <a:pt x="2588530" y="94353"/>
                  </a:lnTo>
                  <a:cubicBezTo>
                    <a:pt x="2588530" y="94353"/>
                    <a:pt x="2575911" y="103789"/>
                    <a:pt x="2563292" y="103789"/>
                  </a:cubicBezTo>
                  <a:cubicBezTo>
                    <a:pt x="2553827" y="103789"/>
                    <a:pt x="2544363" y="99071"/>
                    <a:pt x="2542785" y="88063"/>
                  </a:cubicBezTo>
                  <a:lnTo>
                    <a:pt x="2599572" y="88063"/>
                  </a:lnTo>
                  <a:cubicBezTo>
                    <a:pt x="2599572" y="88063"/>
                    <a:pt x="2599572" y="81773"/>
                    <a:pt x="2599572" y="78628"/>
                  </a:cubicBezTo>
                  <a:cubicBezTo>
                    <a:pt x="2599572" y="53467"/>
                    <a:pt x="2585375" y="36169"/>
                    <a:pt x="2558559" y="36169"/>
                  </a:cubicBezTo>
                  <a:cubicBezTo>
                    <a:pt x="2530166" y="33024"/>
                    <a:pt x="2512815" y="53467"/>
                    <a:pt x="2512815" y="80200"/>
                  </a:cubicBezTo>
                  <a:moveTo>
                    <a:pt x="2441831" y="124232"/>
                  </a:moveTo>
                  <a:lnTo>
                    <a:pt x="2478112" y="124232"/>
                  </a:lnTo>
                  <a:lnTo>
                    <a:pt x="2508082" y="34596"/>
                  </a:lnTo>
                  <a:lnTo>
                    <a:pt x="2476534" y="34596"/>
                  </a:lnTo>
                  <a:lnTo>
                    <a:pt x="2462337" y="81773"/>
                  </a:lnTo>
                  <a:cubicBezTo>
                    <a:pt x="2460760" y="88063"/>
                    <a:pt x="2459182" y="97499"/>
                    <a:pt x="2459182" y="97499"/>
                  </a:cubicBezTo>
                  <a:lnTo>
                    <a:pt x="2459182" y="97499"/>
                  </a:lnTo>
                  <a:cubicBezTo>
                    <a:pt x="2459182" y="97499"/>
                    <a:pt x="2457605" y="88063"/>
                    <a:pt x="2456028" y="81773"/>
                  </a:cubicBezTo>
                  <a:lnTo>
                    <a:pt x="2441831" y="34596"/>
                  </a:lnTo>
                  <a:lnTo>
                    <a:pt x="2410283" y="34596"/>
                  </a:lnTo>
                  <a:lnTo>
                    <a:pt x="2441831" y="124232"/>
                  </a:lnTo>
                  <a:close/>
                  <a:moveTo>
                    <a:pt x="2310906" y="92781"/>
                  </a:moveTo>
                  <a:cubicBezTo>
                    <a:pt x="2310906" y="117942"/>
                    <a:pt x="2325103" y="125805"/>
                    <a:pt x="2342454" y="125805"/>
                  </a:cubicBezTo>
                  <a:cubicBezTo>
                    <a:pt x="2355074" y="125805"/>
                    <a:pt x="2366115" y="119514"/>
                    <a:pt x="2370848" y="110079"/>
                  </a:cubicBezTo>
                  <a:lnTo>
                    <a:pt x="2370848" y="110079"/>
                  </a:lnTo>
                  <a:cubicBezTo>
                    <a:pt x="2370848" y="110079"/>
                    <a:pt x="2370848" y="113224"/>
                    <a:pt x="2370848" y="116369"/>
                  </a:cubicBezTo>
                  <a:lnTo>
                    <a:pt x="2370848" y="124232"/>
                  </a:lnTo>
                  <a:lnTo>
                    <a:pt x="2399241" y="124232"/>
                  </a:lnTo>
                  <a:lnTo>
                    <a:pt x="2399241" y="34596"/>
                  </a:lnTo>
                  <a:lnTo>
                    <a:pt x="2369270" y="34596"/>
                  </a:lnTo>
                  <a:lnTo>
                    <a:pt x="2369270" y="73910"/>
                  </a:lnTo>
                  <a:cubicBezTo>
                    <a:pt x="2369270" y="88063"/>
                    <a:pt x="2362961" y="99071"/>
                    <a:pt x="2350341" y="99071"/>
                  </a:cubicBezTo>
                  <a:cubicBezTo>
                    <a:pt x="2344032" y="99071"/>
                    <a:pt x="2340877" y="95926"/>
                    <a:pt x="2340877" y="86491"/>
                  </a:cubicBezTo>
                  <a:lnTo>
                    <a:pt x="2340877" y="34596"/>
                  </a:lnTo>
                  <a:lnTo>
                    <a:pt x="2310906" y="34596"/>
                  </a:lnTo>
                  <a:lnTo>
                    <a:pt x="2310906" y="92781"/>
                  </a:lnTo>
                  <a:lnTo>
                    <a:pt x="2310906" y="92781"/>
                  </a:lnTo>
                  <a:close/>
                  <a:moveTo>
                    <a:pt x="2205220" y="86491"/>
                  </a:moveTo>
                  <a:cubicBezTo>
                    <a:pt x="2205220" y="113224"/>
                    <a:pt x="2225726" y="125805"/>
                    <a:pt x="2246232" y="125805"/>
                  </a:cubicBezTo>
                  <a:cubicBezTo>
                    <a:pt x="2266738" y="125805"/>
                    <a:pt x="2287245" y="113224"/>
                    <a:pt x="2287245" y="86491"/>
                  </a:cubicBezTo>
                  <a:lnTo>
                    <a:pt x="2287245" y="1573"/>
                  </a:lnTo>
                  <a:lnTo>
                    <a:pt x="2224148" y="1573"/>
                  </a:lnTo>
                  <a:lnTo>
                    <a:pt x="2224148" y="26734"/>
                  </a:lnTo>
                  <a:lnTo>
                    <a:pt x="2257274" y="26734"/>
                  </a:lnTo>
                  <a:lnTo>
                    <a:pt x="2257274" y="86491"/>
                  </a:lnTo>
                  <a:cubicBezTo>
                    <a:pt x="2257274" y="95926"/>
                    <a:pt x="2252542" y="99071"/>
                    <a:pt x="2246232" y="99071"/>
                  </a:cubicBezTo>
                  <a:cubicBezTo>
                    <a:pt x="2243077" y="99071"/>
                    <a:pt x="2239923" y="97499"/>
                    <a:pt x="2236768" y="94353"/>
                  </a:cubicBezTo>
                  <a:cubicBezTo>
                    <a:pt x="2235190" y="92781"/>
                    <a:pt x="2235190" y="88063"/>
                    <a:pt x="2235190" y="83346"/>
                  </a:cubicBezTo>
                  <a:lnTo>
                    <a:pt x="2235190" y="77055"/>
                  </a:lnTo>
                  <a:lnTo>
                    <a:pt x="2205220" y="77055"/>
                  </a:lnTo>
                  <a:lnTo>
                    <a:pt x="2205220" y="86491"/>
                  </a:lnTo>
                  <a:lnTo>
                    <a:pt x="2205220" y="86491"/>
                  </a:lnTo>
                  <a:close/>
                  <a:moveTo>
                    <a:pt x="2099533" y="95926"/>
                  </a:moveTo>
                  <a:cubicBezTo>
                    <a:pt x="2099533" y="88063"/>
                    <a:pt x="2110575" y="86491"/>
                    <a:pt x="2120039" y="86491"/>
                  </a:cubicBezTo>
                  <a:lnTo>
                    <a:pt x="2123194" y="86491"/>
                  </a:lnTo>
                  <a:lnTo>
                    <a:pt x="2123194" y="88063"/>
                  </a:lnTo>
                  <a:cubicBezTo>
                    <a:pt x="2123194" y="95926"/>
                    <a:pt x="2116884" y="103789"/>
                    <a:pt x="2108997" y="103789"/>
                  </a:cubicBezTo>
                  <a:cubicBezTo>
                    <a:pt x="2101110" y="103789"/>
                    <a:pt x="2099533" y="100644"/>
                    <a:pt x="2099533" y="95926"/>
                  </a:cubicBezTo>
                  <a:moveTo>
                    <a:pt x="2069562" y="97499"/>
                  </a:moveTo>
                  <a:cubicBezTo>
                    <a:pt x="2069562" y="114797"/>
                    <a:pt x="2083759" y="125805"/>
                    <a:pt x="2099533" y="125805"/>
                  </a:cubicBezTo>
                  <a:cubicBezTo>
                    <a:pt x="2118462" y="125805"/>
                    <a:pt x="2124772" y="113224"/>
                    <a:pt x="2124772" y="113224"/>
                  </a:cubicBezTo>
                  <a:lnTo>
                    <a:pt x="2124772" y="113224"/>
                  </a:lnTo>
                  <a:cubicBezTo>
                    <a:pt x="2124772" y="113224"/>
                    <a:pt x="2124772" y="116369"/>
                    <a:pt x="2124772" y="119514"/>
                  </a:cubicBezTo>
                  <a:lnTo>
                    <a:pt x="2124772" y="124232"/>
                  </a:lnTo>
                  <a:lnTo>
                    <a:pt x="2151587" y="124232"/>
                  </a:lnTo>
                  <a:lnTo>
                    <a:pt x="2151587" y="69192"/>
                  </a:lnTo>
                  <a:cubicBezTo>
                    <a:pt x="2151587" y="47177"/>
                    <a:pt x="2135813" y="33024"/>
                    <a:pt x="2110575" y="33024"/>
                  </a:cubicBezTo>
                  <a:cubicBezTo>
                    <a:pt x="2088491" y="33024"/>
                    <a:pt x="2072717" y="44032"/>
                    <a:pt x="2072717" y="44032"/>
                  </a:cubicBezTo>
                  <a:lnTo>
                    <a:pt x="2083759" y="64475"/>
                  </a:lnTo>
                  <a:cubicBezTo>
                    <a:pt x="2083759" y="64475"/>
                    <a:pt x="2096378" y="56612"/>
                    <a:pt x="2107420" y="56612"/>
                  </a:cubicBezTo>
                  <a:cubicBezTo>
                    <a:pt x="2115307" y="56612"/>
                    <a:pt x="2120039" y="58185"/>
                    <a:pt x="2120039" y="66048"/>
                  </a:cubicBezTo>
                  <a:lnTo>
                    <a:pt x="2120039" y="67620"/>
                  </a:lnTo>
                  <a:lnTo>
                    <a:pt x="2118462" y="67620"/>
                  </a:lnTo>
                  <a:cubicBezTo>
                    <a:pt x="2107420" y="69192"/>
                    <a:pt x="2069562" y="72338"/>
                    <a:pt x="2069562" y="97499"/>
                  </a:cubicBezTo>
                  <a:moveTo>
                    <a:pt x="2023817" y="124232"/>
                  </a:moveTo>
                  <a:lnTo>
                    <a:pt x="2053788" y="124232"/>
                  </a:lnTo>
                  <a:lnTo>
                    <a:pt x="2053788" y="34596"/>
                  </a:lnTo>
                  <a:lnTo>
                    <a:pt x="2023817" y="34596"/>
                  </a:lnTo>
                  <a:lnTo>
                    <a:pt x="2023817" y="124232"/>
                  </a:lnTo>
                  <a:close/>
                  <a:moveTo>
                    <a:pt x="2023817" y="23588"/>
                  </a:moveTo>
                  <a:lnTo>
                    <a:pt x="2053788" y="23588"/>
                  </a:lnTo>
                  <a:lnTo>
                    <a:pt x="2053788" y="0"/>
                  </a:lnTo>
                  <a:lnTo>
                    <a:pt x="2023817" y="0"/>
                  </a:lnTo>
                  <a:lnTo>
                    <a:pt x="2023817" y="23588"/>
                  </a:lnTo>
                  <a:close/>
                  <a:moveTo>
                    <a:pt x="1921286" y="80200"/>
                  </a:moveTo>
                  <a:cubicBezTo>
                    <a:pt x="1921286" y="105361"/>
                    <a:pt x="1938637" y="127377"/>
                    <a:pt x="1971763" y="127377"/>
                  </a:cubicBezTo>
                  <a:cubicBezTo>
                    <a:pt x="1997001" y="127377"/>
                    <a:pt x="2009620" y="113224"/>
                    <a:pt x="2009620" y="113224"/>
                  </a:cubicBezTo>
                  <a:lnTo>
                    <a:pt x="1998579" y="92781"/>
                  </a:lnTo>
                  <a:cubicBezTo>
                    <a:pt x="1998579" y="92781"/>
                    <a:pt x="1985959" y="103789"/>
                    <a:pt x="1973340" y="103789"/>
                  </a:cubicBezTo>
                  <a:cubicBezTo>
                    <a:pt x="1957566" y="103789"/>
                    <a:pt x="1951256" y="92781"/>
                    <a:pt x="1951256" y="81773"/>
                  </a:cubicBezTo>
                  <a:cubicBezTo>
                    <a:pt x="1951256" y="70765"/>
                    <a:pt x="1957566" y="59757"/>
                    <a:pt x="1973340" y="59757"/>
                  </a:cubicBezTo>
                  <a:cubicBezTo>
                    <a:pt x="1985959" y="59757"/>
                    <a:pt x="1993846" y="67620"/>
                    <a:pt x="1993846" y="67620"/>
                  </a:cubicBezTo>
                  <a:lnTo>
                    <a:pt x="2006466" y="47177"/>
                  </a:lnTo>
                  <a:cubicBezTo>
                    <a:pt x="2006466" y="47177"/>
                    <a:pt x="1995424" y="33024"/>
                    <a:pt x="1970185" y="33024"/>
                  </a:cubicBezTo>
                  <a:cubicBezTo>
                    <a:pt x="1938637" y="33024"/>
                    <a:pt x="1921286" y="56612"/>
                    <a:pt x="1921286" y="80200"/>
                  </a:cubicBezTo>
                  <a:moveTo>
                    <a:pt x="1875541" y="124232"/>
                  </a:moveTo>
                  <a:lnTo>
                    <a:pt x="1905512" y="124232"/>
                  </a:lnTo>
                  <a:lnTo>
                    <a:pt x="1905512" y="34596"/>
                  </a:lnTo>
                  <a:lnTo>
                    <a:pt x="1875541" y="34596"/>
                  </a:lnTo>
                  <a:lnTo>
                    <a:pt x="1875541" y="124232"/>
                  </a:lnTo>
                  <a:close/>
                  <a:moveTo>
                    <a:pt x="1875541" y="23588"/>
                  </a:moveTo>
                  <a:lnTo>
                    <a:pt x="1905512" y="23588"/>
                  </a:lnTo>
                  <a:lnTo>
                    <a:pt x="1905512" y="0"/>
                  </a:lnTo>
                  <a:lnTo>
                    <a:pt x="1875541" y="0"/>
                  </a:lnTo>
                  <a:lnTo>
                    <a:pt x="1875541" y="23588"/>
                  </a:lnTo>
                  <a:close/>
                  <a:moveTo>
                    <a:pt x="1807712" y="91209"/>
                  </a:moveTo>
                  <a:cubicBezTo>
                    <a:pt x="1807712" y="121087"/>
                    <a:pt x="1836105" y="124232"/>
                    <a:pt x="1848725" y="124232"/>
                  </a:cubicBezTo>
                  <a:cubicBezTo>
                    <a:pt x="1853457" y="124232"/>
                    <a:pt x="1856612" y="124232"/>
                    <a:pt x="1856612" y="124232"/>
                  </a:cubicBezTo>
                  <a:lnTo>
                    <a:pt x="1856612" y="99071"/>
                  </a:lnTo>
                  <a:cubicBezTo>
                    <a:pt x="1856612" y="99071"/>
                    <a:pt x="1855034" y="99071"/>
                    <a:pt x="1853457" y="99071"/>
                  </a:cubicBezTo>
                  <a:cubicBezTo>
                    <a:pt x="1847147" y="99071"/>
                    <a:pt x="1837683" y="97499"/>
                    <a:pt x="1837683" y="88063"/>
                  </a:cubicBezTo>
                  <a:lnTo>
                    <a:pt x="1837683" y="61330"/>
                  </a:lnTo>
                  <a:lnTo>
                    <a:pt x="1856612" y="61330"/>
                  </a:lnTo>
                  <a:lnTo>
                    <a:pt x="1856612" y="37741"/>
                  </a:lnTo>
                  <a:lnTo>
                    <a:pt x="1837683" y="37741"/>
                  </a:lnTo>
                  <a:lnTo>
                    <a:pt x="1837683" y="12581"/>
                  </a:lnTo>
                  <a:lnTo>
                    <a:pt x="1807712" y="12581"/>
                  </a:lnTo>
                  <a:lnTo>
                    <a:pt x="1807712" y="37741"/>
                  </a:lnTo>
                  <a:lnTo>
                    <a:pt x="1795093" y="37741"/>
                  </a:lnTo>
                  <a:lnTo>
                    <a:pt x="1795093" y="61330"/>
                  </a:lnTo>
                  <a:lnTo>
                    <a:pt x="1806135" y="61330"/>
                  </a:lnTo>
                  <a:lnTo>
                    <a:pt x="1807712" y="91209"/>
                  </a:lnTo>
                  <a:lnTo>
                    <a:pt x="1807712" y="91209"/>
                  </a:lnTo>
                  <a:close/>
                  <a:moveTo>
                    <a:pt x="1714645" y="113224"/>
                  </a:moveTo>
                  <a:cubicBezTo>
                    <a:pt x="1714645" y="113224"/>
                    <a:pt x="1728842" y="125805"/>
                    <a:pt x="1750925" y="125805"/>
                  </a:cubicBezTo>
                  <a:cubicBezTo>
                    <a:pt x="1773009" y="125805"/>
                    <a:pt x="1787206" y="113224"/>
                    <a:pt x="1787206" y="97499"/>
                  </a:cubicBezTo>
                  <a:cubicBezTo>
                    <a:pt x="1787206" y="69192"/>
                    <a:pt x="1746193" y="67620"/>
                    <a:pt x="1746193" y="61330"/>
                  </a:cubicBezTo>
                  <a:cubicBezTo>
                    <a:pt x="1746193" y="58185"/>
                    <a:pt x="1750925" y="56612"/>
                    <a:pt x="1755658" y="56612"/>
                  </a:cubicBezTo>
                  <a:cubicBezTo>
                    <a:pt x="1768277" y="56612"/>
                    <a:pt x="1776164" y="64475"/>
                    <a:pt x="1776164" y="64475"/>
                  </a:cubicBezTo>
                  <a:lnTo>
                    <a:pt x="1785628" y="42459"/>
                  </a:lnTo>
                  <a:cubicBezTo>
                    <a:pt x="1785628" y="42459"/>
                    <a:pt x="1774586" y="33024"/>
                    <a:pt x="1754080" y="33024"/>
                  </a:cubicBezTo>
                  <a:cubicBezTo>
                    <a:pt x="1733574" y="33024"/>
                    <a:pt x="1717800" y="44032"/>
                    <a:pt x="1717800" y="59757"/>
                  </a:cubicBezTo>
                  <a:cubicBezTo>
                    <a:pt x="1717800" y="89636"/>
                    <a:pt x="1758812" y="89636"/>
                    <a:pt x="1758812" y="97499"/>
                  </a:cubicBezTo>
                  <a:cubicBezTo>
                    <a:pt x="1758812" y="100644"/>
                    <a:pt x="1754080" y="102216"/>
                    <a:pt x="1749348" y="102216"/>
                  </a:cubicBezTo>
                  <a:cubicBezTo>
                    <a:pt x="1736729" y="102216"/>
                    <a:pt x="1727264" y="92781"/>
                    <a:pt x="1727264" y="92781"/>
                  </a:cubicBezTo>
                  <a:lnTo>
                    <a:pt x="1714645" y="113224"/>
                  </a:lnTo>
                  <a:lnTo>
                    <a:pt x="1714645" y="113224"/>
                  </a:lnTo>
                  <a:close/>
                  <a:moveTo>
                    <a:pt x="1610536" y="92781"/>
                  </a:moveTo>
                  <a:cubicBezTo>
                    <a:pt x="1610536" y="117942"/>
                    <a:pt x="1624733" y="125805"/>
                    <a:pt x="1642084" y="125805"/>
                  </a:cubicBezTo>
                  <a:cubicBezTo>
                    <a:pt x="1654703" y="125805"/>
                    <a:pt x="1665745" y="119514"/>
                    <a:pt x="1670477" y="110079"/>
                  </a:cubicBezTo>
                  <a:lnTo>
                    <a:pt x="1670477" y="110079"/>
                  </a:lnTo>
                  <a:cubicBezTo>
                    <a:pt x="1670477" y="110079"/>
                    <a:pt x="1670477" y="113224"/>
                    <a:pt x="1670477" y="116369"/>
                  </a:cubicBezTo>
                  <a:lnTo>
                    <a:pt x="1670477" y="124232"/>
                  </a:lnTo>
                  <a:lnTo>
                    <a:pt x="1698871" y="124232"/>
                  </a:lnTo>
                  <a:lnTo>
                    <a:pt x="1698871" y="34596"/>
                  </a:lnTo>
                  <a:lnTo>
                    <a:pt x="1668900" y="34596"/>
                  </a:lnTo>
                  <a:lnTo>
                    <a:pt x="1668900" y="73910"/>
                  </a:lnTo>
                  <a:cubicBezTo>
                    <a:pt x="1668900" y="88063"/>
                    <a:pt x="1662590" y="99071"/>
                    <a:pt x="1649971" y="99071"/>
                  </a:cubicBezTo>
                  <a:cubicBezTo>
                    <a:pt x="1643661" y="99071"/>
                    <a:pt x="1640507" y="95926"/>
                    <a:pt x="1640507" y="86491"/>
                  </a:cubicBezTo>
                  <a:lnTo>
                    <a:pt x="1640507" y="34596"/>
                  </a:lnTo>
                  <a:lnTo>
                    <a:pt x="1610536" y="34596"/>
                  </a:lnTo>
                  <a:lnTo>
                    <a:pt x="1610536" y="92781"/>
                  </a:lnTo>
                  <a:lnTo>
                    <a:pt x="1610536" y="92781"/>
                  </a:lnTo>
                  <a:close/>
                  <a:moveTo>
                    <a:pt x="1504849" y="86491"/>
                  </a:moveTo>
                  <a:cubicBezTo>
                    <a:pt x="1504849" y="113224"/>
                    <a:pt x="1525356" y="125805"/>
                    <a:pt x="1545862" y="125805"/>
                  </a:cubicBezTo>
                  <a:cubicBezTo>
                    <a:pt x="1566368" y="125805"/>
                    <a:pt x="1586875" y="113224"/>
                    <a:pt x="1586875" y="86491"/>
                  </a:cubicBezTo>
                  <a:lnTo>
                    <a:pt x="1586875" y="1573"/>
                  </a:lnTo>
                  <a:lnTo>
                    <a:pt x="1523778" y="1573"/>
                  </a:lnTo>
                  <a:lnTo>
                    <a:pt x="1523778" y="26734"/>
                  </a:lnTo>
                  <a:lnTo>
                    <a:pt x="1556904" y="26734"/>
                  </a:lnTo>
                  <a:lnTo>
                    <a:pt x="1556904" y="86491"/>
                  </a:lnTo>
                  <a:cubicBezTo>
                    <a:pt x="1556904" y="95926"/>
                    <a:pt x="1552172" y="99071"/>
                    <a:pt x="1545862" y="99071"/>
                  </a:cubicBezTo>
                  <a:cubicBezTo>
                    <a:pt x="1542707" y="99071"/>
                    <a:pt x="1539552" y="97499"/>
                    <a:pt x="1536397" y="94353"/>
                  </a:cubicBezTo>
                  <a:cubicBezTo>
                    <a:pt x="1534820" y="92781"/>
                    <a:pt x="1534820" y="88063"/>
                    <a:pt x="1534820" y="83346"/>
                  </a:cubicBezTo>
                  <a:lnTo>
                    <a:pt x="1534820" y="77055"/>
                  </a:lnTo>
                  <a:lnTo>
                    <a:pt x="1504849" y="77055"/>
                  </a:lnTo>
                  <a:lnTo>
                    <a:pt x="1504849" y="86491"/>
                  </a:lnTo>
                  <a:lnTo>
                    <a:pt x="1504849" y="86491"/>
                  </a:lnTo>
                  <a:close/>
                  <a:moveTo>
                    <a:pt x="1400740" y="69192"/>
                  </a:moveTo>
                  <a:cubicBezTo>
                    <a:pt x="1402318" y="62902"/>
                    <a:pt x="1407050" y="56612"/>
                    <a:pt x="1414937" y="56612"/>
                  </a:cubicBezTo>
                  <a:cubicBezTo>
                    <a:pt x="1421247" y="56612"/>
                    <a:pt x="1427556" y="62902"/>
                    <a:pt x="1427556" y="69192"/>
                  </a:cubicBezTo>
                  <a:lnTo>
                    <a:pt x="1400740" y="69192"/>
                  </a:lnTo>
                  <a:close/>
                  <a:moveTo>
                    <a:pt x="1369192" y="80200"/>
                  </a:moveTo>
                  <a:cubicBezTo>
                    <a:pt x="1369192" y="103789"/>
                    <a:pt x="1386543" y="127377"/>
                    <a:pt x="1418092" y="127377"/>
                  </a:cubicBezTo>
                  <a:cubicBezTo>
                    <a:pt x="1441753" y="127377"/>
                    <a:pt x="1455950" y="114797"/>
                    <a:pt x="1455950" y="114797"/>
                  </a:cubicBezTo>
                  <a:lnTo>
                    <a:pt x="1444908" y="94353"/>
                  </a:lnTo>
                  <a:cubicBezTo>
                    <a:pt x="1444908" y="94353"/>
                    <a:pt x="1432289" y="103789"/>
                    <a:pt x="1419669" y="103789"/>
                  </a:cubicBezTo>
                  <a:cubicBezTo>
                    <a:pt x="1410205" y="103789"/>
                    <a:pt x="1400740" y="99071"/>
                    <a:pt x="1399163" y="88063"/>
                  </a:cubicBezTo>
                  <a:lnTo>
                    <a:pt x="1455950" y="88063"/>
                  </a:lnTo>
                  <a:cubicBezTo>
                    <a:pt x="1455950" y="88063"/>
                    <a:pt x="1455950" y="81773"/>
                    <a:pt x="1455950" y="78628"/>
                  </a:cubicBezTo>
                  <a:cubicBezTo>
                    <a:pt x="1455950" y="53467"/>
                    <a:pt x="1441753" y="36169"/>
                    <a:pt x="1414937" y="36169"/>
                  </a:cubicBezTo>
                  <a:cubicBezTo>
                    <a:pt x="1386543" y="33024"/>
                    <a:pt x="1369192" y="53467"/>
                    <a:pt x="1369192" y="80200"/>
                  </a:cubicBezTo>
                  <a:moveTo>
                    <a:pt x="1288744" y="80200"/>
                  </a:moveTo>
                  <a:cubicBezTo>
                    <a:pt x="1288744" y="66048"/>
                    <a:pt x="1296631" y="58185"/>
                    <a:pt x="1306096" y="58185"/>
                  </a:cubicBezTo>
                  <a:cubicBezTo>
                    <a:pt x="1318715" y="58185"/>
                    <a:pt x="1323447" y="69192"/>
                    <a:pt x="1323447" y="80200"/>
                  </a:cubicBezTo>
                  <a:cubicBezTo>
                    <a:pt x="1323447" y="95926"/>
                    <a:pt x="1315560" y="102216"/>
                    <a:pt x="1306096" y="102216"/>
                  </a:cubicBezTo>
                  <a:cubicBezTo>
                    <a:pt x="1295054" y="102216"/>
                    <a:pt x="1288744" y="92781"/>
                    <a:pt x="1288744" y="80200"/>
                  </a:cubicBezTo>
                  <a:moveTo>
                    <a:pt x="1258773" y="80200"/>
                  </a:moveTo>
                  <a:cubicBezTo>
                    <a:pt x="1258773" y="108506"/>
                    <a:pt x="1274547" y="127377"/>
                    <a:pt x="1299786" y="127377"/>
                  </a:cubicBezTo>
                  <a:cubicBezTo>
                    <a:pt x="1318715" y="127377"/>
                    <a:pt x="1325025" y="114797"/>
                    <a:pt x="1325025" y="114797"/>
                  </a:cubicBezTo>
                  <a:lnTo>
                    <a:pt x="1325025" y="114797"/>
                  </a:lnTo>
                  <a:cubicBezTo>
                    <a:pt x="1325025" y="114797"/>
                    <a:pt x="1325025" y="116369"/>
                    <a:pt x="1325025" y="119514"/>
                  </a:cubicBezTo>
                  <a:lnTo>
                    <a:pt x="1325025" y="125805"/>
                  </a:lnTo>
                  <a:lnTo>
                    <a:pt x="1353418" y="125805"/>
                  </a:lnTo>
                  <a:lnTo>
                    <a:pt x="1353418" y="1573"/>
                  </a:lnTo>
                  <a:lnTo>
                    <a:pt x="1323447" y="1573"/>
                  </a:lnTo>
                  <a:lnTo>
                    <a:pt x="1323447" y="37741"/>
                  </a:lnTo>
                  <a:cubicBezTo>
                    <a:pt x="1323447" y="39314"/>
                    <a:pt x="1323447" y="40887"/>
                    <a:pt x="1323447" y="40887"/>
                  </a:cubicBezTo>
                  <a:lnTo>
                    <a:pt x="1323447" y="40887"/>
                  </a:lnTo>
                  <a:cubicBezTo>
                    <a:pt x="1323447" y="40887"/>
                    <a:pt x="1318715" y="33024"/>
                    <a:pt x="1299786" y="33024"/>
                  </a:cubicBezTo>
                  <a:cubicBezTo>
                    <a:pt x="1276125" y="33024"/>
                    <a:pt x="1258773" y="51895"/>
                    <a:pt x="1258773" y="80200"/>
                  </a:cubicBezTo>
                  <a:moveTo>
                    <a:pt x="1138890" y="80200"/>
                  </a:moveTo>
                  <a:cubicBezTo>
                    <a:pt x="1138890" y="66048"/>
                    <a:pt x="1148355" y="58185"/>
                    <a:pt x="1159397" y="58185"/>
                  </a:cubicBezTo>
                  <a:cubicBezTo>
                    <a:pt x="1170438" y="58185"/>
                    <a:pt x="1179903" y="66048"/>
                    <a:pt x="1179903" y="80200"/>
                  </a:cubicBezTo>
                  <a:cubicBezTo>
                    <a:pt x="1179903" y="94353"/>
                    <a:pt x="1170438" y="102216"/>
                    <a:pt x="1159397" y="102216"/>
                  </a:cubicBezTo>
                  <a:cubicBezTo>
                    <a:pt x="1148355" y="102216"/>
                    <a:pt x="1138890" y="94353"/>
                    <a:pt x="1138890" y="80200"/>
                  </a:cubicBezTo>
                  <a:moveTo>
                    <a:pt x="1107342" y="80200"/>
                  </a:moveTo>
                  <a:cubicBezTo>
                    <a:pt x="1107342" y="108506"/>
                    <a:pt x="1129426" y="127377"/>
                    <a:pt x="1157819" y="127377"/>
                  </a:cubicBezTo>
                  <a:cubicBezTo>
                    <a:pt x="1186212" y="127377"/>
                    <a:pt x="1208296" y="108506"/>
                    <a:pt x="1208296" y="80200"/>
                  </a:cubicBezTo>
                  <a:cubicBezTo>
                    <a:pt x="1208296" y="51895"/>
                    <a:pt x="1186212" y="33024"/>
                    <a:pt x="1157819" y="33024"/>
                  </a:cubicBezTo>
                  <a:cubicBezTo>
                    <a:pt x="1129426" y="33024"/>
                    <a:pt x="1107342" y="51895"/>
                    <a:pt x="1107342" y="80200"/>
                  </a:cubicBezTo>
                  <a:moveTo>
                    <a:pt x="1047400" y="92781"/>
                  </a:moveTo>
                  <a:cubicBezTo>
                    <a:pt x="1047400" y="122660"/>
                    <a:pt x="1075794" y="125805"/>
                    <a:pt x="1088413" y="125805"/>
                  </a:cubicBezTo>
                  <a:cubicBezTo>
                    <a:pt x="1093145" y="125805"/>
                    <a:pt x="1096300" y="125805"/>
                    <a:pt x="1096300" y="125805"/>
                  </a:cubicBezTo>
                  <a:lnTo>
                    <a:pt x="1096300" y="100644"/>
                  </a:lnTo>
                  <a:cubicBezTo>
                    <a:pt x="1096300" y="100644"/>
                    <a:pt x="1094723" y="100644"/>
                    <a:pt x="1093145" y="100644"/>
                  </a:cubicBezTo>
                  <a:cubicBezTo>
                    <a:pt x="1086836" y="100644"/>
                    <a:pt x="1077371" y="99071"/>
                    <a:pt x="1077371" y="89636"/>
                  </a:cubicBezTo>
                  <a:lnTo>
                    <a:pt x="1077371" y="62902"/>
                  </a:lnTo>
                  <a:lnTo>
                    <a:pt x="1096300" y="62902"/>
                  </a:lnTo>
                  <a:lnTo>
                    <a:pt x="1096300" y="39314"/>
                  </a:lnTo>
                  <a:lnTo>
                    <a:pt x="1077371" y="39314"/>
                  </a:lnTo>
                  <a:lnTo>
                    <a:pt x="1077371" y="14153"/>
                  </a:lnTo>
                  <a:lnTo>
                    <a:pt x="1048978" y="14153"/>
                  </a:lnTo>
                  <a:lnTo>
                    <a:pt x="1048978" y="39314"/>
                  </a:lnTo>
                  <a:lnTo>
                    <a:pt x="1036358" y="39314"/>
                  </a:lnTo>
                  <a:lnTo>
                    <a:pt x="1036358" y="62902"/>
                  </a:lnTo>
                  <a:lnTo>
                    <a:pt x="1047400" y="62902"/>
                  </a:lnTo>
                  <a:lnTo>
                    <a:pt x="1047400" y="92781"/>
                  </a:lnTo>
                  <a:lnTo>
                    <a:pt x="1047400" y="92781"/>
                  </a:lnTo>
                  <a:close/>
                  <a:moveTo>
                    <a:pt x="932249" y="124232"/>
                  </a:moveTo>
                  <a:lnTo>
                    <a:pt x="962220" y="124232"/>
                  </a:lnTo>
                  <a:lnTo>
                    <a:pt x="962220" y="84918"/>
                  </a:lnTo>
                  <a:cubicBezTo>
                    <a:pt x="962220" y="80200"/>
                    <a:pt x="962220" y="77055"/>
                    <a:pt x="963798" y="72338"/>
                  </a:cubicBezTo>
                  <a:cubicBezTo>
                    <a:pt x="966952" y="64475"/>
                    <a:pt x="971685" y="59757"/>
                    <a:pt x="981149" y="59757"/>
                  </a:cubicBezTo>
                  <a:cubicBezTo>
                    <a:pt x="987459" y="59757"/>
                    <a:pt x="990614" y="62902"/>
                    <a:pt x="990614" y="72338"/>
                  </a:cubicBezTo>
                  <a:lnTo>
                    <a:pt x="990614" y="124232"/>
                  </a:lnTo>
                  <a:lnTo>
                    <a:pt x="1020584" y="124232"/>
                  </a:lnTo>
                  <a:lnTo>
                    <a:pt x="1020584" y="66048"/>
                  </a:lnTo>
                  <a:cubicBezTo>
                    <a:pt x="1020584" y="40887"/>
                    <a:pt x="1006388" y="33024"/>
                    <a:pt x="989036" y="33024"/>
                  </a:cubicBezTo>
                  <a:cubicBezTo>
                    <a:pt x="973262" y="33024"/>
                    <a:pt x="965375" y="40887"/>
                    <a:pt x="960643" y="48749"/>
                  </a:cubicBezTo>
                  <a:lnTo>
                    <a:pt x="960643" y="48749"/>
                  </a:lnTo>
                  <a:cubicBezTo>
                    <a:pt x="960643" y="48749"/>
                    <a:pt x="960643" y="45604"/>
                    <a:pt x="960643" y="42459"/>
                  </a:cubicBezTo>
                  <a:lnTo>
                    <a:pt x="960643" y="34596"/>
                  </a:lnTo>
                  <a:lnTo>
                    <a:pt x="932249" y="34596"/>
                  </a:lnTo>
                  <a:lnTo>
                    <a:pt x="932249" y="124232"/>
                  </a:lnTo>
                  <a:lnTo>
                    <a:pt x="932249" y="124232"/>
                  </a:lnTo>
                  <a:close/>
                  <a:moveTo>
                    <a:pt x="859689" y="69192"/>
                  </a:moveTo>
                  <a:cubicBezTo>
                    <a:pt x="861266" y="62902"/>
                    <a:pt x="865998" y="56612"/>
                    <a:pt x="873885" y="56612"/>
                  </a:cubicBezTo>
                  <a:cubicBezTo>
                    <a:pt x="880195" y="56612"/>
                    <a:pt x="886504" y="62902"/>
                    <a:pt x="886504" y="69192"/>
                  </a:cubicBezTo>
                  <a:lnTo>
                    <a:pt x="859689" y="69192"/>
                  </a:lnTo>
                  <a:close/>
                  <a:moveTo>
                    <a:pt x="828140" y="80200"/>
                  </a:moveTo>
                  <a:cubicBezTo>
                    <a:pt x="828140" y="103789"/>
                    <a:pt x="845492" y="127377"/>
                    <a:pt x="877040" y="127377"/>
                  </a:cubicBezTo>
                  <a:cubicBezTo>
                    <a:pt x="900701" y="127377"/>
                    <a:pt x="914898" y="114797"/>
                    <a:pt x="914898" y="114797"/>
                  </a:cubicBezTo>
                  <a:lnTo>
                    <a:pt x="903856" y="94353"/>
                  </a:lnTo>
                  <a:cubicBezTo>
                    <a:pt x="903856" y="94353"/>
                    <a:pt x="891237" y="103789"/>
                    <a:pt x="878617" y="103789"/>
                  </a:cubicBezTo>
                  <a:cubicBezTo>
                    <a:pt x="869153" y="103789"/>
                    <a:pt x="859689" y="99071"/>
                    <a:pt x="858111" y="88063"/>
                  </a:cubicBezTo>
                  <a:lnTo>
                    <a:pt x="914898" y="88063"/>
                  </a:lnTo>
                  <a:cubicBezTo>
                    <a:pt x="914898" y="88063"/>
                    <a:pt x="914898" y="81773"/>
                    <a:pt x="914898" y="78628"/>
                  </a:cubicBezTo>
                  <a:cubicBezTo>
                    <a:pt x="914898" y="53467"/>
                    <a:pt x="900701" y="36169"/>
                    <a:pt x="873885" y="36169"/>
                  </a:cubicBezTo>
                  <a:cubicBezTo>
                    <a:pt x="845492" y="34596"/>
                    <a:pt x="828140" y="55039"/>
                    <a:pt x="828140" y="80200"/>
                  </a:cubicBezTo>
                  <a:moveTo>
                    <a:pt x="675132" y="125805"/>
                  </a:moveTo>
                  <a:lnTo>
                    <a:pt x="705102" y="125805"/>
                  </a:lnTo>
                  <a:lnTo>
                    <a:pt x="705102" y="88063"/>
                  </a:lnTo>
                  <a:cubicBezTo>
                    <a:pt x="705102" y="84918"/>
                    <a:pt x="705102" y="80200"/>
                    <a:pt x="706680" y="77055"/>
                  </a:cubicBezTo>
                  <a:cubicBezTo>
                    <a:pt x="708257" y="67620"/>
                    <a:pt x="712989" y="61330"/>
                    <a:pt x="722454" y="61330"/>
                  </a:cubicBezTo>
                  <a:cubicBezTo>
                    <a:pt x="728763" y="61330"/>
                    <a:pt x="728763" y="66048"/>
                    <a:pt x="728763" y="72338"/>
                  </a:cubicBezTo>
                  <a:lnTo>
                    <a:pt x="728763" y="125805"/>
                  </a:lnTo>
                  <a:lnTo>
                    <a:pt x="758734" y="125805"/>
                  </a:lnTo>
                  <a:lnTo>
                    <a:pt x="758734" y="88063"/>
                  </a:lnTo>
                  <a:cubicBezTo>
                    <a:pt x="758734" y="84918"/>
                    <a:pt x="758734" y="80200"/>
                    <a:pt x="758734" y="77055"/>
                  </a:cubicBezTo>
                  <a:cubicBezTo>
                    <a:pt x="760312" y="67620"/>
                    <a:pt x="765044" y="59757"/>
                    <a:pt x="776086" y="59757"/>
                  </a:cubicBezTo>
                  <a:cubicBezTo>
                    <a:pt x="782395" y="59757"/>
                    <a:pt x="782395" y="64475"/>
                    <a:pt x="782395" y="70765"/>
                  </a:cubicBezTo>
                  <a:lnTo>
                    <a:pt x="782395" y="124232"/>
                  </a:lnTo>
                  <a:lnTo>
                    <a:pt x="812366" y="124232"/>
                  </a:lnTo>
                  <a:lnTo>
                    <a:pt x="812366" y="66048"/>
                  </a:lnTo>
                  <a:cubicBezTo>
                    <a:pt x="812366" y="40887"/>
                    <a:pt x="799747" y="33024"/>
                    <a:pt x="783973" y="33024"/>
                  </a:cubicBezTo>
                  <a:cubicBezTo>
                    <a:pt x="771354" y="33024"/>
                    <a:pt x="760312" y="40887"/>
                    <a:pt x="755580" y="48749"/>
                  </a:cubicBezTo>
                  <a:lnTo>
                    <a:pt x="755580" y="48749"/>
                  </a:lnTo>
                  <a:cubicBezTo>
                    <a:pt x="750847" y="39314"/>
                    <a:pt x="741383" y="33024"/>
                    <a:pt x="730341" y="33024"/>
                  </a:cubicBezTo>
                  <a:cubicBezTo>
                    <a:pt x="716144" y="33024"/>
                    <a:pt x="708257" y="42459"/>
                    <a:pt x="703525" y="48749"/>
                  </a:cubicBezTo>
                  <a:lnTo>
                    <a:pt x="703525" y="48749"/>
                  </a:lnTo>
                  <a:cubicBezTo>
                    <a:pt x="703525" y="48749"/>
                    <a:pt x="703525" y="45604"/>
                    <a:pt x="703525" y="42459"/>
                  </a:cubicBezTo>
                  <a:lnTo>
                    <a:pt x="703525" y="34596"/>
                  </a:lnTo>
                  <a:lnTo>
                    <a:pt x="675132" y="34596"/>
                  </a:lnTo>
                  <a:lnTo>
                    <a:pt x="675132" y="125805"/>
                  </a:lnTo>
                  <a:lnTo>
                    <a:pt x="675132" y="125805"/>
                  </a:lnTo>
                  <a:close/>
                  <a:moveTo>
                    <a:pt x="600993" y="97499"/>
                  </a:moveTo>
                  <a:cubicBezTo>
                    <a:pt x="600993" y="89636"/>
                    <a:pt x="612035" y="88063"/>
                    <a:pt x="621500" y="88063"/>
                  </a:cubicBezTo>
                  <a:lnTo>
                    <a:pt x="624654" y="88063"/>
                  </a:lnTo>
                  <a:lnTo>
                    <a:pt x="624654" y="89636"/>
                  </a:lnTo>
                  <a:cubicBezTo>
                    <a:pt x="624654" y="97499"/>
                    <a:pt x="618345" y="105361"/>
                    <a:pt x="610458" y="105361"/>
                  </a:cubicBezTo>
                  <a:cubicBezTo>
                    <a:pt x="604148" y="103789"/>
                    <a:pt x="600993" y="100644"/>
                    <a:pt x="600993" y="97499"/>
                  </a:cubicBezTo>
                  <a:moveTo>
                    <a:pt x="571022" y="99071"/>
                  </a:moveTo>
                  <a:cubicBezTo>
                    <a:pt x="571022" y="116369"/>
                    <a:pt x="585219" y="127377"/>
                    <a:pt x="600993" y="127377"/>
                  </a:cubicBezTo>
                  <a:cubicBezTo>
                    <a:pt x="619922" y="127377"/>
                    <a:pt x="626232" y="114797"/>
                    <a:pt x="626232" y="114797"/>
                  </a:cubicBezTo>
                  <a:lnTo>
                    <a:pt x="626232" y="114797"/>
                  </a:lnTo>
                  <a:cubicBezTo>
                    <a:pt x="626232" y="114797"/>
                    <a:pt x="626232" y="117942"/>
                    <a:pt x="626232" y="121087"/>
                  </a:cubicBezTo>
                  <a:lnTo>
                    <a:pt x="626232" y="125805"/>
                  </a:lnTo>
                  <a:lnTo>
                    <a:pt x="653048" y="125805"/>
                  </a:lnTo>
                  <a:lnTo>
                    <a:pt x="653048" y="70765"/>
                  </a:lnTo>
                  <a:cubicBezTo>
                    <a:pt x="653048" y="48749"/>
                    <a:pt x="637274" y="34596"/>
                    <a:pt x="612035" y="34596"/>
                  </a:cubicBezTo>
                  <a:cubicBezTo>
                    <a:pt x="589951" y="34596"/>
                    <a:pt x="574177" y="45604"/>
                    <a:pt x="574177" y="45604"/>
                  </a:cubicBezTo>
                  <a:lnTo>
                    <a:pt x="585219" y="66048"/>
                  </a:lnTo>
                  <a:cubicBezTo>
                    <a:pt x="585219" y="66048"/>
                    <a:pt x="597838" y="58185"/>
                    <a:pt x="608880" y="58185"/>
                  </a:cubicBezTo>
                  <a:cubicBezTo>
                    <a:pt x="616767" y="58185"/>
                    <a:pt x="621500" y="59757"/>
                    <a:pt x="621500" y="67620"/>
                  </a:cubicBezTo>
                  <a:lnTo>
                    <a:pt x="621500" y="69192"/>
                  </a:lnTo>
                  <a:lnTo>
                    <a:pt x="619922" y="69192"/>
                  </a:lnTo>
                  <a:cubicBezTo>
                    <a:pt x="608880" y="69192"/>
                    <a:pt x="571022" y="72338"/>
                    <a:pt x="571022" y="99071"/>
                  </a:cubicBezTo>
                  <a:moveTo>
                    <a:pt x="511081" y="92781"/>
                  </a:moveTo>
                  <a:cubicBezTo>
                    <a:pt x="511081" y="122660"/>
                    <a:pt x="539474" y="125805"/>
                    <a:pt x="553671" y="125805"/>
                  </a:cubicBezTo>
                  <a:cubicBezTo>
                    <a:pt x="558403" y="125805"/>
                    <a:pt x="561558" y="125805"/>
                    <a:pt x="561558" y="125805"/>
                  </a:cubicBezTo>
                  <a:lnTo>
                    <a:pt x="561558" y="100644"/>
                  </a:lnTo>
                  <a:cubicBezTo>
                    <a:pt x="561558" y="100644"/>
                    <a:pt x="559981" y="100644"/>
                    <a:pt x="558403" y="100644"/>
                  </a:cubicBezTo>
                  <a:cubicBezTo>
                    <a:pt x="552094" y="100644"/>
                    <a:pt x="542629" y="99071"/>
                    <a:pt x="542629" y="89636"/>
                  </a:cubicBezTo>
                  <a:lnTo>
                    <a:pt x="542629" y="62902"/>
                  </a:lnTo>
                  <a:lnTo>
                    <a:pt x="561558" y="62902"/>
                  </a:lnTo>
                  <a:lnTo>
                    <a:pt x="561558" y="39314"/>
                  </a:lnTo>
                  <a:lnTo>
                    <a:pt x="542629" y="39314"/>
                  </a:lnTo>
                  <a:lnTo>
                    <a:pt x="542629" y="14153"/>
                  </a:lnTo>
                  <a:lnTo>
                    <a:pt x="514236" y="14153"/>
                  </a:lnTo>
                  <a:lnTo>
                    <a:pt x="514236" y="39314"/>
                  </a:lnTo>
                  <a:lnTo>
                    <a:pt x="501616" y="39314"/>
                  </a:lnTo>
                  <a:lnTo>
                    <a:pt x="501616" y="62902"/>
                  </a:lnTo>
                  <a:lnTo>
                    <a:pt x="512658" y="62902"/>
                  </a:lnTo>
                  <a:lnTo>
                    <a:pt x="511081" y="92781"/>
                  </a:lnTo>
                  <a:lnTo>
                    <a:pt x="511081" y="92781"/>
                  </a:lnTo>
                  <a:close/>
                  <a:moveTo>
                    <a:pt x="432210" y="125805"/>
                  </a:moveTo>
                  <a:lnTo>
                    <a:pt x="462181" y="125805"/>
                  </a:lnTo>
                  <a:lnTo>
                    <a:pt x="462181" y="92781"/>
                  </a:lnTo>
                  <a:cubicBezTo>
                    <a:pt x="462181" y="88063"/>
                    <a:pt x="462181" y="83346"/>
                    <a:pt x="463759" y="80200"/>
                  </a:cubicBezTo>
                  <a:cubicBezTo>
                    <a:pt x="468491" y="66048"/>
                    <a:pt x="479533" y="64475"/>
                    <a:pt x="487420" y="64475"/>
                  </a:cubicBezTo>
                  <a:cubicBezTo>
                    <a:pt x="490575" y="64475"/>
                    <a:pt x="493729" y="64475"/>
                    <a:pt x="493729" y="64475"/>
                  </a:cubicBezTo>
                  <a:lnTo>
                    <a:pt x="493729" y="34596"/>
                  </a:lnTo>
                  <a:cubicBezTo>
                    <a:pt x="493729" y="34596"/>
                    <a:pt x="492152" y="34596"/>
                    <a:pt x="490575" y="34596"/>
                  </a:cubicBezTo>
                  <a:cubicBezTo>
                    <a:pt x="477955" y="34596"/>
                    <a:pt x="465336" y="44032"/>
                    <a:pt x="462181" y="56612"/>
                  </a:cubicBezTo>
                  <a:lnTo>
                    <a:pt x="462181" y="56612"/>
                  </a:lnTo>
                  <a:cubicBezTo>
                    <a:pt x="462181" y="56612"/>
                    <a:pt x="462181" y="53467"/>
                    <a:pt x="462181" y="50322"/>
                  </a:cubicBezTo>
                  <a:lnTo>
                    <a:pt x="462181" y="34596"/>
                  </a:lnTo>
                  <a:lnTo>
                    <a:pt x="433788" y="34596"/>
                  </a:lnTo>
                  <a:lnTo>
                    <a:pt x="432210" y="125805"/>
                  </a:lnTo>
                  <a:lnTo>
                    <a:pt x="432210" y="125805"/>
                  </a:lnTo>
                  <a:close/>
                  <a:moveTo>
                    <a:pt x="358072" y="97499"/>
                  </a:moveTo>
                  <a:cubicBezTo>
                    <a:pt x="358072" y="89636"/>
                    <a:pt x="369114" y="88063"/>
                    <a:pt x="378578" y="88063"/>
                  </a:cubicBezTo>
                  <a:lnTo>
                    <a:pt x="381733" y="88063"/>
                  </a:lnTo>
                  <a:lnTo>
                    <a:pt x="381733" y="89636"/>
                  </a:lnTo>
                  <a:cubicBezTo>
                    <a:pt x="381733" y="97499"/>
                    <a:pt x="375424" y="105361"/>
                    <a:pt x="367537" y="105361"/>
                  </a:cubicBezTo>
                  <a:cubicBezTo>
                    <a:pt x="359650" y="103789"/>
                    <a:pt x="358072" y="100644"/>
                    <a:pt x="358072" y="97499"/>
                  </a:cubicBezTo>
                  <a:moveTo>
                    <a:pt x="328101" y="99071"/>
                  </a:moveTo>
                  <a:cubicBezTo>
                    <a:pt x="328101" y="116369"/>
                    <a:pt x="342298" y="127377"/>
                    <a:pt x="358072" y="127377"/>
                  </a:cubicBezTo>
                  <a:cubicBezTo>
                    <a:pt x="377001" y="127377"/>
                    <a:pt x="383311" y="114797"/>
                    <a:pt x="383311" y="114797"/>
                  </a:cubicBezTo>
                  <a:lnTo>
                    <a:pt x="383311" y="114797"/>
                  </a:lnTo>
                  <a:cubicBezTo>
                    <a:pt x="383311" y="114797"/>
                    <a:pt x="383311" y="117942"/>
                    <a:pt x="383311" y="121087"/>
                  </a:cubicBezTo>
                  <a:lnTo>
                    <a:pt x="383311" y="125805"/>
                  </a:lnTo>
                  <a:lnTo>
                    <a:pt x="410127" y="125805"/>
                  </a:lnTo>
                  <a:lnTo>
                    <a:pt x="410127" y="70765"/>
                  </a:lnTo>
                  <a:cubicBezTo>
                    <a:pt x="410127" y="48749"/>
                    <a:pt x="394353" y="34596"/>
                    <a:pt x="369114" y="34596"/>
                  </a:cubicBezTo>
                  <a:cubicBezTo>
                    <a:pt x="347030" y="34596"/>
                    <a:pt x="331256" y="45604"/>
                    <a:pt x="331256" y="45604"/>
                  </a:cubicBezTo>
                  <a:lnTo>
                    <a:pt x="342298" y="66048"/>
                  </a:lnTo>
                  <a:cubicBezTo>
                    <a:pt x="342298" y="66048"/>
                    <a:pt x="354917" y="58185"/>
                    <a:pt x="365959" y="58185"/>
                  </a:cubicBezTo>
                  <a:cubicBezTo>
                    <a:pt x="373846" y="58185"/>
                    <a:pt x="378578" y="59757"/>
                    <a:pt x="378578" y="67620"/>
                  </a:cubicBezTo>
                  <a:lnTo>
                    <a:pt x="378578" y="69192"/>
                  </a:lnTo>
                  <a:lnTo>
                    <a:pt x="377001" y="69192"/>
                  </a:lnTo>
                  <a:cubicBezTo>
                    <a:pt x="365959" y="69192"/>
                    <a:pt x="328101" y="72338"/>
                    <a:pt x="328101" y="99071"/>
                  </a:cubicBezTo>
                  <a:moveTo>
                    <a:pt x="252386" y="81773"/>
                  </a:moveTo>
                  <a:cubicBezTo>
                    <a:pt x="252386" y="66048"/>
                    <a:pt x="260273" y="59757"/>
                    <a:pt x="269737" y="59757"/>
                  </a:cubicBezTo>
                  <a:cubicBezTo>
                    <a:pt x="280779" y="59757"/>
                    <a:pt x="287089" y="67620"/>
                    <a:pt x="287089" y="81773"/>
                  </a:cubicBezTo>
                  <a:cubicBezTo>
                    <a:pt x="287089" y="95926"/>
                    <a:pt x="279202" y="103789"/>
                    <a:pt x="269737" y="103789"/>
                  </a:cubicBezTo>
                  <a:cubicBezTo>
                    <a:pt x="258695" y="102216"/>
                    <a:pt x="252386" y="92781"/>
                    <a:pt x="252386" y="81773"/>
                  </a:cubicBezTo>
                  <a:moveTo>
                    <a:pt x="223992" y="160401"/>
                  </a:moveTo>
                  <a:lnTo>
                    <a:pt x="253963" y="160401"/>
                  </a:lnTo>
                  <a:lnTo>
                    <a:pt x="253963" y="127377"/>
                  </a:lnTo>
                  <a:cubicBezTo>
                    <a:pt x="253963" y="122660"/>
                    <a:pt x="253963" y="119514"/>
                    <a:pt x="253963" y="119514"/>
                  </a:cubicBezTo>
                  <a:lnTo>
                    <a:pt x="253963" y="119514"/>
                  </a:lnTo>
                  <a:cubicBezTo>
                    <a:pt x="253963" y="119514"/>
                    <a:pt x="261850" y="127377"/>
                    <a:pt x="276047" y="127377"/>
                  </a:cubicBezTo>
                  <a:cubicBezTo>
                    <a:pt x="299708" y="127377"/>
                    <a:pt x="317059" y="108506"/>
                    <a:pt x="317059" y="80200"/>
                  </a:cubicBezTo>
                  <a:cubicBezTo>
                    <a:pt x="317059" y="51895"/>
                    <a:pt x="301285" y="33024"/>
                    <a:pt x="276047" y="33024"/>
                  </a:cubicBezTo>
                  <a:cubicBezTo>
                    <a:pt x="257118" y="33024"/>
                    <a:pt x="249231" y="45604"/>
                    <a:pt x="249231" y="45604"/>
                  </a:cubicBezTo>
                  <a:lnTo>
                    <a:pt x="249231" y="45604"/>
                  </a:lnTo>
                  <a:cubicBezTo>
                    <a:pt x="249231" y="45604"/>
                    <a:pt x="249231" y="42459"/>
                    <a:pt x="249231" y="39314"/>
                  </a:cubicBezTo>
                  <a:lnTo>
                    <a:pt x="249231" y="34596"/>
                  </a:lnTo>
                  <a:lnTo>
                    <a:pt x="222415" y="34596"/>
                  </a:lnTo>
                  <a:lnTo>
                    <a:pt x="223992" y="160401"/>
                  </a:lnTo>
                  <a:lnTo>
                    <a:pt x="223992" y="160401"/>
                  </a:lnTo>
                  <a:close/>
                  <a:moveTo>
                    <a:pt x="151431" y="69192"/>
                  </a:moveTo>
                  <a:cubicBezTo>
                    <a:pt x="153009" y="62902"/>
                    <a:pt x="157741" y="56612"/>
                    <a:pt x="165628" y="56612"/>
                  </a:cubicBezTo>
                  <a:cubicBezTo>
                    <a:pt x="171938" y="56612"/>
                    <a:pt x="178247" y="62902"/>
                    <a:pt x="178247" y="69192"/>
                  </a:cubicBezTo>
                  <a:lnTo>
                    <a:pt x="151431" y="69192"/>
                  </a:lnTo>
                  <a:close/>
                  <a:moveTo>
                    <a:pt x="119883" y="80200"/>
                  </a:moveTo>
                  <a:cubicBezTo>
                    <a:pt x="119883" y="103789"/>
                    <a:pt x="137235" y="127377"/>
                    <a:pt x="168783" y="127377"/>
                  </a:cubicBezTo>
                  <a:cubicBezTo>
                    <a:pt x="192444" y="127377"/>
                    <a:pt x="206641" y="114797"/>
                    <a:pt x="206641" y="114797"/>
                  </a:cubicBezTo>
                  <a:lnTo>
                    <a:pt x="195599" y="94353"/>
                  </a:lnTo>
                  <a:cubicBezTo>
                    <a:pt x="195599" y="94353"/>
                    <a:pt x="182980" y="103789"/>
                    <a:pt x="170360" y="103789"/>
                  </a:cubicBezTo>
                  <a:cubicBezTo>
                    <a:pt x="160896" y="103789"/>
                    <a:pt x="151431" y="99071"/>
                    <a:pt x="149854" y="88063"/>
                  </a:cubicBezTo>
                  <a:lnTo>
                    <a:pt x="206641" y="88063"/>
                  </a:lnTo>
                  <a:cubicBezTo>
                    <a:pt x="206641" y="88063"/>
                    <a:pt x="206641" y="81773"/>
                    <a:pt x="206641" y="78628"/>
                  </a:cubicBezTo>
                  <a:cubicBezTo>
                    <a:pt x="206641" y="53467"/>
                    <a:pt x="192444" y="36169"/>
                    <a:pt x="165628" y="36169"/>
                  </a:cubicBezTo>
                  <a:cubicBezTo>
                    <a:pt x="137235" y="34596"/>
                    <a:pt x="119883" y="55039"/>
                    <a:pt x="119883" y="80200"/>
                  </a:cubicBezTo>
                  <a:moveTo>
                    <a:pt x="29971" y="99071"/>
                  </a:moveTo>
                  <a:lnTo>
                    <a:pt x="29971" y="26734"/>
                  </a:lnTo>
                  <a:lnTo>
                    <a:pt x="42590" y="26734"/>
                  </a:lnTo>
                  <a:cubicBezTo>
                    <a:pt x="63096" y="26734"/>
                    <a:pt x="77293" y="39314"/>
                    <a:pt x="77293" y="62902"/>
                  </a:cubicBezTo>
                  <a:cubicBezTo>
                    <a:pt x="77293" y="86491"/>
                    <a:pt x="64674" y="99071"/>
                    <a:pt x="42590" y="99071"/>
                  </a:cubicBezTo>
                  <a:lnTo>
                    <a:pt x="29971" y="99071"/>
                  </a:lnTo>
                  <a:lnTo>
                    <a:pt x="29971" y="99071"/>
                  </a:lnTo>
                  <a:close/>
                  <a:moveTo>
                    <a:pt x="0" y="125805"/>
                  </a:moveTo>
                  <a:lnTo>
                    <a:pt x="44167" y="125805"/>
                  </a:lnTo>
                  <a:cubicBezTo>
                    <a:pt x="83603" y="125805"/>
                    <a:pt x="108841" y="102216"/>
                    <a:pt x="108841" y="62902"/>
                  </a:cubicBezTo>
                  <a:cubicBezTo>
                    <a:pt x="108841" y="23588"/>
                    <a:pt x="83603" y="1573"/>
                    <a:pt x="44167" y="1573"/>
                  </a:cubicBezTo>
                  <a:lnTo>
                    <a:pt x="0" y="1573"/>
                  </a:lnTo>
                  <a:lnTo>
                    <a:pt x="0" y="125805"/>
                  </a:lnTo>
                  <a:lnTo>
                    <a:pt x="0" y="12580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E6B0BF1C-88AD-6B4F-0585-98D5803FCB4A}"/>
              </a:ext>
            </a:extLst>
          </p:cNvPr>
          <p:cNvSpPr txBox="1"/>
          <p:nvPr/>
        </p:nvSpPr>
        <p:spPr>
          <a:xfrm>
            <a:off x="888423" y="1366805"/>
            <a:ext cx="769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Contexto institucional, adolescentes y jóvenes usuarios/as migrantes y desafíos en la coordinación intersectorial</a:t>
            </a:r>
            <a:endParaRPr lang="es-C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B0BF1C-88AD-6B4F-0585-98D5803FCB4A}"/>
              </a:ext>
            </a:extLst>
          </p:cNvPr>
          <p:cNvSpPr txBox="1"/>
          <p:nvPr/>
        </p:nvSpPr>
        <p:spPr>
          <a:xfrm>
            <a:off x="6707250" y="2720605"/>
            <a:ext cx="179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 2023</a:t>
            </a:r>
            <a:endParaRPr lang="es-C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72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366549" y="479885"/>
            <a:ext cx="7407275" cy="6302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</a:t>
            </a:r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usuaria migrante</a:t>
            </a:r>
            <a:r>
              <a:rPr lang="es-CL" sz="24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br>
              <a:rPr lang="es-CL" sz="24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L" sz="21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294967295"/>
          </p:nvPr>
        </p:nvSpPr>
        <p:spPr>
          <a:xfrm>
            <a:off x="321536" y="991358"/>
            <a:ext cx="8822464" cy="889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285750" algn="just"/>
            <a:r>
              <a:rPr lang="es-CL" sz="1400" dirty="0" smtClean="0">
                <a:solidFill>
                  <a:srgbClr val="00467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s-MX" sz="1400" dirty="0">
                <a:solidFill>
                  <a:srgbClr val="00467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 28,7% se encuentra sin regularización y un 13,0% está tramitando por primera vez su regularización </a:t>
            </a:r>
            <a:r>
              <a:rPr lang="es-MX" sz="1400" dirty="0" smtClean="0">
                <a:solidFill>
                  <a:srgbClr val="00467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migratoria. Es decir, </a:t>
            </a:r>
            <a:r>
              <a:rPr lang="es-CL" sz="1400" dirty="0" smtClean="0">
                <a:solidFill>
                  <a:srgbClr val="00467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cerca </a:t>
            </a:r>
            <a:r>
              <a:rPr lang="es-CL" sz="1400" dirty="0" smtClean="0">
                <a:solidFill>
                  <a:srgbClr val="00467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del 40% </a:t>
            </a:r>
            <a:r>
              <a:rPr lang="es-CL" sz="1400" dirty="0" smtClean="0">
                <a:solidFill>
                  <a:srgbClr val="00467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 la población usuaria migrante.</a:t>
            </a:r>
            <a:endParaRPr lang="es-CL" sz="1400" dirty="0">
              <a:solidFill>
                <a:srgbClr val="004677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endParaRPr lang="es-CL" sz="1000" dirty="0">
              <a:solidFill>
                <a:srgbClr val="004677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3683" y="4858742"/>
            <a:ext cx="2785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*Vigentes al </a:t>
            </a:r>
            <a:r>
              <a:rPr lang="es-CL" sz="105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es-CL" sz="10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L" sz="105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 2023</a:t>
            </a:r>
            <a:endParaRPr lang="es-CL" sz="105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DA8E8F0-EA18-9D73-1DE7-C14C99ED3551}"/>
              </a:ext>
            </a:extLst>
          </p:cNvPr>
          <p:cNvCxnSpPr>
            <a:cxnSpLocks/>
          </p:cNvCxnSpPr>
          <p:nvPr/>
        </p:nvCxnSpPr>
        <p:spPr>
          <a:xfrm>
            <a:off x="4270664" y="1566795"/>
            <a:ext cx="10652" cy="3059596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75C8E97-61C3-381B-A452-425A2A3B8F11}"/>
              </a:ext>
            </a:extLst>
          </p:cNvPr>
          <p:cNvCxnSpPr>
            <a:cxnSpLocks/>
          </p:cNvCxnSpPr>
          <p:nvPr/>
        </p:nvCxnSpPr>
        <p:spPr>
          <a:xfrm flipH="1">
            <a:off x="438922" y="1546013"/>
            <a:ext cx="8455915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graphicFrame>
        <p:nvGraphicFramePr>
          <p:cNvPr id="39" name="Grá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601671"/>
              </p:ext>
            </p:extLst>
          </p:nvPr>
        </p:nvGraphicFramePr>
        <p:xfrm>
          <a:off x="217780" y="1590582"/>
          <a:ext cx="3959365" cy="336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315059"/>
              </p:ext>
            </p:extLst>
          </p:nvPr>
        </p:nvGraphicFramePr>
        <p:xfrm>
          <a:off x="4666880" y="1590582"/>
          <a:ext cx="3864119" cy="336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5075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413513" y="537564"/>
            <a:ext cx="7407275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Evolución </a:t>
            </a:r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usuaria migrante</a:t>
            </a:r>
            <a:endParaRPr lang="es-CL" sz="21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425283"/>
              </p:ext>
            </p:extLst>
          </p:nvPr>
        </p:nvGraphicFramePr>
        <p:xfrm>
          <a:off x="413147" y="1118589"/>
          <a:ext cx="8387952" cy="327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413148" y="4390834"/>
            <a:ext cx="7019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migrantes atendidos en la red SENAME periodo 2010 a 2022</a:t>
            </a:r>
          </a:p>
          <a:p>
            <a:r>
              <a:rPr lang="es-MX" sz="105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</a:t>
            </a:r>
            <a:r>
              <a:rPr lang="es-MX" sz="10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propia con datos SENAINFO</a:t>
            </a: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330257" y="343015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08474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577217" y="457472"/>
            <a:ext cx="7407275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Evolución en Medio Privativo </a:t>
            </a:r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libertad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13148" y="4349665"/>
            <a:ext cx="7019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migrantes atendidos PL periodo 2010 a 2022 </a:t>
            </a:r>
          </a:p>
          <a:p>
            <a:r>
              <a:rPr lang="es-MX" sz="105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</a:t>
            </a:r>
            <a:r>
              <a:rPr lang="es-MX" sz="10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propia con datos SENAINFO</a:t>
            </a: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62294"/>
              </p:ext>
            </p:extLst>
          </p:nvPr>
        </p:nvGraphicFramePr>
        <p:xfrm>
          <a:off x="413148" y="1038497"/>
          <a:ext cx="8279831" cy="326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6" name="Grupo 35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572813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426362" y="455571"/>
            <a:ext cx="7407275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Evolución en Medio </a:t>
            </a:r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libre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42900" y="4362574"/>
            <a:ext cx="7019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migrantes atendidos ML periodo 2010 a 2022</a:t>
            </a: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s-MX" sz="105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</a:t>
            </a:r>
            <a:r>
              <a:rPr lang="es-MX" sz="10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propia con datos SENAINFO</a:t>
            </a: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960890"/>
              </p:ext>
            </p:extLst>
          </p:nvPr>
        </p:nvGraphicFramePr>
        <p:xfrm>
          <a:off x="413147" y="1038497"/>
          <a:ext cx="8307634" cy="332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rupo 34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64784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359765" y="410094"/>
            <a:ext cx="7405688" cy="6302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Evolución según nacionalidad 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468313" y="1037968"/>
          <a:ext cx="8178328" cy="340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362559" y="4510097"/>
            <a:ext cx="25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</a:t>
            </a:r>
            <a:r>
              <a:rPr lang="es-CL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propia con datos SENAINFO 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674855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5720" y="503593"/>
            <a:ext cx="2687638" cy="4000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 zona norte 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5592272"/>
              </p:ext>
            </p:extLst>
          </p:nvPr>
        </p:nvGraphicFramePr>
        <p:xfrm>
          <a:off x="384752" y="1082131"/>
          <a:ext cx="8270875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30621" y="4543219"/>
            <a:ext cx="25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</a:t>
            </a:r>
            <a:r>
              <a:rPr lang="es-CL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propia con datos SENAINFO 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49797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 txBox="1">
            <a:spLocks/>
          </p:cNvSpPr>
          <p:nvPr/>
        </p:nvSpPr>
        <p:spPr>
          <a:xfrm>
            <a:off x="461488" y="1016702"/>
            <a:ext cx="8231520" cy="3557281"/>
          </a:xfrm>
          <a:prstGeom prst="rect">
            <a:avLst/>
          </a:prstGeom>
        </p:spPr>
        <p:txBody>
          <a:bodyPr numCol="2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just">
              <a:buFont typeface="Arial" panose="020B0604020202020204" pitchFamily="34" charset="0"/>
              <a:buNone/>
            </a:pPr>
            <a:r>
              <a:rPr lang="es-CL" sz="16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Tipos*</a:t>
            </a:r>
          </a:p>
          <a:p>
            <a:r>
              <a:rPr lang="es-CL" sz="16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AJ que migran con sus padres.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motivación   económica-laboral, se exponen menos a </a:t>
            </a:r>
            <a:r>
              <a:rPr lang="es-CL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riesgos</a:t>
            </a:r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r>
              <a:rPr lang="es-CL" sz="16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AJ no acompañados/as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separados de ambos padres  y sin adulto, escapando de enemigos, la justicia o sus familias. Se exponen a mayores riesgos y vulneraciones.</a:t>
            </a:r>
          </a:p>
          <a:p>
            <a:r>
              <a:rPr lang="es-CL" sz="16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AJ separados/as</a:t>
            </a:r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 migran con sus padres o tutores legales, pero sí con otros parientes, motivación principal es la reunificación familiar.</a:t>
            </a:r>
          </a:p>
          <a:p>
            <a:endParaRPr lang="es-CL" sz="1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34290" indent="0">
              <a:buFont typeface="Arial" panose="020B0604020202020204" pitchFamily="34" charset="0"/>
              <a:buNone/>
            </a:pPr>
            <a:r>
              <a:rPr lang="es-CL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Necesidades múltiples debido a exposición a factores de riesgo y situaciones de vulnerabilidad </a:t>
            </a:r>
          </a:p>
          <a:p>
            <a:pPr marL="320040" indent="-285750"/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 particular: vivienda, no tienen donde dormir. Educación y capacitación, </a:t>
            </a:r>
            <a:r>
              <a:rPr lang="es-CL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muestran interés, valoración y adherencia</a:t>
            </a:r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pero no es fácil incorporarlos/as. Necesidades de atención y protección.</a:t>
            </a:r>
          </a:p>
          <a:p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Documentación incompleta, ingreso paso no habilitado; situación de calle; vulnerabilidad a redes crimen organizado, </a:t>
            </a:r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(PFTI; TF; TP; ESCNNA).</a:t>
            </a:r>
            <a:endParaRPr lang="es-CL" sz="1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Conceptos relacionados: migración sur </a:t>
            </a:r>
            <a:r>
              <a:rPr lang="es-CL" sz="16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sur</a:t>
            </a:r>
            <a:r>
              <a:rPr lang="es-CL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; duelo migratorio; familias transnacionales</a:t>
            </a:r>
          </a:p>
        </p:txBody>
      </p:sp>
      <p:sp>
        <p:nvSpPr>
          <p:cNvPr id="3" name="Título 4"/>
          <p:cNvSpPr txBox="1">
            <a:spLocks/>
          </p:cNvSpPr>
          <p:nvPr/>
        </p:nvSpPr>
        <p:spPr>
          <a:xfrm>
            <a:off x="622680" y="545349"/>
            <a:ext cx="7406878" cy="5673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Sujeto de atención usuarios/as migrantes</a:t>
            </a:r>
            <a:endParaRPr lang="es-CL" sz="21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72598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330203" y="595245"/>
            <a:ext cx="7406878" cy="5673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Desafíos </a:t>
            </a:r>
            <a:endParaRPr lang="es-CL" sz="21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https://thumbs.dreamstime.com/z/l%C3%ADnea-negra-icono-para-vagabundo-dando-un-paseo-y-alto-delgado-el-n%C3%B3mada-migratorio-emigrante-1429091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6216" r="5881" b="10765"/>
          <a:stretch/>
        </p:blipFill>
        <p:spPr bwMode="auto">
          <a:xfrm>
            <a:off x="3285511" y="2301903"/>
            <a:ext cx="262842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15558" y="1476605"/>
            <a:ext cx="148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</a:rPr>
              <a:t>Identidad</a:t>
            </a:r>
            <a:r>
              <a:rPr lang="es-CL" sz="2400" dirty="0" smtClean="0"/>
              <a:t> </a:t>
            </a:r>
            <a:endParaRPr lang="es-CL" sz="2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150541" y="1942662"/>
            <a:ext cx="2545773" cy="296298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Gestión de documentos de identificación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Identificador provisorio único (</a:t>
            </a:r>
            <a:r>
              <a:rPr lang="es-CL" b="1" dirty="0" err="1" smtClean="0">
                <a:solidFill>
                  <a:schemeClr val="accent5">
                    <a:lumMod val="50000"/>
                  </a:schemeClr>
                </a:solidFill>
              </a:rPr>
              <a:t>interoperatividad</a:t>
            </a: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Mejor acceso a servicios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Consulados y Organismos internacionales</a:t>
            </a:r>
            <a:endParaRPr lang="es-C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30429" y="1614321"/>
            <a:ext cx="1388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2">
                    <a:lumMod val="75000"/>
                  </a:schemeClr>
                </a:solidFill>
              </a:rPr>
              <a:t>Atención</a:t>
            </a:r>
            <a:r>
              <a:rPr lang="es-CL" sz="2400" b="1" dirty="0" smtClean="0"/>
              <a:t> </a:t>
            </a:r>
            <a:endParaRPr lang="es-CL" sz="2400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364972" y="2025749"/>
            <a:ext cx="2545773" cy="2676454"/>
          </a:xfrm>
          <a:prstGeom prst="roundRect">
            <a:avLst/>
          </a:prstGeom>
          <a:gradFill flip="none" rotWithShape="1">
            <a:gsLst>
              <a:gs pos="49609">
                <a:srgbClr val="FFC2C4"/>
              </a:gs>
              <a:gs pos="49218">
                <a:srgbClr val="FFC2C4"/>
              </a:gs>
              <a:gs pos="48437">
                <a:srgbClr val="FFC1C3"/>
              </a:gs>
              <a:gs pos="46875">
                <a:srgbClr val="FFC0C2"/>
              </a:gs>
              <a:gs pos="43750">
                <a:srgbClr val="FFBEC0"/>
              </a:gs>
              <a:gs pos="37500">
                <a:srgbClr val="FFB9BB"/>
              </a:gs>
              <a:gs pos="25000">
                <a:srgbClr val="FFAFB2"/>
              </a:gs>
              <a:gs pos="0">
                <a:srgbClr val="ED696F">
                  <a:tint val="66000"/>
                  <a:satMod val="160000"/>
                </a:srgbClr>
              </a:gs>
              <a:gs pos="1000">
                <a:srgbClr val="ED696F">
                  <a:tint val="44500"/>
                  <a:satMod val="160000"/>
                </a:srgbClr>
              </a:gs>
              <a:gs pos="100000">
                <a:srgbClr val="ED696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Atención especializada de salud 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Soluciones habitacionales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Capacitación y Colocación laboral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Protección Especializada</a:t>
            </a:r>
          </a:p>
          <a:p>
            <a:endParaRPr lang="es-C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501325" y="673618"/>
            <a:ext cx="4442496" cy="13521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accent1">
                    <a:lumMod val="50000"/>
                  </a:schemeClr>
                </a:solidFill>
              </a:rPr>
              <a:t>Especialización en enfoque intercultural</a:t>
            </a:r>
          </a:p>
          <a:p>
            <a:pPr algn="ctr"/>
            <a:r>
              <a:rPr lang="es-CL" sz="1600" b="1" dirty="0" smtClean="0">
                <a:solidFill>
                  <a:schemeClr val="accent1">
                    <a:lumMod val="50000"/>
                  </a:schemeClr>
                </a:solidFill>
              </a:rPr>
              <a:t>Gestión funcional de casos</a:t>
            </a:r>
          </a:p>
          <a:p>
            <a:pPr algn="ctr"/>
            <a:r>
              <a:rPr lang="es-CL" sz="1600" b="1" dirty="0" smtClean="0">
                <a:solidFill>
                  <a:schemeClr val="accent1">
                    <a:lumMod val="50000"/>
                  </a:schemeClr>
                </a:solidFill>
              </a:rPr>
              <a:t>Continuidad en la coordinación intersectorial</a:t>
            </a:r>
          </a:p>
          <a:p>
            <a:pPr algn="ctr"/>
            <a:r>
              <a:rPr lang="es-CL" sz="1600" b="1" dirty="0" smtClean="0">
                <a:solidFill>
                  <a:schemeClr val="accent1">
                    <a:lumMod val="50000"/>
                  </a:schemeClr>
                </a:solidFill>
              </a:rPr>
              <a:t>Apoyar con pertinencia cultural procesos de </a:t>
            </a:r>
            <a:r>
              <a:rPr lang="es-CL" sz="1600" b="1" dirty="0" err="1" smtClean="0">
                <a:solidFill>
                  <a:schemeClr val="accent1">
                    <a:lumMod val="50000"/>
                  </a:schemeClr>
                </a:solidFill>
              </a:rPr>
              <a:t>desestimiento</a:t>
            </a:r>
            <a:r>
              <a:rPr lang="es-CL" sz="1600" b="1" dirty="0" smtClean="0">
                <a:solidFill>
                  <a:schemeClr val="accent1">
                    <a:lumMod val="50000"/>
                  </a:schemeClr>
                </a:solidFill>
              </a:rPr>
              <a:t> delictual</a:t>
            </a:r>
            <a:endParaRPr lang="es-CL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799150" y="234906"/>
            <a:ext cx="1865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1">
                    <a:lumMod val="75000"/>
                  </a:schemeClr>
                </a:solidFill>
              </a:rPr>
              <a:t>Intervención </a:t>
            </a:r>
            <a:endParaRPr lang="es-C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39330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443940" y="587769"/>
            <a:ext cx="7407275" cy="581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Ejes de trabajo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4B0536-CF2E-2065-8992-3625E97E50CE}"/>
              </a:ext>
            </a:extLst>
          </p:cNvPr>
          <p:cNvSpPr txBox="1"/>
          <p:nvPr/>
        </p:nvSpPr>
        <p:spPr>
          <a:xfrm>
            <a:off x="1019411" y="3209218"/>
            <a:ext cx="160560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Regularización migratoria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DDE5C-1BE8-6A2C-6A31-DF67C85EC632}"/>
              </a:ext>
            </a:extLst>
          </p:cNvPr>
          <p:cNvSpPr txBox="1"/>
          <p:nvPr/>
        </p:nvSpPr>
        <p:spPr>
          <a:xfrm>
            <a:off x="2755247" y="3209218"/>
            <a:ext cx="1829572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funcional </a:t>
            </a:r>
          </a:p>
          <a:p>
            <a:pPr lvl="0" algn="ctr"/>
            <a:r>
              <a:rPr lang="es-ES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(gestión de casos)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F9CED8-9872-6A92-A091-CB1E6E0E6ADD}"/>
              </a:ext>
            </a:extLst>
          </p:cNvPr>
          <p:cNvSpPr txBox="1"/>
          <p:nvPr/>
        </p:nvSpPr>
        <p:spPr>
          <a:xfrm>
            <a:off x="4771663" y="3209217"/>
            <a:ext cx="152219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Intervención con enfoque Intercultural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374324-BC41-5CB8-6EA1-712FD56D9288}"/>
              </a:ext>
            </a:extLst>
          </p:cNvPr>
          <p:cNvSpPr txBox="1"/>
          <p:nvPr/>
        </p:nvSpPr>
        <p:spPr>
          <a:xfrm>
            <a:off x="6712398" y="3209217"/>
            <a:ext cx="153798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Fortalecer funcionamiento en Red</a:t>
            </a:r>
          </a:p>
        </p:txBody>
      </p:sp>
      <p:sp>
        <p:nvSpPr>
          <p:cNvPr id="13" name="Flecha izquierda y derecha 12">
            <a:extLst>
              <a:ext uri="{FF2B5EF4-FFF2-40B4-BE49-F238E27FC236}">
                <a16:creationId xmlns:a16="http://schemas.microsoft.com/office/drawing/2014/main" id="{B24AA948-2B40-F8C3-CE78-496AE0A7986E}"/>
              </a:ext>
            </a:extLst>
          </p:cNvPr>
          <p:cNvSpPr/>
          <p:nvPr/>
        </p:nvSpPr>
        <p:spPr>
          <a:xfrm>
            <a:off x="216232" y="2131037"/>
            <a:ext cx="8711537" cy="581025"/>
          </a:xfrm>
          <a:prstGeom prst="leftRightArrow">
            <a:avLst>
              <a:gd name="adj1" fmla="val 60854"/>
              <a:gd name="adj2" fmla="val 5000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2" name="Grupo 231">
            <a:extLst>
              <a:ext uri="{FF2B5EF4-FFF2-40B4-BE49-F238E27FC236}">
                <a16:creationId xmlns:a16="http://schemas.microsoft.com/office/drawing/2014/main" id="{66D15D7F-F0DC-820B-CC88-2C3D79A1120D}"/>
              </a:ext>
            </a:extLst>
          </p:cNvPr>
          <p:cNvGrpSpPr/>
          <p:nvPr/>
        </p:nvGrpSpPr>
        <p:grpSpPr>
          <a:xfrm>
            <a:off x="3030570" y="1758023"/>
            <a:ext cx="1278925" cy="1278925"/>
            <a:chOff x="3093414" y="1758023"/>
            <a:chExt cx="1278925" cy="1278925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9605A700-4B50-8C91-638F-6B1BD5D7AEE4}"/>
                </a:ext>
              </a:extLst>
            </p:cNvPr>
            <p:cNvSpPr/>
            <p:nvPr/>
          </p:nvSpPr>
          <p:spPr>
            <a:xfrm>
              <a:off x="3093414" y="1758023"/>
              <a:ext cx="1278925" cy="1278925"/>
            </a:xfrm>
            <a:prstGeom prst="ellipse">
              <a:avLst/>
            </a:prstGeom>
            <a:solidFill>
              <a:srgbClr val="BC8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grpSp>
          <p:nvGrpSpPr>
            <p:cNvPr id="130" name="Grupo 129">
              <a:extLst>
                <a:ext uri="{FF2B5EF4-FFF2-40B4-BE49-F238E27FC236}">
                  <a16:creationId xmlns:a16="http://schemas.microsoft.com/office/drawing/2014/main" id="{EA4F6265-08AB-5D8F-9F5F-D0FB4F4072FC}"/>
                </a:ext>
              </a:extLst>
            </p:cNvPr>
            <p:cNvGrpSpPr/>
            <p:nvPr/>
          </p:nvGrpSpPr>
          <p:grpSpPr>
            <a:xfrm>
              <a:off x="3353658" y="2017388"/>
              <a:ext cx="758436" cy="758435"/>
              <a:chOff x="1960206" y="4234601"/>
              <a:chExt cx="611903" cy="611902"/>
            </a:xfrm>
            <a:solidFill>
              <a:schemeClr val="bg1"/>
            </a:solidFill>
          </p:grpSpPr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D3B3E506-FF71-A42F-0942-154645B77160}"/>
                  </a:ext>
                </a:extLst>
              </p:cNvPr>
              <p:cNvSpPr/>
              <p:nvPr/>
            </p:nvSpPr>
            <p:spPr>
              <a:xfrm>
                <a:off x="1960206" y="4693522"/>
                <a:ext cx="173371" cy="152979"/>
              </a:xfrm>
              <a:custGeom>
                <a:avLst/>
                <a:gdLst>
                  <a:gd name="connsiteX0" fmla="*/ 10198 w 173371"/>
                  <a:gd name="connsiteY0" fmla="*/ 152979 h 152979"/>
                  <a:gd name="connsiteX1" fmla="*/ 163173 w 173371"/>
                  <a:gd name="connsiteY1" fmla="*/ 152979 h 152979"/>
                  <a:gd name="connsiteX2" fmla="*/ 173371 w 173371"/>
                  <a:gd name="connsiteY2" fmla="*/ 142781 h 152979"/>
                  <a:gd name="connsiteX3" fmla="*/ 173371 w 173371"/>
                  <a:gd name="connsiteY3" fmla="*/ 131348 h 152979"/>
                  <a:gd name="connsiteX4" fmla="*/ 131968 w 173371"/>
                  <a:gd name="connsiteY4" fmla="*/ 74329 h 152979"/>
                  <a:gd name="connsiteX5" fmla="*/ 136162 w 173371"/>
                  <a:gd name="connsiteY5" fmla="*/ 38503 h 152979"/>
                  <a:gd name="connsiteX6" fmla="*/ 98469 w 173371"/>
                  <a:gd name="connsiteY6" fmla="*/ 1328 h 152979"/>
                  <a:gd name="connsiteX7" fmla="*/ 54880 w 173371"/>
                  <a:gd name="connsiteY7" fmla="*/ 11131 h 152979"/>
                  <a:gd name="connsiteX8" fmla="*/ 35695 w 173371"/>
                  <a:gd name="connsiteY8" fmla="*/ 50995 h 152979"/>
                  <a:gd name="connsiteX9" fmla="*/ 41445 w 173371"/>
                  <a:gd name="connsiteY9" fmla="*/ 74320 h 152979"/>
                  <a:gd name="connsiteX10" fmla="*/ 0 w 173371"/>
                  <a:gd name="connsiteY10" fmla="*/ 131349 h 152979"/>
                  <a:gd name="connsiteX11" fmla="*/ 0 w 173371"/>
                  <a:gd name="connsiteY11" fmla="*/ 142781 h 152979"/>
                  <a:gd name="connsiteX12" fmla="*/ 10198 w 173371"/>
                  <a:gd name="connsiteY12" fmla="*/ 152979 h 152979"/>
                  <a:gd name="connsiteX13" fmla="*/ 20396 w 173371"/>
                  <a:gd name="connsiteY13" fmla="*/ 131348 h 152979"/>
                  <a:gd name="connsiteX14" fmla="*/ 59965 w 173371"/>
                  <a:gd name="connsiteY14" fmla="*/ 91789 h 152979"/>
                  <a:gd name="connsiteX15" fmla="*/ 69521 w 173371"/>
                  <a:gd name="connsiteY15" fmla="*/ 85178 h 152979"/>
                  <a:gd name="connsiteX16" fmla="*/ 66685 w 173371"/>
                  <a:gd name="connsiteY16" fmla="*/ 73919 h 152979"/>
                  <a:gd name="connsiteX17" fmla="*/ 56090 w 173371"/>
                  <a:gd name="connsiteY17" fmla="*/ 50995 h 152979"/>
                  <a:gd name="connsiteX18" fmla="*/ 67613 w 173371"/>
                  <a:gd name="connsiteY18" fmla="*/ 27071 h 152979"/>
                  <a:gd name="connsiteX19" fmla="*/ 93965 w 173371"/>
                  <a:gd name="connsiteY19" fmla="*/ 21225 h 152979"/>
                  <a:gd name="connsiteX20" fmla="*/ 116342 w 173371"/>
                  <a:gd name="connsiteY20" fmla="*/ 43324 h 152979"/>
                  <a:gd name="connsiteX21" fmla="*/ 106694 w 173371"/>
                  <a:gd name="connsiteY21" fmla="*/ 73919 h 152979"/>
                  <a:gd name="connsiteX22" fmla="*/ 103858 w 173371"/>
                  <a:gd name="connsiteY22" fmla="*/ 85179 h 152979"/>
                  <a:gd name="connsiteX23" fmla="*/ 113405 w 173371"/>
                  <a:gd name="connsiteY23" fmla="*/ 91789 h 152979"/>
                  <a:gd name="connsiteX24" fmla="*/ 152973 w 173371"/>
                  <a:gd name="connsiteY24" fmla="*/ 131348 h 152979"/>
                  <a:gd name="connsiteX25" fmla="*/ 152973 w 173371"/>
                  <a:gd name="connsiteY25" fmla="*/ 132582 h 152979"/>
                  <a:gd name="connsiteX26" fmla="*/ 20395 w 173371"/>
                  <a:gd name="connsiteY26" fmla="*/ 132582 h 15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371" h="152979">
                    <a:moveTo>
                      <a:pt x="10198" y="152979"/>
                    </a:moveTo>
                    <a:lnTo>
                      <a:pt x="163173" y="152979"/>
                    </a:lnTo>
                    <a:cubicBezTo>
                      <a:pt x="168814" y="152979"/>
                      <a:pt x="173371" y="148408"/>
                      <a:pt x="173371" y="142781"/>
                    </a:cubicBezTo>
                    <a:lnTo>
                      <a:pt x="173371" y="131348"/>
                    </a:lnTo>
                    <a:cubicBezTo>
                      <a:pt x="173371" y="104760"/>
                      <a:pt x="155984" y="82160"/>
                      <a:pt x="131968" y="74329"/>
                    </a:cubicBezTo>
                    <a:cubicBezTo>
                      <a:pt x="137628" y="63570"/>
                      <a:pt x="139207" y="51037"/>
                      <a:pt x="136162" y="38503"/>
                    </a:cubicBezTo>
                    <a:cubicBezTo>
                      <a:pt x="131695" y="20086"/>
                      <a:pt x="116885" y="5500"/>
                      <a:pt x="98469" y="1328"/>
                    </a:cubicBezTo>
                    <a:cubicBezTo>
                      <a:pt x="82989" y="-2200"/>
                      <a:pt x="67076" y="1379"/>
                      <a:pt x="54880" y="11131"/>
                    </a:cubicBezTo>
                    <a:cubicBezTo>
                      <a:pt x="42692" y="20878"/>
                      <a:pt x="35695" y="35402"/>
                      <a:pt x="35695" y="50995"/>
                    </a:cubicBezTo>
                    <a:cubicBezTo>
                      <a:pt x="35695" y="59172"/>
                      <a:pt x="37716" y="67157"/>
                      <a:pt x="41445" y="74320"/>
                    </a:cubicBezTo>
                    <a:cubicBezTo>
                      <a:pt x="17420" y="82132"/>
                      <a:pt x="0" y="104750"/>
                      <a:pt x="0" y="131349"/>
                    </a:cubicBezTo>
                    <a:lnTo>
                      <a:pt x="0" y="142781"/>
                    </a:lnTo>
                    <a:cubicBezTo>
                      <a:pt x="0" y="148408"/>
                      <a:pt x="4557" y="152979"/>
                      <a:pt x="10198" y="152979"/>
                    </a:cubicBezTo>
                    <a:close/>
                    <a:moveTo>
                      <a:pt x="20396" y="131348"/>
                    </a:moveTo>
                    <a:cubicBezTo>
                      <a:pt x="20396" y="109535"/>
                      <a:pt x="38144" y="91789"/>
                      <a:pt x="59965" y="91789"/>
                    </a:cubicBezTo>
                    <a:cubicBezTo>
                      <a:pt x="64217" y="91789"/>
                      <a:pt x="68023" y="89157"/>
                      <a:pt x="69521" y="85178"/>
                    </a:cubicBezTo>
                    <a:cubicBezTo>
                      <a:pt x="71019" y="81199"/>
                      <a:pt x="69876" y="76714"/>
                      <a:pt x="66685" y="73919"/>
                    </a:cubicBezTo>
                    <a:cubicBezTo>
                      <a:pt x="59855" y="67946"/>
                      <a:pt x="56090" y="59806"/>
                      <a:pt x="56090" y="50995"/>
                    </a:cubicBezTo>
                    <a:cubicBezTo>
                      <a:pt x="56090" y="41644"/>
                      <a:pt x="60293" y="32925"/>
                      <a:pt x="67613" y="27071"/>
                    </a:cubicBezTo>
                    <a:cubicBezTo>
                      <a:pt x="75048" y="21125"/>
                      <a:pt x="84423" y="19076"/>
                      <a:pt x="93965" y="21225"/>
                    </a:cubicBezTo>
                    <a:cubicBezTo>
                      <a:pt x="104732" y="23661"/>
                      <a:pt x="113728" y="32543"/>
                      <a:pt x="116342" y="43324"/>
                    </a:cubicBezTo>
                    <a:cubicBezTo>
                      <a:pt x="119114" y="54779"/>
                      <a:pt x="115518" y="66212"/>
                      <a:pt x="106694" y="73919"/>
                    </a:cubicBezTo>
                    <a:cubicBezTo>
                      <a:pt x="103503" y="76715"/>
                      <a:pt x="102360" y="81199"/>
                      <a:pt x="103858" y="85179"/>
                    </a:cubicBezTo>
                    <a:cubicBezTo>
                      <a:pt x="105356" y="89158"/>
                      <a:pt x="109153" y="91789"/>
                      <a:pt x="113405" y="91789"/>
                    </a:cubicBezTo>
                    <a:cubicBezTo>
                      <a:pt x="135232" y="91789"/>
                      <a:pt x="152973" y="109537"/>
                      <a:pt x="152973" y="131348"/>
                    </a:cubicBezTo>
                    <a:lnTo>
                      <a:pt x="152973" y="132582"/>
                    </a:lnTo>
                    <a:lnTo>
                      <a:pt x="20395" y="132582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89" name="Forma libre 88">
                <a:extLst>
                  <a:ext uri="{FF2B5EF4-FFF2-40B4-BE49-F238E27FC236}">
                    <a16:creationId xmlns:a16="http://schemas.microsoft.com/office/drawing/2014/main" id="{EA61F7C9-AC1A-4EC7-745C-056CCD0A4DB7}"/>
                  </a:ext>
                </a:extLst>
              </p:cNvPr>
              <p:cNvSpPr/>
              <p:nvPr/>
            </p:nvSpPr>
            <p:spPr>
              <a:xfrm>
                <a:off x="2398738" y="4693534"/>
                <a:ext cx="173371" cy="152969"/>
              </a:xfrm>
              <a:custGeom>
                <a:avLst/>
                <a:gdLst>
                  <a:gd name="connsiteX0" fmla="*/ 131968 w 173371"/>
                  <a:gd name="connsiteY0" fmla="*/ 74329 h 152969"/>
                  <a:gd name="connsiteX1" fmla="*/ 136162 w 173371"/>
                  <a:gd name="connsiteY1" fmla="*/ 38503 h 152969"/>
                  <a:gd name="connsiteX2" fmla="*/ 98468 w 173371"/>
                  <a:gd name="connsiteY2" fmla="*/ 1328 h 152969"/>
                  <a:gd name="connsiteX3" fmla="*/ 54880 w 173371"/>
                  <a:gd name="connsiteY3" fmla="*/ 11131 h 152969"/>
                  <a:gd name="connsiteX4" fmla="*/ 35695 w 173371"/>
                  <a:gd name="connsiteY4" fmla="*/ 50986 h 152969"/>
                  <a:gd name="connsiteX5" fmla="*/ 41445 w 173371"/>
                  <a:gd name="connsiteY5" fmla="*/ 74310 h 152969"/>
                  <a:gd name="connsiteX6" fmla="*/ 0 w 173371"/>
                  <a:gd name="connsiteY6" fmla="*/ 131339 h 152969"/>
                  <a:gd name="connsiteX7" fmla="*/ 0 w 173371"/>
                  <a:gd name="connsiteY7" fmla="*/ 142771 h 152969"/>
                  <a:gd name="connsiteX8" fmla="*/ 10198 w 173371"/>
                  <a:gd name="connsiteY8" fmla="*/ 152970 h 152969"/>
                  <a:gd name="connsiteX9" fmla="*/ 163173 w 173371"/>
                  <a:gd name="connsiteY9" fmla="*/ 152970 h 152969"/>
                  <a:gd name="connsiteX10" fmla="*/ 173372 w 173371"/>
                  <a:gd name="connsiteY10" fmla="*/ 142771 h 152969"/>
                  <a:gd name="connsiteX11" fmla="*/ 173372 w 173371"/>
                  <a:gd name="connsiteY11" fmla="*/ 131339 h 152969"/>
                  <a:gd name="connsiteX12" fmla="*/ 131969 w 173371"/>
                  <a:gd name="connsiteY12" fmla="*/ 74329 h 152969"/>
                  <a:gd name="connsiteX13" fmla="*/ 152975 w 173371"/>
                  <a:gd name="connsiteY13" fmla="*/ 132573 h 152969"/>
                  <a:gd name="connsiteX14" fmla="*/ 20396 w 173371"/>
                  <a:gd name="connsiteY14" fmla="*/ 132573 h 152969"/>
                  <a:gd name="connsiteX15" fmla="*/ 20396 w 173371"/>
                  <a:gd name="connsiteY15" fmla="*/ 131340 h 152969"/>
                  <a:gd name="connsiteX16" fmla="*/ 59965 w 173371"/>
                  <a:gd name="connsiteY16" fmla="*/ 91780 h 152969"/>
                  <a:gd name="connsiteX17" fmla="*/ 69521 w 173371"/>
                  <a:gd name="connsiteY17" fmla="*/ 85170 h 152969"/>
                  <a:gd name="connsiteX18" fmla="*/ 66685 w 173371"/>
                  <a:gd name="connsiteY18" fmla="*/ 73911 h 152969"/>
                  <a:gd name="connsiteX19" fmla="*/ 56090 w 173371"/>
                  <a:gd name="connsiteY19" fmla="*/ 50987 h 152969"/>
                  <a:gd name="connsiteX20" fmla="*/ 67613 w 173371"/>
                  <a:gd name="connsiteY20" fmla="*/ 27062 h 152969"/>
                  <a:gd name="connsiteX21" fmla="*/ 93965 w 173371"/>
                  <a:gd name="connsiteY21" fmla="*/ 21217 h 152969"/>
                  <a:gd name="connsiteX22" fmla="*/ 116342 w 173371"/>
                  <a:gd name="connsiteY22" fmla="*/ 43316 h 152969"/>
                  <a:gd name="connsiteX23" fmla="*/ 106694 w 173371"/>
                  <a:gd name="connsiteY23" fmla="*/ 73911 h 152969"/>
                  <a:gd name="connsiteX24" fmla="*/ 103858 w 173371"/>
                  <a:gd name="connsiteY24" fmla="*/ 85170 h 152969"/>
                  <a:gd name="connsiteX25" fmla="*/ 113405 w 173371"/>
                  <a:gd name="connsiteY25" fmla="*/ 91781 h 152969"/>
                  <a:gd name="connsiteX26" fmla="*/ 152973 w 173371"/>
                  <a:gd name="connsiteY26" fmla="*/ 131340 h 1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371" h="152969">
                    <a:moveTo>
                      <a:pt x="131968" y="74329"/>
                    </a:moveTo>
                    <a:cubicBezTo>
                      <a:pt x="137628" y="63570"/>
                      <a:pt x="139207" y="51037"/>
                      <a:pt x="136162" y="38503"/>
                    </a:cubicBezTo>
                    <a:cubicBezTo>
                      <a:pt x="131695" y="20086"/>
                      <a:pt x="116885" y="5500"/>
                      <a:pt x="98468" y="1328"/>
                    </a:cubicBezTo>
                    <a:cubicBezTo>
                      <a:pt x="82989" y="-2200"/>
                      <a:pt x="67076" y="1379"/>
                      <a:pt x="54880" y="11131"/>
                    </a:cubicBezTo>
                    <a:cubicBezTo>
                      <a:pt x="42692" y="20869"/>
                      <a:pt x="35695" y="35392"/>
                      <a:pt x="35695" y="50986"/>
                    </a:cubicBezTo>
                    <a:cubicBezTo>
                      <a:pt x="35695" y="59163"/>
                      <a:pt x="37716" y="67148"/>
                      <a:pt x="41445" y="74310"/>
                    </a:cubicBezTo>
                    <a:cubicBezTo>
                      <a:pt x="17420" y="82123"/>
                      <a:pt x="0" y="104741"/>
                      <a:pt x="0" y="131339"/>
                    </a:cubicBezTo>
                    <a:lnTo>
                      <a:pt x="0" y="142771"/>
                    </a:lnTo>
                    <a:cubicBezTo>
                      <a:pt x="0" y="148399"/>
                      <a:pt x="4557" y="152970"/>
                      <a:pt x="10198" y="152970"/>
                    </a:cubicBezTo>
                    <a:lnTo>
                      <a:pt x="163173" y="152970"/>
                    </a:lnTo>
                    <a:cubicBezTo>
                      <a:pt x="168814" y="152970"/>
                      <a:pt x="173372" y="148399"/>
                      <a:pt x="173372" y="142771"/>
                    </a:cubicBezTo>
                    <a:lnTo>
                      <a:pt x="173372" y="131339"/>
                    </a:lnTo>
                    <a:cubicBezTo>
                      <a:pt x="173372" y="104751"/>
                      <a:pt x="155984" y="82165"/>
                      <a:pt x="131969" y="74329"/>
                    </a:cubicBezTo>
                    <a:close/>
                    <a:moveTo>
                      <a:pt x="152975" y="132573"/>
                    </a:moveTo>
                    <a:lnTo>
                      <a:pt x="20396" y="132573"/>
                    </a:lnTo>
                    <a:lnTo>
                      <a:pt x="20396" y="131340"/>
                    </a:lnTo>
                    <a:cubicBezTo>
                      <a:pt x="20396" y="109527"/>
                      <a:pt x="38144" y="91780"/>
                      <a:pt x="59965" y="91780"/>
                    </a:cubicBezTo>
                    <a:cubicBezTo>
                      <a:pt x="64217" y="91780"/>
                      <a:pt x="68023" y="89149"/>
                      <a:pt x="69521" y="85170"/>
                    </a:cubicBezTo>
                    <a:cubicBezTo>
                      <a:pt x="71019" y="81191"/>
                      <a:pt x="69876" y="76706"/>
                      <a:pt x="66685" y="73911"/>
                    </a:cubicBezTo>
                    <a:cubicBezTo>
                      <a:pt x="59855" y="67937"/>
                      <a:pt x="56090" y="59797"/>
                      <a:pt x="56090" y="50987"/>
                    </a:cubicBezTo>
                    <a:cubicBezTo>
                      <a:pt x="56090" y="41636"/>
                      <a:pt x="60292" y="32917"/>
                      <a:pt x="67613" y="27062"/>
                    </a:cubicBezTo>
                    <a:cubicBezTo>
                      <a:pt x="75048" y="21116"/>
                      <a:pt x="84423" y="19068"/>
                      <a:pt x="93965" y="21217"/>
                    </a:cubicBezTo>
                    <a:cubicBezTo>
                      <a:pt x="104732" y="23652"/>
                      <a:pt x="113728" y="32535"/>
                      <a:pt x="116342" y="43316"/>
                    </a:cubicBezTo>
                    <a:cubicBezTo>
                      <a:pt x="119114" y="54771"/>
                      <a:pt x="115518" y="66203"/>
                      <a:pt x="106694" y="73911"/>
                    </a:cubicBezTo>
                    <a:cubicBezTo>
                      <a:pt x="103503" y="76706"/>
                      <a:pt x="102360" y="81191"/>
                      <a:pt x="103858" y="85170"/>
                    </a:cubicBezTo>
                    <a:cubicBezTo>
                      <a:pt x="105356" y="89149"/>
                      <a:pt x="109153" y="91781"/>
                      <a:pt x="113405" y="91781"/>
                    </a:cubicBezTo>
                    <a:cubicBezTo>
                      <a:pt x="135232" y="91781"/>
                      <a:pt x="152973" y="109528"/>
                      <a:pt x="152973" y="131340"/>
                    </a:cubicBez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0" name="Forma libre 89">
                <a:extLst>
                  <a:ext uri="{FF2B5EF4-FFF2-40B4-BE49-F238E27FC236}">
                    <a16:creationId xmlns:a16="http://schemas.microsoft.com/office/drawing/2014/main" id="{EB121874-A4E7-935D-81F2-828C42E0F03E}"/>
                  </a:ext>
                </a:extLst>
              </p:cNvPr>
              <p:cNvSpPr/>
              <p:nvPr/>
            </p:nvSpPr>
            <p:spPr>
              <a:xfrm>
                <a:off x="2113182" y="4316188"/>
                <a:ext cx="305947" cy="305949"/>
              </a:xfrm>
              <a:custGeom>
                <a:avLst/>
                <a:gdLst>
                  <a:gd name="connsiteX0" fmla="*/ 183569 w 305947"/>
                  <a:gd name="connsiteY0" fmla="*/ 0 h 305949"/>
                  <a:gd name="connsiteX1" fmla="*/ 122379 w 305947"/>
                  <a:gd name="connsiteY1" fmla="*/ 0 h 305949"/>
                  <a:gd name="connsiteX2" fmla="*/ 112180 w 305947"/>
                  <a:gd name="connsiteY2" fmla="*/ 10198 h 305949"/>
                  <a:gd name="connsiteX3" fmla="*/ 112180 w 305947"/>
                  <a:gd name="connsiteY3" fmla="*/ 37660 h 305949"/>
                  <a:gd name="connsiteX4" fmla="*/ 100270 w 305947"/>
                  <a:gd name="connsiteY4" fmla="*/ 42564 h 305949"/>
                  <a:gd name="connsiteX5" fmla="*/ 80862 w 305947"/>
                  <a:gd name="connsiteY5" fmla="*/ 23155 h 305949"/>
                  <a:gd name="connsiteX6" fmla="*/ 66443 w 305947"/>
                  <a:gd name="connsiteY6" fmla="*/ 23155 h 305949"/>
                  <a:gd name="connsiteX7" fmla="*/ 23182 w 305947"/>
                  <a:gd name="connsiteY7" fmla="*/ 66425 h 305949"/>
                  <a:gd name="connsiteX8" fmla="*/ 23182 w 305947"/>
                  <a:gd name="connsiteY8" fmla="*/ 80844 h 305949"/>
                  <a:gd name="connsiteX9" fmla="*/ 42578 w 305947"/>
                  <a:gd name="connsiteY9" fmla="*/ 100252 h 305949"/>
                  <a:gd name="connsiteX10" fmla="*/ 37674 w 305947"/>
                  <a:gd name="connsiteY10" fmla="*/ 112163 h 305949"/>
                  <a:gd name="connsiteX11" fmla="*/ 10198 w 305947"/>
                  <a:gd name="connsiteY11" fmla="*/ 112172 h 305949"/>
                  <a:gd name="connsiteX12" fmla="*/ 0 w 305947"/>
                  <a:gd name="connsiteY12" fmla="*/ 122370 h 305949"/>
                  <a:gd name="connsiteX13" fmla="*/ 0 w 305947"/>
                  <a:gd name="connsiteY13" fmla="*/ 183560 h 305949"/>
                  <a:gd name="connsiteX14" fmla="*/ 10198 w 305947"/>
                  <a:gd name="connsiteY14" fmla="*/ 193759 h 305949"/>
                  <a:gd name="connsiteX15" fmla="*/ 37660 w 305947"/>
                  <a:gd name="connsiteY15" fmla="*/ 193759 h 305949"/>
                  <a:gd name="connsiteX16" fmla="*/ 42564 w 305947"/>
                  <a:gd name="connsiteY16" fmla="*/ 205669 h 305949"/>
                  <a:gd name="connsiteX17" fmla="*/ 23168 w 305947"/>
                  <a:gd name="connsiteY17" fmla="*/ 225077 h 305949"/>
                  <a:gd name="connsiteX18" fmla="*/ 23168 w 305947"/>
                  <a:gd name="connsiteY18" fmla="*/ 239496 h 305949"/>
                  <a:gd name="connsiteX19" fmla="*/ 66429 w 305947"/>
                  <a:gd name="connsiteY19" fmla="*/ 282766 h 305949"/>
                  <a:gd name="connsiteX20" fmla="*/ 80848 w 305947"/>
                  <a:gd name="connsiteY20" fmla="*/ 282766 h 305949"/>
                  <a:gd name="connsiteX21" fmla="*/ 100256 w 305947"/>
                  <a:gd name="connsiteY21" fmla="*/ 263358 h 305949"/>
                  <a:gd name="connsiteX22" fmla="*/ 112166 w 305947"/>
                  <a:gd name="connsiteY22" fmla="*/ 268261 h 305949"/>
                  <a:gd name="connsiteX23" fmla="*/ 112171 w 305947"/>
                  <a:gd name="connsiteY23" fmla="*/ 295751 h 305949"/>
                  <a:gd name="connsiteX24" fmla="*/ 122369 w 305947"/>
                  <a:gd name="connsiteY24" fmla="*/ 305950 h 305949"/>
                  <a:gd name="connsiteX25" fmla="*/ 183559 w 305947"/>
                  <a:gd name="connsiteY25" fmla="*/ 305950 h 305949"/>
                  <a:gd name="connsiteX26" fmla="*/ 193758 w 305947"/>
                  <a:gd name="connsiteY26" fmla="*/ 295751 h 305949"/>
                  <a:gd name="connsiteX27" fmla="*/ 193758 w 305947"/>
                  <a:gd name="connsiteY27" fmla="*/ 268289 h 305949"/>
                  <a:gd name="connsiteX28" fmla="*/ 205668 w 305947"/>
                  <a:gd name="connsiteY28" fmla="*/ 263386 h 305949"/>
                  <a:gd name="connsiteX29" fmla="*/ 225076 w 305947"/>
                  <a:gd name="connsiteY29" fmla="*/ 282794 h 305949"/>
                  <a:gd name="connsiteX30" fmla="*/ 239495 w 305947"/>
                  <a:gd name="connsiteY30" fmla="*/ 282794 h 305949"/>
                  <a:gd name="connsiteX31" fmla="*/ 282756 w 305947"/>
                  <a:gd name="connsiteY31" fmla="*/ 239524 h 305949"/>
                  <a:gd name="connsiteX32" fmla="*/ 282756 w 305947"/>
                  <a:gd name="connsiteY32" fmla="*/ 225105 h 305949"/>
                  <a:gd name="connsiteX33" fmla="*/ 263360 w 305947"/>
                  <a:gd name="connsiteY33" fmla="*/ 205697 h 305949"/>
                  <a:gd name="connsiteX34" fmla="*/ 268264 w 305947"/>
                  <a:gd name="connsiteY34" fmla="*/ 193787 h 305949"/>
                  <a:gd name="connsiteX35" fmla="*/ 295749 w 305947"/>
                  <a:gd name="connsiteY35" fmla="*/ 193778 h 305949"/>
                  <a:gd name="connsiteX36" fmla="*/ 305947 w 305947"/>
                  <a:gd name="connsiteY36" fmla="*/ 183579 h 305949"/>
                  <a:gd name="connsiteX37" fmla="*/ 305947 w 305947"/>
                  <a:gd name="connsiteY37" fmla="*/ 122389 h 305949"/>
                  <a:gd name="connsiteX38" fmla="*/ 295749 w 305947"/>
                  <a:gd name="connsiteY38" fmla="*/ 112191 h 305949"/>
                  <a:gd name="connsiteX39" fmla="*/ 268287 w 305947"/>
                  <a:gd name="connsiteY39" fmla="*/ 112191 h 305949"/>
                  <a:gd name="connsiteX40" fmla="*/ 263384 w 305947"/>
                  <a:gd name="connsiteY40" fmla="*/ 100280 h 305949"/>
                  <a:gd name="connsiteX41" fmla="*/ 282779 w 305947"/>
                  <a:gd name="connsiteY41" fmla="*/ 80872 h 305949"/>
                  <a:gd name="connsiteX42" fmla="*/ 282779 w 305947"/>
                  <a:gd name="connsiteY42" fmla="*/ 66453 h 305949"/>
                  <a:gd name="connsiteX43" fmla="*/ 239518 w 305947"/>
                  <a:gd name="connsiteY43" fmla="*/ 23183 h 305949"/>
                  <a:gd name="connsiteX44" fmla="*/ 225100 w 305947"/>
                  <a:gd name="connsiteY44" fmla="*/ 23183 h 305949"/>
                  <a:gd name="connsiteX45" fmla="*/ 205691 w 305947"/>
                  <a:gd name="connsiteY45" fmla="*/ 42592 h 305949"/>
                  <a:gd name="connsiteX46" fmla="*/ 193768 w 305947"/>
                  <a:gd name="connsiteY46" fmla="*/ 37661 h 305949"/>
                  <a:gd name="connsiteX47" fmla="*/ 193768 w 305947"/>
                  <a:gd name="connsiteY47" fmla="*/ 10199 h 305949"/>
                  <a:gd name="connsiteX48" fmla="*/ 183570 w 305947"/>
                  <a:gd name="connsiteY48" fmla="*/ 1 h 305949"/>
                  <a:gd name="connsiteX49" fmla="*/ 202649 w 305947"/>
                  <a:gd name="connsiteY49" fmla="*/ 63953 h 305949"/>
                  <a:gd name="connsiteX50" fmla="*/ 214837 w 305947"/>
                  <a:gd name="connsiteY50" fmla="*/ 62260 h 305949"/>
                  <a:gd name="connsiteX51" fmla="*/ 232297 w 305947"/>
                  <a:gd name="connsiteY51" fmla="*/ 44800 h 305949"/>
                  <a:gd name="connsiteX52" fmla="*/ 261139 w 305947"/>
                  <a:gd name="connsiteY52" fmla="*/ 73652 h 305949"/>
                  <a:gd name="connsiteX53" fmla="*/ 243679 w 305947"/>
                  <a:gd name="connsiteY53" fmla="*/ 91111 h 305949"/>
                  <a:gd name="connsiteX54" fmla="*/ 241986 w 305947"/>
                  <a:gd name="connsiteY54" fmla="*/ 103299 h 305949"/>
                  <a:gd name="connsiteX55" fmla="*/ 251009 w 305947"/>
                  <a:gd name="connsiteY55" fmla="*/ 125167 h 305949"/>
                  <a:gd name="connsiteX56" fmla="*/ 260821 w 305947"/>
                  <a:gd name="connsiteY56" fmla="*/ 132579 h 305949"/>
                  <a:gd name="connsiteX57" fmla="*/ 285552 w 305947"/>
                  <a:gd name="connsiteY57" fmla="*/ 132579 h 305949"/>
                  <a:gd name="connsiteX58" fmla="*/ 285552 w 305947"/>
                  <a:gd name="connsiteY58" fmla="*/ 173372 h 305949"/>
                  <a:gd name="connsiteX59" fmla="*/ 260821 w 305947"/>
                  <a:gd name="connsiteY59" fmla="*/ 173372 h 305949"/>
                  <a:gd name="connsiteX60" fmla="*/ 251009 w 305947"/>
                  <a:gd name="connsiteY60" fmla="*/ 180784 h 305949"/>
                  <a:gd name="connsiteX61" fmla="*/ 241986 w 305947"/>
                  <a:gd name="connsiteY61" fmla="*/ 202651 h 305949"/>
                  <a:gd name="connsiteX62" fmla="*/ 243679 w 305947"/>
                  <a:gd name="connsiteY62" fmla="*/ 214839 h 305949"/>
                  <a:gd name="connsiteX63" fmla="*/ 261139 w 305947"/>
                  <a:gd name="connsiteY63" fmla="*/ 232299 h 305949"/>
                  <a:gd name="connsiteX64" fmla="*/ 232297 w 305947"/>
                  <a:gd name="connsiteY64" fmla="*/ 261150 h 305949"/>
                  <a:gd name="connsiteX65" fmla="*/ 214837 w 305947"/>
                  <a:gd name="connsiteY65" fmla="*/ 243691 h 305949"/>
                  <a:gd name="connsiteX66" fmla="*/ 202649 w 305947"/>
                  <a:gd name="connsiteY66" fmla="*/ 241997 h 305949"/>
                  <a:gd name="connsiteX67" fmla="*/ 180782 w 305947"/>
                  <a:gd name="connsiteY67" fmla="*/ 251012 h 305949"/>
                  <a:gd name="connsiteX68" fmla="*/ 173370 w 305947"/>
                  <a:gd name="connsiteY68" fmla="*/ 260823 h 305949"/>
                  <a:gd name="connsiteX69" fmla="*/ 173370 w 305947"/>
                  <a:gd name="connsiteY69" fmla="*/ 285554 h 305949"/>
                  <a:gd name="connsiteX70" fmla="*/ 132577 w 305947"/>
                  <a:gd name="connsiteY70" fmla="*/ 285554 h 305949"/>
                  <a:gd name="connsiteX71" fmla="*/ 132577 w 305947"/>
                  <a:gd name="connsiteY71" fmla="*/ 260823 h 305949"/>
                  <a:gd name="connsiteX72" fmla="*/ 125151 w 305947"/>
                  <a:gd name="connsiteY72" fmla="*/ 251012 h 305949"/>
                  <a:gd name="connsiteX73" fmla="*/ 103283 w 305947"/>
                  <a:gd name="connsiteY73" fmla="*/ 241997 h 305949"/>
                  <a:gd name="connsiteX74" fmla="*/ 91095 w 305947"/>
                  <a:gd name="connsiteY74" fmla="*/ 243691 h 305949"/>
                  <a:gd name="connsiteX75" fmla="*/ 73636 w 305947"/>
                  <a:gd name="connsiteY75" fmla="*/ 261150 h 305949"/>
                  <a:gd name="connsiteX76" fmla="*/ 44794 w 305947"/>
                  <a:gd name="connsiteY76" fmla="*/ 232299 h 305949"/>
                  <a:gd name="connsiteX77" fmla="*/ 62253 w 305947"/>
                  <a:gd name="connsiteY77" fmla="*/ 214839 h 305949"/>
                  <a:gd name="connsiteX78" fmla="*/ 63947 w 305947"/>
                  <a:gd name="connsiteY78" fmla="*/ 202651 h 305949"/>
                  <a:gd name="connsiteX79" fmla="*/ 54923 w 305947"/>
                  <a:gd name="connsiteY79" fmla="*/ 180784 h 305949"/>
                  <a:gd name="connsiteX80" fmla="*/ 45126 w 305947"/>
                  <a:gd name="connsiteY80" fmla="*/ 173372 h 305949"/>
                  <a:gd name="connsiteX81" fmla="*/ 20395 w 305947"/>
                  <a:gd name="connsiteY81" fmla="*/ 173372 h 305949"/>
                  <a:gd name="connsiteX82" fmla="*/ 20395 w 305947"/>
                  <a:gd name="connsiteY82" fmla="*/ 132579 h 305949"/>
                  <a:gd name="connsiteX83" fmla="*/ 45126 w 305947"/>
                  <a:gd name="connsiteY83" fmla="*/ 132579 h 305949"/>
                  <a:gd name="connsiteX84" fmla="*/ 54937 w 305947"/>
                  <a:gd name="connsiteY84" fmla="*/ 125167 h 305949"/>
                  <a:gd name="connsiteX85" fmla="*/ 63961 w 305947"/>
                  <a:gd name="connsiteY85" fmla="*/ 103299 h 305949"/>
                  <a:gd name="connsiteX86" fmla="*/ 62267 w 305947"/>
                  <a:gd name="connsiteY86" fmla="*/ 91111 h 305949"/>
                  <a:gd name="connsiteX87" fmla="*/ 44808 w 305947"/>
                  <a:gd name="connsiteY87" fmla="*/ 73652 h 305949"/>
                  <a:gd name="connsiteX88" fmla="*/ 73650 w 305947"/>
                  <a:gd name="connsiteY88" fmla="*/ 44800 h 305949"/>
                  <a:gd name="connsiteX89" fmla="*/ 91109 w 305947"/>
                  <a:gd name="connsiteY89" fmla="*/ 62260 h 305949"/>
                  <a:gd name="connsiteX90" fmla="*/ 103297 w 305947"/>
                  <a:gd name="connsiteY90" fmla="*/ 63953 h 305949"/>
                  <a:gd name="connsiteX91" fmla="*/ 125165 w 305947"/>
                  <a:gd name="connsiteY91" fmla="*/ 54939 h 305949"/>
                  <a:gd name="connsiteX92" fmla="*/ 132577 w 305947"/>
                  <a:gd name="connsiteY92" fmla="*/ 45127 h 305949"/>
                  <a:gd name="connsiteX93" fmla="*/ 132577 w 305947"/>
                  <a:gd name="connsiteY93" fmla="*/ 20396 h 305949"/>
                  <a:gd name="connsiteX94" fmla="*/ 173370 w 305947"/>
                  <a:gd name="connsiteY94" fmla="*/ 20396 h 305949"/>
                  <a:gd name="connsiteX95" fmla="*/ 173370 w 305947"/>
                  <a:gd name="connsiteY95" fmla="*/ 45127 h 305949"/>
                  <a:gd name="connsiteX96" fmla="*/ 180796 w 305947"/>
                  <a:gd name="connsiteY96" fmla="*/ 54939 h 305949"/>
                  <a:gd name="connsiteX97" fmla="*/ 202649 w 305947"/>
                  <a:gd name="connsiteY97" fmla="*/ 63953 h 305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05947" h="305949">
                    <a:moveTo>
                      <a:pt x="183569" y="0"/>
                    </a:moveTo>
                    <a:lnTo>
                      <a:pt x="122379" y="0"/>
                    </a:lnTo>
                    <a:cubicBezTo>
                      <a:pt x="116738" y="0"/>
                      <a:pt x="112180" y="4571"/>
                      <a:pt x="112180" y="10198"/>
                    </a:cubicBezTo>
                    <a:lnTo>
                      <a:pt x="112180" y="37660"/>
                    </a:lnTo>
                    <a:cubicBezTo>
                      <a:pt x="108101" y="39099"/>
                      <a:pt x="104122" y="40738"/>
                      <a:pt x="100270" y="42564"/>
                    </a:cubicBezTo>
                    <a:lnTo>
                      <a:pt x="80862" y="23155"/>
                    </a:lnTo>
                    <a:cubicBezTo>
                      <a:pt x="77037" y="19331"/>
                      <a:pt x="70267" y="19331"/>
                      <a:pt x="66443" y="23155"/>
                    </a:cubicBezTo>
                    <a:lnTo>
                      <a:pt x="23182" y="66425"/>
                    </a:lnTo>
                    <a:cubicBezTo>
                      <a:pt x="19194" y="70414"/>
                      <a:pt x="19194" y="76861"/>
                      <a:pt x="23182" y="80844"/>
                    </a:cubicBezTo>
                    <a:lnTo>
                      <a:pt x="42578" y="100252"/>
                    </a:lnTo>
                    <a:cubicBezTo>
                      <a:pt x="40743" y="104109"/>
                      <a:pt x="39099" y="108083"/>
                      <a:pt x="37674" y="112163"/>
                    </a:cubicBezTo>
                    <a:lnTo>
                      <a:pt x="10198" y="112172"/>
                    </a:lnTo>
                    <a:cubicBezTo>
                      <a:pt x="4557" y="112172"/>
                      <a:pt x="0" y="116743"/>
                      <a:pt x="0" y="122370"/>
                    </a:cubicBezTo>
                    <a:lnTo>
                      <a:pt x="0" y="183560"/>
                    </a:lnTo>
                    <a:cubicBezTo>
                      <a:pt x="0" y="189188"/>
                      <a:pt x="4557" y="193759"/>
                      <a:pt x="10198" y="193759"/>
                    </a:cubicBezTo>
                    <a:lnTo>
                      <a:pt x="37660" y="193759"/>
                    </a:lnTo>
                    <a:cubicBezTo>
                      <a:pt x="39099" y="197838"/>
                      <a:pt x="40738" y="201826"/>
                      <a:pt x="42564" y="205669"/>
                    </a:cubicBezTo>
                    <a:lnTo>
                      <a:pt x="23168" y="225077"/>
                    </a:lnTo>
                    <a:cubicBezTo>
                      <a:pt x="19180" y="229066"/>
                      <a:pt x="19180" y="235512"/>
                      <a:pt x="23168" y="239496"/>
                    </a:cubicBezTo>
                    <a:lnTo>
                      <a:pt x="66429" y="282766"/>
                    </a:lnTo>
                    <a:cubicBezTo>
                      <a:pt x="70253" y="286590"/>
                      <a:pt x="77023" y="286590"/>
                      <a:pt x="80848" y="282766"/>
                    </a:cubicBezTo>
                    <a:lnTo>
                      <a:pt x="100256" y="263358"/>
                    </a:lnTo>
                    <a:cubicBezTo>
                      <a:pt x="104112" y="265193"/>
                      <a:pt x="108087" y="266836"/>
                      <a:pt x="112166" y="268261"/>
                    </a:cubicBezTo>
                    <a:lnTo>
                      <a:pt x="112171" y="295751"/>
                    </a:lnTo>
                    <a:cubicBezTo>
                      <a:pt x="112171" y="301378"/>
                      <a:pt x="116728" y="305950"/>
                      <a:pt x="122369" y="305950"/>
                    </a:cubicBezTo>
                    <a:lnTo>
                      <a:pt x="183559" y="305950"/>
                    </a:lnTo>
                    <a:cubicBezTo>
                      <a:pt x="189200" y="305950"/>
                      <a:pt x="193758" y="301378"/>
                      <a:pt x="193758" y="295751"/>
                    </a:cubicBezTo>
                    <a:lnTo>
                      <a:pt x="193758" y="268289"/>
                    </a:lnTo>
                    <a:cubicBezTo>
                      <a:pt x="197837" y="266850"/>
                      <a:pt x="201816" y="265211"/>
                      <a:pt x="205668" y="263386"/>
                    </a:cubicBezTo>
                    <a:lnTo>
                      <a:pt x="225076" y="282794"/>
                    </a:lnTo>
                    <a:cubicBezTo>
                      <a:pt x="228901" y="286618"/>
                      <a:pt x="235671" y="286618"/>
                      <a:pt x="239495" y="282794"/>
                    </a:cubicBezTo>
                    <a:lnTo>
                      <a:pt x="282756" y="239524"/>
                    </a:lnTo>
                    <a:cubicBezTo>
                      <a:pt x="286744" y="235536"/>
                      <a:pt x="286744" y="229089"/>
                      <a:pt x="282756" y="225105"/>
                    </a:cubicBezTo>
                    <a:lnTo>
                      <a:pt x="263360" y="205697"/>
                    </a:lnTo>
                    <a:cubicBezTo>
                      <a:pt x="265195" y="201841"/>
                      <a:pt x="266839" y="197866"/>
                      <a:pt x="268264" y="193787"/>
                    </a:cubicBezTo>
                    <a:lnTo>
                      <a:pt x="295749" y="193778"/>
                    </a:lnTo>
                    <a:cubicBezTo>
                      <a:pt x="301390" y="193778"/>
                      <a:pt x="305947" y="189206"/>
                      <a:pt x="305947" y="183579"/>
                    </a:cubicBezTo>
                    <a:lnTo>
                      <a:pt x="305947" y="122389"/>
                    </a:lnTo>
                    <a:cubicBezTo>
                      <a:pt x="305947" y="116762"/>
                      <a:pt x="301390" y="112191"/>
                      <a:pt x="295749" y="112191"/>
                    </a:cubicBezTo>
                    <a:lnTo>
                      <a:pt x="268287" y="112191"/>
                    </a:lnTo>
                    <a:cubicBezTo>
                      <a:pt x="266848" y="108112"/>
                      <a:pt x="265209" y="104123"/>
                      <a:pt x="263384" y="100280"/>
                    </a:cubicBezTo>
                    <a:lnTo>
                      <a:pt x="282779" y="80872"/>
                    </a:lnTo>
                    <a:cubicBezTo>
                      <a:pt x="286767" y="76884"/>
                      <a:pt x="286767" y="70437"/>
                      <a:pt x="282779" y="66453"/>
                    </a:cubicBezTo>
                    <a:lnTo>
                      <a:pt x="239518" y="23183"/>
                    </a:lnTo>
                    <a:cubicBezTo>
                      <a:pt x="235694" y="19359"/>
                      <a:pt x="228924" y="19359"/>
                      <a:pt x="225100" y="23183"/>
                    </a:cubicBezTo>
                    <a:lnTo>
                      <a:pt x="205691" y="42592"/>
                    </a:lnTo>
                    <a:cubicBezTo>
                      <a:pt x="201826" y="40743"/>
                      <a:pt x="197847" y="39100"/>
                      <a:pt x="193768" y="37661"/>
                    </a:cubicBezTo>
                    <a:lnTo>
                      <a:pt x="193768" y="10199"/>
                    </a:lnTo>
                    <a:cubicBezTo>
                      <a:pt x="193768" y="4572"/>
                      <a:pt x="189211" y="1"/>
                      <a:pt x="183570" y="1"/>
                    </a:cubicBezTo>
                    <a:close/>
                    <a:moveTo>
                      <a:pt x="202649" y="63953"/>
                    </a:moveTo>
                    <a:cubicBezTo>
                      <a:pt x="206638" y="66189"/>
                      <a:pt x="211614" y="65492"/>
                      <a:pt x="214837" y="62260"/>
                    </a:cubicBezTo>
                    <a:lnTo>
                      <a:pt x="232297" y="44800"/>
                    </a:lnTo>
                    <a:lnTo>
                      <a:pt x="261139" y="73652"/>
                    </a:lnTo>
                    <a:lnTo>
                      <a:pt x="243679" y="91111"/>
                    </a:lnTo>
                    <a:cubicBezTo>
                      <a:pt x="240456" y="94335"/>
                      <a:pt x="239764" y="99320"/>
                      <a:pt x="241986" y="103299"/>
                    </a:cubicBezTo>
                    <a:cubicBezTo>
                      <a:pt x="245778" y="110083"/>
                      <a:pt x="248820" y="117436"/>
                      <a:pt x="251009" y="125167"/>
                    </a:cubicBezTo>
                    <a:cubicBezTo>
                      <a:pt x="252252" y="129551"/>
                      <a:pt x="256263" y="132579"/>
                      <a:pt x="260821" y="132579"/>
                    </a:cubicBezTo>
                    <a:lnTo>
                      <a:pt x="285552" y="132579"/>
                    </a:lnTo>
                    <a:lnTo>
                      <a:pt x="285552" y="173372"/>
                    </a:lnTo>
                    <a:lnTo>
                      <a:pt x="260821" y="173372"/>
                    </a:lnTo>
                    <a:cubicBezTo>
                      <a:pt x="256263" y="173372"/>
                      <a:pt x="252252" y="176400"/>
                      <a:pt x="251009" y="180784"/>
                    </a:cubicBezTo>
                    <a:cubicBezTo>
                      <a:pt x="248815" y="188515"/>
                      <a:pt x="245778" y="195867"/>
                      <a:pt x="241986" y="202651"/>
                    </a:cubicBezTo>
                    <a:cubicBezTo>
                      <a:pt x="239764" y="206640"/>
                      <a:pt x="240456" y="211616"/>
                      <a:pt x="243679" y="214839"/>
                    </a:cubicBezTo>
                    <a:lnTo>
                      <a:pt x="261139" y="232299"/>
                    </a:lnTo>
                    <a:lnTo>
                      <a:pt x="232297" y="261150"/>
                    </a:lnTo>
                    <a:lnTo>
                      <a:pt x="214837" y="243691"/>
                    </a:lnTo>
                    <a:cubicBezTo>
                      <a:pt x="211605" y="240467"/>
                      <a:pt x="206629" y="239784"/>
                      <a:pt x="202649" y="241997"/>
                    </a:cubicBezTo>
                    <a:cubicBezTo>
                      <a:pt x="195866" y="245790"/>
                      <a:pt x="188513" y="248822"/>
                      <a:pt x="180782" y="251012"/>
                    </a:cubicBezTo>
                    <a:cubicBezTo>
                      <a:pt x="176398" y="252255"/>
                      <a:pt x="173370" y="256266"/>
                      <a:pt x="173370" y="260823"/>
                    </a:cubicBezTo>
                    <a:lnTo>
                      <a:pt x="173370" y="285554"/>
                    </a:lnTo>
                    <a:lnTo>
                      <a:pt x="132577" y="285554"/>
                    </a:lnTo>
                    <a:lnTo>
                      <a:pt x="132577" y="260823"/>
                    </a:lnTo>
                    <a:cubicBezTo>
                      <a:pt x="132577" y="256266"/>
                      <a:pt x="129549" y="252255"/>
                      <a:pt x="125151" y="251012"/>
                    </a:cubicBezTo>
                    <a:cubicBezTo>
                      <a:pt x="117420" y="248817"/>
                      <a:pt x="110068" y="245790"/>
                      <a:pt x="103283" y="241997"/>
                    </a:cubicBezTo>
                    <a:cubicBezTo>
                      <a:pt x="99295" y="239784"/>
                      <a:pt x="94319" y="240467"/>
                      <a:pt x="91095" y="243691"/>
                    </a:cubicBezTo>
                    <a:lnTo>
                      <a:pt x="73636" y="261150"/>
                    </a:lnTo>
                    <a:lnTo>
                      <a:pt x="44794" y="232299"/>
                    </a:lnTo>
                    <a:lnTo>
                      <a:pt x="62253" y="214839"/>
                    </a:lnTo>
                    <a:cubicBezTo>
                      <a:pt x="65477" y="211616"/>
                      <a:pt x="66169" y="206631"/>
                      <a:pt x="63947" y="202651"/>
                    </a:cubicBezTo>
                    <a:cubicBezTo>
                      <a:pt x="60155" y="195868"/>
                      <a:pt x="57113" y="188515"/>
                      <a:pt x="54923" y="180784"/>
                    </a:cubicBezTo>
                    <a:cubicBezTo>
                      <a:pt x="53694" y="176400"/>
                      <a:pt x="49683" y="173372"/>
                      <a:pt x="45126" y="173372"/>
                    </a:cubicBezTo>
                    <a:lnTo>
                      <a:pt x="20395" y="173372"/>
                    </a:lnTo>
                    <a:lnTo>
                      <a:pt x="20395" y="132579"/>
                    </a:lnTo>
                    <a:lnTo>
                      <a:pt x="45126" y="132579"/>
                    </a:lnTo>
                    <a:cubicBezTo>
                      <a:pt x="49683" y="132579"/>
                      <a:pt x="53694" y="129551"/>
                      <a:pt x="54937" y="125167"/>
                    </a:cubicBezTo>
                    <a:cubicBezTo>
                      <a:pt x="57132" y="117436"/>
                      <a:pt x="60168" y="110084"/>
                      <a:pt x="63961" y="103299"/>
                    </a:cubicBezTo>
                    <a:cubicBezTo>
                      <a:pt x="66183" y="99311"/>
                      <a:pt x="65491" y="94335"/>
                      <a:pt x="62267" y="91111"/>
                    </a:cubicBezTo>
                    <a:lnTo>
                      <a:pt x="44808" y="73652"/>
                    </a:lnTo>
                    <a:lnTo>
                      <a:pt x="73650" y="44800"/>
                    </a:lnTo>
                    <a:lnTo>
                      <a:pt x="91109" y="62260"/>
                    </a:lnTo>
                    <a:cubicBezTo>
                      <a:pt x="94333" y="65492"/>
                      <a:pt x="99309" y="66175"/>
                      <a:pt x="103297" y="63953"/>
                    </a:cubicBezTo>
                    <a:cubicBezTo>
                      <a:pt x="110081" y="60161"/>
                      <a:pt x="117434" y="57129"/>
                      <a:pt x="125165" y="54939"/>
                    </a:cubicBezTo>
                    <a:cubicBezTo>
                      <a:pt x="129549" y="53696"/>
                      <a:pt x="132577" y="49685"/>
                      <a:pt x="132577" y="45127"/>
                    </a:cubicBezTo>
                    <a:lnTo>
                      <a:pt x="132577" y="20396"/>
                    </a:lnTo>
                    <a:lnTo>
                      <a:pt x="173370" y="20396"/>
                    </a:lnTo>
                    <a:lnTo>
                      <a:pt x="173370" y="45127"/>
                    </a:lnTo>
                    <a:cubicBezTo>
                      <a:pt x="173370" y="49685"/>
                      <a:pt x="176398" y="53696"/>
                      <a:pt x="180796" y="54939"/>
                    </a:cubicBezTo>
                    <a:cubicBezTo>
                      <a:pt x="188513" y="57129"/>
                      <a:pt x="195866" y="60161"/>
                      <a:pt x="202649" y="63953"/>
                    </a:cubicBez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1" name="Forma libre 90">
                <a:extLst>
                  <a:ext uri="{FF2B5EF4-FFF2-40B4-BE49-F238E27FC236}">
                    <a16:creationId xmlns:a16="http://schemas.microsoft.com/office/drawing/2014/main" id="{55620494-7768-547E-F179-BF2C20816EDF}"/>
                  </a:ext>
                </a:extLst>
              </p:cNvPr>
              <p:cNvSpPr/>
              <p:nvPr/>
            </p:nvSpPr>
            <p:spPr>
              <a:xfrm>
                <a:off x="1960210" y="4234601"/>
                <a:ext cx="285553" cy="509916"/>
              </a:xfrm>
              <a:custGeom>
                <a:avLst/>
                <a:gdLst>
                  <a:gd name="connsiteX0" fmla="*/ 30591 w 285553"/>
                  <a:gd name="connsiteY0" fmla="*/ 438528 h 509916"/>
                  <a:gd name="connsiteX1" fmla="*/ 178298 w 285553"/>
                  <a:gd name="connsiteY1" fmla="*/ 438528 h 509916"/>
                  <a:gd name="connsiteX2" fmla="*/ 153803 w 285553"/>
                  <a:gd name="connsiteY2" fmla="*/ 495698 h 509916"/>
                  <a:gd name="connsiteX3" fmla="*/ 157177 w 285553"/>
                  <a:gd name="connsiteY3" fmla="*/ 507968 h 509916"/>
                  <a:gd name="connsiteX4" fmla="*/ 163173 w 285553"/>
                  <a:gd name="connsiteY4" fmla="*/ 509917 h 509916"/>
                  <a:gd name="connsiteX5" fmla="*/ 169884 w 285553"/>
                  <a:gd name="connsiteY5" fmla="*/ 507385 h 509916"/>
                  <a:gd name="connsiteX6" fmla="*/ 248593 w 285553"/>
                  <a:gd name="connsiteY6" fmla="*/ 438528 h 509916"/>
                  <a:gd name="connsiteX7" fmla="*/ 285553 w 285553"/>
                  <a:gd name="connsiteY7" fmla="*/ 438528 h 509916"/>
                  <a:gd name="connsiteX8" fmla="*/ 285553 w 285553"/>
                  <a:gd name="connsiteY8" fmla="*/ 418132 h 509916"/>
                  <a:gd name="connsiteX9" fmla="*/ 244759 w 285553"/>
                  <a:gd name="connsiteY9" fmla="*/ 418132 h 509916"/>
                  <a:gd name="connsiteX10" fmla="*/ 238048 w 285553"/>
                  <a:gd name="connsiteY10" fmla="*/ 420663 h 509916"/>
                  <a:gd name="connsiteX11" fmla="*/ 190231 w 285553"/>
                  <a:gd name="connsiteY11" fmla="*/ 462508 h 509916"/>
                  <a:gd name="connsiteX12" fmla="*/ 203152 w 285553"/>
                  <a:gd name="connsiteY12" fmla="*/ 432350 h 509916"/>
                  <a:gd name="connsiteX13" fmla="*/ 202296 w 285553"/>
                  <a:gd name="connsiteY13" fmla="*/ 422721 h 509916"/>
                  <a:gd name="connsiteX14" fmla="*/ 193768 w 285553"/>
                  <a:gd name="connsiteY14" fmla="*/ 418131 h 509916"/>
                  <a:gd name="connsiteX15" fmla="*/ 30595 w 285553"/>
                  <a:gd name="connsiteY15" fmla="*/ 418131 h 509916"/>
                  <a:gd name="connsiteX16" fmla="*/ 20397 w 285553"/>
                  <a:gd name="connsiteY16" fmla="*/ 407933 h 509916"/>
                  <a:gd name="connsiteX17" fmla="*/ 20397 w 285553"/>
                  <a:gd name="connsiteY17" fmla="*/ 30595 h 509916"/>
                  <a:gd name="connsiteX18" fmla="*/ 30595 w 285553"/>
                  <a:gd name="connsiteY18" fmla="*/ 20397 h 509916"/>
                  <a:gd name="connsiteX19" fmla="*/ 285553 w 285553"/>
                  <a:gd name="connsiteY19" fmla="*/ 20397 h 509916"/>
                  <a:gd name="connsiteX20" fmla="*/ 285553 w 285553"/>
                  <a:gd name="connsiteY20" fmla="*/ 0 h 509916"/>
                  <a:gd name="connsiteX21" fmla="*/ 30595 w 285553"/>
                  <a:gd name="connsiteY21" fmla="*/ 0 h 509916"/>
                  <a:gd name="connsiteX22" fmla="*/ 0 w 285553"/>
                  <a:gd name="connsiteY22" fmla="*/ 30595 h 509916"/>
                  <a:gd name="connsiteX23" fmla="*/ 0 w 285553"/>
                  <a:gd name="connsiteY23" fmla="*/ 407933 h 509916"/>
                  <a:gd name="connsiteX24" fmla="*/ 30595 w 285553"/>
                  <a:gd name="connsiteY24" fmla="*/ 438528 h 50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553" h="509916">
                    <a:moveTo>
                      <a:pt x="30591" y="438528"/>
                    </a:moveTo>
                    <a:lnTo>
                      <a:pt x="178298" y="438528"/>
                    </a:lnTo>
                    <a:lnTo>
                      <a:pt x="153803" y="495698"/>
                    </a:lnTo>
                    <a:cubicBezTo>
                      <a:pt x="151918" y="500074"/>
                      <a:pt x="153325" y="505173"/>
                      <a:pt x="157177" y="507968"/>
                    </a:cubicBezTo>
                    <a:cubicBezTo>
                      <a:pt x="158971" y="509275"/>
                      <a:pt x="161074" y="509917"/>
                      <a:pt x="163173" y="509917"/>
                    </a:cubicBezTo>
                    <a:cubicBezTo>
                      <a:pt x="165568" y="509917"/>
                      <a:pt x="167976" y="509070"/>
                      <a:pt x="169884" y="507385"/>
                    </a:cubicBezTo>
                    <a:lnTo>
                      <a:pt x="248593" y="438528"/>
                    </a:lnTo>
                    <a:lnTo>
                      <a:pt x="285553" y="438528"/>
                    </a:lnTo>
                    <a:lnTo>
                      <a:pt x="285553" y="418132"/>
                    </a:lnTo>
                    <a:lnTo>
                      <a:pt x="244759" y="418132"/>
                    </a:lnTo>
                    <a:cubicBezTo>
                      <a:pt x="242292" y="418132"/>
                      <a:pt x="239897" y="419029"/>
                      <a:pt x="238048" y="420663"/>
                    </a:cubicBezTo>
                    <a:lnTo>
                      <a:pt x="190231" y="462508"/>
                    </a:lnTo>
                    <a:lnTo>
                      <a:pt x="203152" y="432350"/>
                    </a:lnTo>
                    <a:cubicBezTo>
                      <a:pt x="204508" y="429199"/>
                      <a:pt x="204180" y="425580"/>
                      <a:pt x="202296" y="422721"/>
                    </a:cubicBezTo>
                    <a:cubicBezTo>
                      <a:pt x="200388" y="419857"/>
                      <a:pt x="197196" y="418131"/>
                      <a:pt x="193768" y="418131"/>
                    </a:cubicBezTo>
                    <a:lnTo>
                      <a:pt x="30595" y="418131"/>
                    </a:lnTo>
                    <a:cubicBezTo>
                      <a:pt x="24968" y="418131"/>
                      <a:pt x="20397" y="413551"/>
                      <a:pt x="20397" y="407933"/>
                    </a:cubicBezTo>
                    <a:lnTo>
                      <a:pt x="20397" y="30595"/>
                    </a:lnTo>
                    <a:cubicBezTo>
                      <a:pt x="20397" y="24977"/>
                      <a:pt x="24968" y="20397"/>
                      <a:pt x="30595" y="20397"/>
                    </a:cubicBezTo>
                    <a:lnTo>
                      <a:pt x="285553" y="20397"/>
                    </a:lnTo>
                    <a:lnTo>
                      <a:pt x="285553" y="0"/>
                    </a:lnTo>
                    <a:lnTo>
                      <a:pt x="30595" y="0"/>
                    </a:lnTo>
                    <a:cubicBezTo>
                      <a:pt x="13726" y="0"/>
                      <a:pt x="0" y="13726"/>
                      <a:pt x="0" y="30595"/>
                    </a:cubicBezTo>
                    <a:lnTo>
                      <a:pt x="0" y="407933"/>
                    </a:lnTo>
                    <a:cubicBezTo>
                      <a:pt x="0" y="424802"/>
                      <a:pt x="13726" y="438528"/>
                      <a:pt x="30595" y="438528"/>
                    </a:cubicBez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2" name="Forma libre 91">
                <a:extLst>
                  <a:ext uri="{FF2B5EF4-FFF2-40B4-BE49-F238E27FC236}">
                    <a16:creationId xmlns:a16="http://schemas.microsoft.com/office/drawing/2014/main" id="{F2FE7EA9-54A3-5D9B-F2BD-1A9B1DE93844}"/>
                  </a:ext>
                </a:extLst>
              </p:cNvPr>
              <p:cNvSpPr/>
              <p:nvPr/>
            </p:nvSpPr>
            <p:spPr>
              <a:xfrm>
                <a:off x="2266156" y="4254998"/>
                <a:ext cx="305950" cy="479321"/>
              </a:xfrm>
              <a:custGeom>
                <a:avLst/>
                <a:gdLst>
                  <a:gd name="connsiteX0" fmla="*/ 275355 w 305950"/>
                  <a:gd name="connsiteY0" fmla="*/ 0 h 479321"/>
                  <a:gd name="connsiteX1" fmla="*/ 0 w 305950"/>
                  <a:gd name="connsiteY1" fmla="*/ 0 h 479321"/>
                  <a:gd name="connsiteX2" fmla="*/ 0 w 305950"/>
                  <a:gd name="connsiteY2" fmla="*/ 20397 h 479321"/>
                  <a:gd name="connsiteX3" fmla="*/ 275355 w 305950"/>
                  <a:gd name="connsiteY3" fmla="*/ 20397 h 479321"/>
                  <a:gd name="connsiteX4" fmla="*/ 285553 w 305950"/>
                  <a:gd name="connsiteY4" fmla="*/ 30595 h 479321"/>
                  <a:gd name="connsiteX5" fmla="*/ 285553 w 305950"/>
                  <a:gd name="connsiteY5" fmla="*/ 377338 h 479321"/>
                  <a:gd name="connsiteX6" fmla="*/ 275355 w 305950"/>
                  <a:gd name="connsiteY6" fmla="*/ 387536 h 479321"/>
                  <a:gd name="connsiteX7" fmla="*/ 152975 w 305950"/>
                  <a:gd name="connsiteY7" fmla="*/ 387536 h 479321"/>
                  <a:gd name="connsiteX8" fmla="*/ 142877 w 305950"/>
                  <a:gd name="connsiteY8" fmla="*/ 396287 h 479321"/>
                  <a:gd name="connsiteX9" fmla="*/ 136289 w 305950"/>
                  <a:gd name="connsiteY9" fmla="*/ 442475 h 479321"/>
                  <a:gd name="connsiteX10" fmla="*/ 100085 w 305950"/>
                  <a:gd name="connsiteY10" fmla="*/ 391798 h 479321"/>
                  <a:gd name="connsiteX11" fmla="*/ 91785 w 305950"/>
                  <a:gd name="connsiteY11" fmla="*/ 387537 h 479321"/>
                  <a:gd name="connsiteX12" fmla="*/ 20397 w 305950"/>
                  <a:gd name="connsiteY12" fmla="*/ 387537 h 479321"/>
                  <a:gd name="connsiteX13" fmla="*/ 20397 w 305950"/>
                  <a:gd name="connsiteY13" fmla="*/ 407934 h 479321"/>
                  <a:gd name="connsiteX14" fmla="*/ 86531 w 305950"/>
                  <a:gd name="connsiteY14" fmla="*/ 407934 h 479321"/>
                  <a:gd name="connsiteX15" fmla="*/ 134473 w 305950"/>
                  <a:gd name="connsiteY15" fmla="*/ 475047 h 479321"/>
                  <a:gd name="connsiteX16" fmla="*/ 142777 w 305950"/>
                  <a:gd name="connsiteY16" fmla="*/ 479322 h 479321"/>
                  <a:gd name="connsiteX17" fmla="*/ 145195 w 305950"/>
                  <a:gd name="connsiteY17" fmla="*/ 479035 h 479321"/>
                  <a:gd name="connsiteX18" fmla="*/ 152875 w 305950"/>
                  <a:gd name="connsiteY18" fmla="*/ 470571 h 479321"/>
                  <a:gd name="connsiteX19" fmla="*/ 161817 w 305950"/>
                  <a:gd name="connsiteY19" fmla="*/ 407934 h 479321"/>
                  <a:gd name="connsiteX20" fmla="*/ 275355 w 305950"/>
                  <a:gd name="connsiteY20" fmla="*/ 407934 h 479321"/>
                  <a:gd name="connsiteX21" fmla="*/ 305950 w 305950"/>
                  <a:gd name="connsiteY21" fmla="*/ 377339 h 479321"/>
                  <a:gd name="connsiteX22" fmla="*/ 305950 w 305950"/>
                  <a:gd name="connsiteY22" fmla="*/ 30596 h 479321"/>
                  <a:gd name="connsiteX23" fmla="*/ 275355 w 305950"/>
                  <a:gd name="connsiteY23" fmla="*/ 1 h 47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5950" h="479321">
                    <a:moveTo>
                      <a:pt x="275355" y="0"/>
                    </a:moveTo>
                    <a:lnTo>
                      <a:pt x="0" y="0"/>
                    </a:lnTo>
                    <a:lnTo>
                      <a:pt x="0" y="20397"/>
                    </a:lnTo>
                    <a:lnTo>
                      <a:pt x="275355" y="20397"/>
                    </a:lnTo>
                    <a:cubicBezTo>
                      <a:pt x="280982" y="20397"/>
                      <a:pt x="285553" y="24977"/>
                      <a:pt x="285553" y="30595"/>
                    </a:cubicBezTo>
                    <a:lnTo>
                      <a:pt x="285553" y="377338"/>
                    </a:lnTo>
                    <a:cubicBezTo>
                      <a:pt x="285553" y="382956"/>
                      <a:pt x="280982" y="387536"/>
                      <a:pt x="275355" y="387536"/>
                    </a:cubicBezTo>
                    <a:lnTo>
                      <a:pt x="152975" y="387536"/>
                    </a:lnTo>
                    <a:cubicBezTo>
                      <a:pt x="147894" y="387536"/>
                      <a:pt x="143591" y="391270"/>
                      <a:pt x="142877" y="396287"/>
                    </a:cubicBezTo>
                    <a:lnTo>
                      <a:pt x="136289" y="442475"/>
                    </a:lnTo>
                    <a:lnTo>
                      <a:pt x="100085" y="391798"/>
                    </a:lnTo>
                    <a:cubicBezTo>
                      <a:pt x="98169" y="389126"/>
                      <a:pt x="95082" y="387537"/>
                      <a:pt x="91785" y="387537"/>
                    </a:cubicBezTo>
                    <a:lnTo>
                      <a:pt x="20397" y="387537"/>
                    </a:lnTo>
                    <a:lnTo>
                      <a:pt x="20397" y="407934"/>
                    </a:lnTo>
                    <a:lnTo>
                      <a:pt x="86531" y="407934"/>
                    </a:lnTo>
                    <a:lnTo>
                      <a:pt x="134473" y="475047"/>
                    </a:lnTo>
                    <a:cubicBezTo>
                      <a:pt x="136421" y="477774"/>
                      <a:pt x="139536" y="479322"/>
                      <a:pt x="142777" y="479322"/>
                    </a:cubicBezTo>
                    <a:cubicBezTo>
                      <a:pt x="143583" y="479322"/>
                      <a:pt x="144389" y="479231"/>
                      <a:pt x="145195" y="479035"/>
                    </a:cubicBezTo>
                    <a:cubicBezTo>
                      <a:pt x="149233" y="478047"/>
                      <a:pt x="152283" y="474692"/>
                      <a:pt x="152875" y="470571"/>
                    </a:cubicBezTo>
                    <a:lnTo>
                      <a:pt x="161817" y="407934"/>
                    </a:lnTo>
                    <a:lnTo>
                      <a:pt x="275355" y="407934"/>
                    </a:lnTo>
                    <a:cubicBezTo>
                      <a:pt x="292224" y="407934"/>
                      <a:pt x="305950" y="394208"/>
                      <a:pt x="305950" y="377339"/>
                    </a:cubicBezTo>
                    <a:lnTo>
                      <a:pt x="305950" y="30596"/>
                    </a:lnTo>
                    <a:cubicBezTo>
                      <a:pt x="305950" y="13727"/>
                      <a:pt x="292224" y="1"/>
                      <a:pt x="275355" y="1"/>
                    </a:cubicBez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3" name="Forma libre 92">
                <a:extLst>
                  <a:ext uri="{FF2B5EF4-FFF2-40B4-BE49-F238E27FC236}">
                    <a16:creationId xmlns:a16="http://schemas.microsoft.com/office/drawing/2014/main" id="{A721FDDA-82F0-1930-3BE9-251B32BC717D}"/>
                  </a:ext>
                </a:extLst>
              </p:cNvPr>
              <p:cNvSpPr/>
              <p:nvPr/>
            </p:nvSpPr>
            <p:spPr>
              <a:xfrm>
                <a:off x="2000999" y="4295791"/>
                <a:ext cx="183569" cy="20396"/>
              </a:xfrm>
              <a:custGeom>
                <a:avLst/>
                <a:gdLst>
                  <a:gd name="connsiteX0" fmla="*/ 0 w 183569"/>
                  <a:gd name="connsiteY0" fmla="*/ 0 h 20396"/>
                  <a:gd name="connsiteX1" fmla="*/ 183570 w 183569"/>
                  <a:gd name="connsiteY1" fmla="*/ 0 h 20396"/>
                  <a:gd name="connsiteX2" fmla="*/ 183570 w 183569"/>
                  <a:gd name="connsiteY2" fmla="*/ 20397 h 20396"/>
                  <a:gd name="connsiteX3" fmla="*/ 0 w 183569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569" h="20396">
                    <a:moveTo>
                      <a:pt x="0" y="0"/>
                    </a:moveTo>
                    <a:lnTo>
                      <a:pt x="183570" y="0"/>
                    </a:lnTo>
                    <a:lnTo>
                      <a:pt x="183570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4" name="Forma libre 93">
                <a:extLst>
                  <a:ext uri="{FF2B5EF4-FFF2-40B4-BE49-F238E27FC236}">
                    <a16:creationId xmlns:a16="http://schemas.microsoft.com/office/drawing/2014/main" id="{C45757BC-E117-2175-D696-28F1C88F35AD}"/>
                  </a:ext>
                </a:extLst>
              </p:cNvPr>
              <p:cNvSpPr/>
              <p:nvPr/>
            </p:nvSpPr>
            <p:spPr>
              <a:xfrm>
                <a:off x="2000999" y="4367179"/>
                <a:ext cx="91784" cy="20396"/>
              </a:xfrm>
              <a:custGeom>
                <a:avLst/>
                <a:gdLst>
                  <a:gd name="connsiteX0" fmla="*/ 0 w 91784"/>
                  <a:gd name="connsiteY0" fmla="*/ 0 h 20396"/>
                  <a:gd name="connsiteX1" fmla="*/ 91785 w 91784"/>
                  <a:gd name="connsiteY1" fmla="*/ 0 h 20396"/>
                  <a:gd name="connsiteX2" fmla="*/ 91785 w 91784"/>
                  <a:gd name="connsiteY2" fmla="*/ 20397 h 20396"/>
                  <a:gd name="connsiteX3" fmla="*/ 0 w 91784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84" h="20396">
                    <a:moveTo>
                      <a:pt x="0" y="0"/>
                    </a:moveTo>
                    <a:lnTo>
                      <a:pt x="91785" y="0"/>
                    </a:lnTo>
                    <a:lnTo>
                      <a:pt x="91785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5" name="Forma libre 94">
                <a:extLst>
                  <a:ext uri="{FF2B5EF4-FFF2-40B4-BE49-F238E27FC236}">
                    <a16:creationId xmlns:a16="http://schemas.microsoft.com/office/drawing/2014/main" id="{BD0498D6-A6A3-7426-9621-843A392F87AF}"/>
                  </a:ext>
                </a:extLst>
              </p:cNvPr>
              <p:cNvSpPr/>
              <p:nvPr/>
            </p:nvSpPr>
            <p:spPr>
              <a:xfrm>
                <a:off x="2000999" y="4438568"/>
                <a:ext cx="30594" cy="20396"/>
              </a:xfrm>
              <a:custGeom>
                <a:avLst/>
                <a:gdLst>
                  <a:gd name="connsiteX0" fmla="*/ 0 w 30594"/>
                  <a:gd name="connsiteY0" fmla="*/ 0 h 20396"/>
                  <a:gd name="connsiteX1" fmla="*/ 30595 w 30594"/>
                  <a:gd name="connsiteY1" fmla="*/ 0 h 20396"/>
                  <a:gd name="connsiteX2" fmla="*/ 30595 w 30594"/>
                  <a:gd name="connsiteY2" fmla="*/ 20397 h 20396"/>
                  <a:gd name="connsiteX3" fmla="*/ 0 w 30594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594" h="20396">
                    <a:moveTo>
                      <a:pt x="0" y="0"/>
                    </a:moveTo>
                    <a:lnTo>
                      <a:pt x="30595" y="0"/>
                    </a:lnTo>
                    <a:lnTo>
                      <a:pt x="30595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6" name="Forma libre 95">
                <a:extLst>
                  <a:ext uri="{FF2B5EF4-FFF2-40B4-BE49-F238E27FC236}">
                    <a16:creationId xmlns:a16="http://schemas.microsoft.com/office/drawing/2014/main" id="{2046FF5F-4621-40B9-15F2-7E981C78F9C5}"/>
                  </a:ext>
                </a:extLst>
              </p:cNvPr>
              <p:cNvSpPr/>
              <p:nvPr/>
            </p:nvSpPr>
            <p:spPr>
              <a:xfrm>
                <a:off x="2000999" y="4509956"/>
                <a:ext cx="91784" cy="20396"/>
              </a:xfrm>
              <a:custGeom>
                <a:avLst/>
                <a:gdLst>
                  <a:gd name="connsiteX0" fmla="*/ 0 w 91784"/>
                  <a:gd name="connsiteY0" fmla="*/ 0 h 20396"/>
                  <a:gd name="connsiteX1" fmla="*/ 91785 w 91784"/>
                  <a:gd name="connsiteY1" fmla="*/ 0 h 20396"/>
                  <a:gd name="connsiteX2" fmla="*/ 91785 w 91784"/>
                  <a:gd name="connsiteY2" fmla="*/ 20397 h 20396"/>
                  <a:gd name="connsiteX3" fmla="*/ 0 w 91784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84" h="20396">
                    <a:moveTo>
                      <a:pt x="0" y="0"/>
                    </a:moveTo>
                    <a:lnTo>
                      <a:pt x="91785" y="0"/>
                    </a:lnTo>
                    <a:lnTo>
                      <a:pt x="91785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7" name="Forma libre 96">
                <a:extLst>
                  <a:ext uri="{FF2B5EF4-FFF2-40B4-BE49-F238E27FC236}">
                    <a16:creationId xmlns:a16="http://schemas.microsoft.com/office/drawing/2014/main" id="{AD5A417B-8D66-A9D0-1275-E187B7A83A3B}"/>
                  </a:ext>
                </a:extLst>
              </p:cNvPr>
              <p:cNvSpPr/>
              <p:nvPr/>
            </p:nvSpPr>
            <p:spPr>
              <a:xfrm>
                <a:off x="2000999" y="4591543"/>
                <a:ext cx="61189" cy="20396"/>
              </a:xfrm>
              <a:custGeom>
                <a:avLst/>
                <a:gdLst>
                  <a:gd name="connsiteX0" fmla="*/ 0 w 61189"/>
                  <a:gd name="connsiteY0" fmla="*/ 0 h 20396"/>
                  <a:gd name="connsiteX1" fmla="*/ 61190 w 61189"/>
                  <a:gd name="connsiteY1" fmla="*/ 0 h 20396"/>
                  <a:gd name="connsiteX2" fmla="*/ 61190 w 61189"/>
                  <a:gd name="connsiteY2" fmla="*/ 20397 h 20396"/>
                  <a:gd name="connsiteX3" fmla="*/ 0 w 61189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" h="20396">
                    <a:moveTo>
                      <a:pt x="0" y="0"/>
                    </a:moveTo>
                    <a:lnTo>
                      <a:pt x="61190" y="0"/>
                    </a:lnTo>
                    <a:lnTo>
                      <a:pt x="61190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8" name="Forma libre 97">
                <a:extLst>
                  <a:ext uri="{FF2B5EF4-FFF2-40B4-BE49-F238E27FC236}">
                    <a16:creationId xmlns:a16="http://schemas.microsoft.com/office/drawing/2014/main" id="{44F489E7-04FF-F57F-8A30-A5686414815A}"/>
                  </a:ext>
                </a:extLst>
              </p:cNvPr>
              <p:cNvSpPr/>
              <p:nvPr/>
            </p:nvSpPr>
            <p:spPr>
              <a:xfrm>
                <a:off x="2082586" y="4591543"/>
                <a:ext cx="40793" cy="20396"/>
              </a:xfrm>
              <a:custGeom>
                <a:avLst/>
                <a:gdLst>
                  <a:gd name="connsiteX0" fmla="*/ 0 w 40793"/>
                  <a:gd name="connsiteY0" fmla="*/ 0 h 20396"/>
                  <a:gd name="connsiteX1" fmla="*/ 40793 w 40793"/>
                  <a:gd name="connsiteY1" fmla="*/ 0 h 20396"/>
                  <a:gd name="connsiteX2" fmla="*/ 40793 w 40793"/>
                  <a:gd name="connsiteY2" fmla="*/ 20397 h 20396"/>
                  <a:gd name="connsiteX3" fmla="*/ 0 w 40793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93" h="20396">
                    <a:moveTo>
                      <a:pt x="0" y="0"/>
                    </a:moveTo>
                    <a:lnTo>
                      <a:pt x="40793" y="0"/>
                    </a:lnTo>
                    <a:lnTo>
                      <a:pt x="40793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9" name="Forma libre 98">
                <a:extLst>
                  <a:ext uri="{FF2B5EF4-FFF2-40B4-BE49-F238E27FC236}">
                    <a16:creationId xmlns:a16="http://schemas.microsoft.com/office/drawing/2014/main" id="{17E55041-42A2-6F65-7120-8F18A4FC150F}"/>
                  </a:ext>
                </a:extLst>
              </p:cNvPr>
              <p:cNvSpPr/>
              <p:nvPr/>
            </p:nvSpPr>
            <p:spPr>
              <a:xfrm>
                <a:off x="2378337" y="4305989"/>
                <a:ext cx="30594" cy="20396"/>
              </a:xfrm>
              <a:custGeom>
                <a:avLst/>
                <a:gdLst>
                  <a:gd name="connsiteX0" fmla="*/ 0 w 30594"/>
                  <a:gd name="connsiteY0" fmla="*/ 0 h 20396"/>
                  <a:gd name="connsiteX1" fmla="*/ 30595 w 30594"/>
                  <a:gd name="connsiteY1" fmla="*/ 0 h 20396"/>
                  <a:gd name="connsiteX2" fmla="*/ 30595 w 30594"/>
                  <a:gd name="connsiteY2" fmla="*/ 20397 h 20396"/>
                  <a:gd name="connsiteX3" fmla="*/ 0 w 30594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594" h="20396">
                    <a:moveTo>
                      <a:pt x="0" y="0"/>
                    </a:moveTo>
                    <a:lnTo>
                      <a:pt x="30595" y="0"/>
                    </a:lnTo>
                    <a:lnTo>
                      <a:pt x="30595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0" name="Forma libre 99">
                <a:extLst>
                  <a:ext uri="{FF2B5EF4-FFF2-40B4-BE49-F238E27FC236}">
                    <a16:creationId xmlns:a16="http://schemas.microsoft.com/office/drawing/2014/main" id="{099E8189-FACF-5EAF-7BED-4A150CC87050}"/>
                  </a:ext>
                </a:extLst>
              </p:cNvPr>
              <p:cNvSpPr/>
              <p:nvPr/>
            </p:nvSpPr>
            <p:spPr>
              <a:xfrm>
                <a:off x="2429329" y="4305989"/>
                <a:ext cx="101983" cy="20396"/>
              </a:xfrm>
              <a:custGeom>
                <a:avLst/>
                <a:gdLst>
                  <a:gd name="connsiteX0" fmla="*/ 0 w 101983"/>
                  <a:gd name="connsiteY0" fmla="*/ 0 h 20396"/>
                  <a:gd name="connsiteX1" fmla="*/ 101983 w 101983"/>
                  <a:gd name="connsiteY1" fmla="*/ 0 h 20396"/>
                  <a:gd name="connsiteX2" fmla="*/ 101983 w 101983"/>
                  <a:gd name="connsiteY2" fmla="*/ 20397 h 20396"/>
                  <a:gd name="connsiteX3" fmla="*/ 0 w 101983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3" h="20396">
                    <a:moveTo>
                      <a:pt x="0" y="0"/>
                    </a:moveTo>
                    <a:lnTo>
                      <a:pt x="101983" y="0"/>
                    </a:lnTo>
                    <a:lnTo>
                      <a:pt x="101983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1" name="Forma libre 100">
                <a:extLst>
                  <a:ext uri="{FF2B5EF4-FFF2-40B4-BE49-F238E27FC236}">
                    <a16:creationId xmlns:a16="http://schemas.microsoft.com/office/drawing/2014/main" id="{99B5BF6C-C8E0-25E0-E16E-A523AE2F2890}"/>
                  </a:ext>
                </a:extLst>
              </p:cNvPr>
              <p:cNvSpPr/>
              <p:nvPr/>
            </p:nvSpPr>
            <p:spPr>
              <a:xfrm>
                <a:off x="2419130" y="4377378"/>
                <a:ext cx="112181" cy="20396"/>
              </a:xfrm>
              <a:custGeom>
                <a:avLst/>
                <a:gdLst>
                  <a:gd name="connsiteX0" fmla="*/ 0 w 112181"/>
                  <a:gd name="connsiteY0" fmla="*/ 0 h 20396"/>
                  <a:gd name="connsiteX1" fmla="*/ 112182 w 112181"/>
                  <a:gd name="connsiteY1" fmla="*/ 0 h 20396"/>
                  <a:gd name="connsiteX2" fmla="*/ 112182 w 112181"/>
                  <a:gd name="connsiteY2" fmla="*/ 20397 h 20396"/>
                  <a:gd name="connsiteX3" fmla="*/ 0 w 112181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181" h="20396">
                    <a:moveTo>
                      <a:pt x="0" y="0"/>
                    </a:moveTo>
                    <a:lnTo>
                      <a:pt x="112182" y="0"/>
                    </a:lnTo>
                    <a:lnTo>
                      <a:pt x="112182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2" name="Forma libre 101">
                <a:extLst>
                  <a:ext uri="{FF2B5EF4-FFF2-40B4-BE49-F238E27FC236}">
                    <a16:creationId xmlns:a16="http://schemas.microsoft.com/office/drawing/2014/main" id="{C411FA54-E4F1-D074-26EA-33796AA917AD}"/>
                  </a:ext>
                </a:extLst>
              </p:cNvPr>
              <p:cNvSpPr/>
              <p:nvPr/>
            </p:nvSpPr>
            <p:spPr>
              <a:xfrm>
                <a:off x="2439527" y="4448766"/>
                <a:ext cx="50991" cy="20396"/>
              </a:xfrm>
              <a:custGeom>
                <a:avLst/>
                <a:gdLst>
                  <a:gd name="connsiteX0" fmla="*/ 0 w 50991"/>
                  <a:gd name="connsiteY0" fmla="*/ 0 h 20396"/>
                  <a:gd name="connsiteX1" fmla="*/ 50992 w 50991"/>
                  <a:gd name="connsiteY1" fmla="*/ 0 h 20396"/>
                  <a:gd name="connsiteX2" fmla="*/ 50992 w 50991"/>
                  <a:gd name="connsiteY2" fmla="*/ 20397 h 20396"/>
                  <a:gd name="connsiteX3" fmla="*/ 0 w 50991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91" h="20396">
                    <a:moveTo>
                      <a:pt x="0" y="0"/>
                    </a:moveTo>
                    <a:lnTo>
                      <a:pt x="50992" y="0"/>
                    </a:lnTo>
                    <a:lnTo>
                      <a:pt x="50992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3" name="Forma libre 102">
                <a:extLst>
                  <a:ext uri="{FF2B5EF4-FFF2-40B4-BE49-F238E27FC236}">
                    <a16:creationId xmlns:a16="http://schemas.microsoft.com/office/drawing/2014/main" id="{70B300B6-42C3-136D-8CD1-30EE7C6F620B}"/>
                  </a:ext>
                </a:extLst>
              </p:cNvPr>
              <p:cNvSpPr/>
              <p:nvPr/>
            </p:nvSpPr>
            <p:spPr>
              <a:xfrm>
                <a:off x="2510915" y="4448766"/>
                <a:ext cx="20396" cy="20396"/>
              </a:xfrm>
              <a:custGeom>
                <a:avLst/>
                <a:gdLst>
                  <a:gd name="connsiteX0" fmla="*/ 0 w 20396"/>
                  <a:gd name="connsiteY0" fmla="*/ 0 h 20396"/>
                  <a:gd name="connsiteX1" fmla="*/ 20397 w 20396"/>
                  <a:gd name="connsiteY1" fmla="*/ 0 h 20396"/>
                  <a:gd name="connsiteX2" fmla="*/ 20397 w 20396"/>
                  <a:gd name="connsiteY2" fmla="*/ 20397 h 20396"/>
                  <a:gd name="connsiteX3" fmla="*/ 0 w 20396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96" h="20396">
                    <a:moveTo>
                      <a:pt x="0" y="0"/>
                    </a:moveTo>
                    <a:lnTo>
                      <a:pt x="20397" y="0"/>
                    </a:lnTo>
                    <a:lnTo>
                      <a:pt x="20397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4" name="Forma libre 103">
                <a:extLst>
                  <a:ext uri="{FF2B5EF4-FFF2-40B4-BE49-F238E27FC236}">
                    <a16:creationId xmlns:a16="http://schemas.microsoft.com/office/drawing/2014/main" id="{EC60A14B-ACA7-C79B-A47C-3D293EE61B2F}"/>
                  </a:ext>
                </a:extLst>
              </p:cNvPr>
              <p:cNvSpPr/>
              <p:nvPr/>
            </p:nvSpPr>
            <p:spPr>
              <a:xfrm>
                <a:off x="2051991" y="4438568"/>
                <a:ext cx="40793" cy="20396"/>
              </a:xfrm>
              <a:custGeom>
                <a:avLst/>
                <a:gdLst>
                  <a:gd name="connsiteX0" fmla="*/ 0 w 40793"/>
                  <a:gd name="connsiteY0" fmla="*/ 0 h 20396"/>
                  <a:gd name="connsiteX1" fmla="*/ 40793 w 40793"/>
                  <a:gd name="connsiteY1" fmla="*/ 0 h 20396"/>
                  <a:gd name="connsiteX2" fmla="*/ 40793 w 40793"/>
                  <a:gd name="connsiteY2" fmla="*/ 20397 h 20396"/>
                  <a:gd name="connsiteX3" fmla="*/ 0 w 40793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93" h="20396">
                    <a:moveTo>
                      <a:pt x="0" y="0"/>
                    </a:moveTo>
                    <a:lnTo>
                      <a:pt x="40793" y="0"/>
                    </a:lnTo>
                    <a:lnTo>
                      <a:pt x="40793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5" name="Forma libre 104">
                <a:extLst>
                  <a:ext uri="{FF2B5EF4-FFF2-40B4-BE49-F238E27FC236}">
                    <a16:creationId xmlns:a16="http://schemas.microsoft.com/office/drawing/2014/main" id="{7A2BFC99-4172-F82B-7A2D-0FCA58E8506E}"/>
                  </a:ext>
                </a:extLst>
              </p:cNvPr>
              <p:cNvSpPr/>
              <p:nvPr/>
            </p:nvSpPr>
            <p:spPr>
              <a:xfrm>
                <a:off x="2439527" y="4520154"/>
                <a:ext cx="91784" cy="20396"/>
              </a:xfrm>
              <a:custGeom>
                <a:avLst/>
                <a:gdLst>
                  <a:gd name="connsiteX0" fmla="*/ 0 w 91784"/>
                  <a:gd name="connsiteY0" fmla="*/ 0 h 20396"/>
                  <a:gd name="connsiteX1" fmla="*/ 91785 w 91784"/>
                  <a:gd name="connsiteY1" fmla="*/ 0 h 20396"/>
                  <a:gd name="connsiteX2" fmla="*/ 91785 w 91784"/>
                  <a:gd name="connsiteY2" fmla="*/ 20397 h 20396"/>
                  <a:gd name="connsiteX3" fmla="*/ 0 w 91784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84" h="20396">
                    <a:moveTo>
                      <a:pt x="0" y="0"/>
                    </a:moveTo>
                    <a:lnTo>
                      <a:pt x="91785" y="0"/>
                    </a:lnTo>
                    <a:lnTo>
                      <a:pt x="91785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6" name="Forma libre 105">
                <a:extLst>
                  <a:ext uri="{FF2B5EF4-FFF2-40B4-BE49-F238E27FC236}">
                    <a16:creationId xmlns:a16="http://schemas.microsoft.com/office/drawing/2014/main" id="{6F364BC5-7E4D-44BD-C8E3-5AD64326ABFB}"/>
                  </a:ext>
                </a:extLst>
              </p:cNvPr>
              <p:cNvSpPr/>
              <p:nvPr/>
            </p:nvSpPr>
            <p:spPr>
              <a:xfrm>
                <a:off x="2408932" y="4591543"/>
                <a:ext cx="122379" cy="20396"/>
              </a:xfrm>
              <a:custGeom>
                <a:avLst/>
                <a:gdLst>
                  <a:gd name="connsiteX0" fmla="*/ 0 w 122379"/>
                  <a:gd name="connsiteY0" fmla="*/ 0 h 20396"/>
                  <a:gd name="connsiteX1" fmla="*/ 122380 w 122379"/>
                  <a:gd name="connsiteY1" fmla="*/ 0 h 20396"/>
                  <a:gd name="connsiteX2" fmla="*/ 122380 w 122379"/>
                  <a:gd name="connsiteY2" fmla="*/ 20397 h 20396"/>
                  <a:gd name="connsiteX3" fmla="*/ 0 w 122379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379" h="20396">
                    <a:moveTo>
                      <a:pt x="0" y="0"/>
                    </a:moveTo>
                    <a:lnTo>
                      <a:pt x="122380" y="0"/>
                    </a:lnTo>
                    <a:lnTo>
                      <a:pt x="122380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7" name="Forma libre 106">
                <a:extLst>
                  <a:ext uri="{FF2B5EF4-FFF2-40B4-BE49-F238E27FC236}">
                    <a16:creationId xmlns:a16="http://schemas.microsoft.com/office/drawing/2014/main" id="{7A0E20AC-822F-846B-6BFF-0E0AA53D9725}"/>
                  </a:ext>
                </a:extLst>
              </p:cNvPr>
              <p:cNvSpPr/>
              <p:nvPr/>
            </p:nvSpPr>
            <p:spPr>
              <a:xfrm>
                <a:off x="2184569" y="4387576"/>
                <a:ext cx="163173" cy="163173"/>
              </a:xfrm>
              <a:custGeom>
                <a:avLst/>
                <a:gdLst>
                  <a:gd name="connsiteX0" fmla="*/ 0 w 163173"/>
                  <a:gd name="connsiteY0" fmla="*/ 81587 h 163173"/>
                  <a:gd name="connsiteX1" fmla="*/ 81587 w 163173"/>
                  <a:gd name="connsiteY1" fmla="*/ 163173 h 163173"/>
                  <a:gd name="connsiteX2" fmla="*/ 163173 w 163173"/>
                  <a:gd name="connsiteY2" fmla="*/ 81587 h 163173"/>
                  <a:gd name="connsiteX3" fmla="*/ 81587 w 163173"/>
                  <a:gd name="connsiteY3" fmla="*/ 0 h 163173"/>
                  <a:gd name="connsiteX4" fmla="*/ 0 w 163173"/>
                  <a:gd name="connsiteY4" fmla="*/ 81587 h 163173"/>
                  <a:gd name="connsiteX5" fmla="*/ 142777 w 163173"/>
                  <a:gd name="connsiteY5" fmla="*/ 81587 h 163173"/>
                  <a:gd name="connsiteX6" fmla="*/ 81587 w 163173"/>
                  <a:gd name="connsiteY6" fmla="*/ 142777 h 163173"/>
                  <a:gd name="connsiteX7" fmla="*/ 20397 w 163173"/>
                  <a:gd name="connsiteY7" fmla="*/ 81587 h 163173"/>
                  <a:gd name="connsiteX8" fmla="*/ 81587 w 163173"/>
                  <a:gd name="connsiteY8" fmla="*/ 20397 h 163173"/>
                  <a:gd name="connsiteX9" fmla="*/ 142777 w 163173"/>
                  <a:gd name="connsiteY9" fmla="*/ 81587 h 1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173" h="163173">
                    <a:moveTo>
                      <a:pt x="0" y="81587"/>
                    </a:moveTo>
                    <a:cubicBezTo>
                      <a:pt x="0" y="126573"/>
                      <a:pt x="36600" y="163173"/>
                      <a:pt x="81587" y="163173"/>
                    </a:cubicBezTo>
                    <a:cubicBezTo>
                      <a:pt x="126573" y="163173"/>
                      <a:pt x="163173" y="126573"/>
                      <a:pt x="163173" y="81587"/>
                    </a:cubicBezTo>
                    <a:cubicBezTo>
                      <a:pt x="163173" y="36600"/>
                      <a:pt x="126573" y="0"/>
                      <a:pt x="81587" y="0"/>
                    </a:cubicBezTo>
                    <a:cubicBezTo>
                      <a:pt x="36600" y="0"/>
                      <a:pt x="0" y="36600"/>
                      <a:pt x="0" y="81587"/>
                    </a:cubicBezTo>
                    <a:close/>
                    <a:moveTo>
                      <a:pt x="142777" y="81587"/>
                    </a:moveTo>
                    <a:cubicBezTo>
                      <a:pt x="142777" y="115332"/>
                      <a:pt x="115332" y="142777"/>
                      <a:pt x="81587" y="142777"/>
                    </a:cubicBezTo>
                    <a:cubicBezTo>
                      <a:pt x="47841" y="142777"/>
                      <a:pt x="20397" y="115332"/>
                      <a:pt x="20397" y="81587"/>
                    </a:cubicBezTo>
                    <a:cubicBezTo>
                      <a:pt x="20397" y="47841"/>
                      <a:pt x="47841" y="20397"/>
                      <a:pt x="81587" y="20397"/>
                    </a:cubicBezTo>
                    <a:cubicBezTo>
                      <a:pt x="115332" y="20397"/>
                      <a:pt x="142777" y="47841"/>
                      <a:pt x="142777" y="81587"/>
                    </a:cubicBez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FA022A6A-4ADC-0963-D1CE-234028DF3AEE}"/>
              </a:ext>
            </a:extLst>
          </p:cNvPr>
          <p:cNvGrpSpPr/>
          <p:nvPr/>
        </p:nvGrpSpPr>
        <p:grpSpPr>
          <a:xfrm>
            <a:off x="1182752" y="1740283"/>
            <a:ext cx="1278925" cy="1278925"/>
            <a:chOff x="1182752" y="1740283"/>
            <a:chExt cx="1278925" cy="1278925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339A814-0E37-C17A-A749-A01E6D17D462}"/>
                </a:ext>
              </a:extLst>
            </p:cNvPr>
            <p:cNvSpPr/>
            <p:nvPr/>
          </p:nvSpPr>
          <p:spPr>
            <a:xfrm>
              <a:off x="1182752" y="1740283"/>
              <a:ext cx="1278925" cy="1278925"/>
            </a:xfrm>
            <a:prstGeom prst="ellipse">
              <a:avLst/>
            </a:prstGeom>
            <a:solidFill>
              <a:srgbClr val="0046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 dirty="0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D84F3F6A-FB6A-7CDD-6EFA-2A5110F93533}"/>
                </a:ext>
              </a:extLst>
            </p:cNvPr>
            <p:cNvSpPr/>
            <p:nvPr/>
          </p:nvSpPr>
          <p:spPr>
            <a:xfrm>
              <a:off x="1423069" y="2268805"/>
              <a:ext cx="763368" cy="460876"/>
            </a:xfrm>
            <a:custGeom>
              <a:avLst/>
              <a:gdLst>
                <a:gd name="connsiteX0" fmla="*/ 449753 w 533341"/>
                <a:gd name="connsiteY0" fmla="*/ 265605 h 322000"/>
                <a:gd name="connsiteX1" fmla="*/ 449702 w 533341"/>
                <a:gd name="connsiteY1" fmla="*/ 264675 h 322000"/>
                <a:gd name="connsiteX2" fmla="*/ 436900 w 533341"/>
                <a:gd name="connsiteY2" fmla="*/ 187830 h 322000"/>
                <a:gd name="connsiteX3" fmla="*/ 438293 w 533341"/>
                <a:gd name="connsiteY3" fmla="*/ 187830 h 322000"/>
                <a:gd name="connsiteX4" fmla="*/ 459744 w 533341"/>
                <a:gd name="connsiteY4" fmla="*/ 177104 h 322000"/>
                <a:gd name="connsiteX5" fmla="*/ 464045 w 533341"/>
                <a:gd name="connsiteY5" fmla="*/ 153516 h 322000"/>
                <a:gd name="connsiteX6" fmla="*/ 449841 w 533341"/>
                <a:gd name="connsiteY6" fmla="*/ 104580 h 322000"/>
                <a:gd name="connsiteX7" fmla="*/ 404582 w 533341"/>
                <a:gd name="connsiteY7" fmla="*/ 62827 h 322000"/>
                <a:gd name="connsiteX8" fmla="*/ 407106 w 533341"/>
                <a:gd name="connsiteY8" fmla="*/ 33749 h 322000"/>
                <a:gd name="connsiteX9" fmla="*/ 374046 w 533341"/>
                <a:gd name="connsiteY9" fmla="*/ 1144 h 322000"/>
                <a:gd name="connsiteX10" fmla="*/ 335816 w 533341"/>
                <a:gd name="connsiteY10" fmla="*/ 9749 h 322000"/>
                <a:gd name="connsiteX11" fmla="*/ 318993 w 533341"/>
                <a:gd name="connsiteY11" fmla="*/ 44705 h 322000"/>
                <a:gd name="connsiteX12" fmla="*/ 324072 w 533341"/>
                <a:gd name="connsiteY12" fmla="*/ 65214 h 322000"/>
                <a:gd name="connsiteX13" fmla="*/ 291819 w 533341"/>
                <a:gd name="connsiteY13" fmla="*/ 97949 h 322000"/>
                <a:gd name="connsiteX14" fmla="*/ 264609 w 533341"/>
                <a:gd name="connsiteY14" fmla="*/ 128988 h 322000"/>
                <a:gd name="connsiteX15" fmla="*/ 262704 w 533341"/>
                <a:gd name="connsiteY15" fmla="*/ 130206 h 322000"/>
                <a:gd name="connsiteX16" fmla="*/ 251747 w 533341"/>
                <a:gd name="connsiteY16" fmla="*/ 120814 h 322000"/>
                <a:gd name="connsiteX17" fmla="*/ 185412 w 533341"/>
                <a:gd name="connsiteY17" fmla="*/ 93864 h 322000"/>
                <a:gd name="connsiteX18" fmla="*/ 197695 w 533341"/>
                <a:gd name="connsiteY18" fmla="*/ 55762 h 322000"/>
                <a:gd name="connsiteX19" fmla="*/ 158909 w 533341"/>
                <a:gd name="connsiteY19" fmla="*/ 18194 h 322000"/>
                <a:gd name="connsiteX20" fmla="*/ 123793 w 533341"/>
                <a:gd name="connsiteY20" fmla="*/ 29151 h 322000"/>
                <a:gd name="connsiteX21" fmla="*/ 108758 w 533341"/>
                <a:gd name="connsiteY21" fmla="*/ 62595 h 322000"/>
                <a:gd name="connsiteX22" fmla="*/ 112720 w 533341"/>
                <a:gd name="connsiteY22" fmla="*/ 80796 h 322000"/>
                <a:gd name="connsiteX23" fmla="*/ 108727 w 533341"/>
                <a:gd name="connsiteY23" fmla="*/ 80492 h 322000"/>
                <a:gd name="connsiteX24" fmla="*/ 1563 w 533341"/>
                <a:gd name="connsiteY24" fmla="*/ 150362 h 322000"/>
                <a:gd name="connsiteX25" fmla="*/ 10312 w 533341"/>
                <a:gd name="connsiteY25" fmla="*/ 197501 h 322000"/>
                <a:gd name="connsiteX26" fmla="*/ 55060 w 533341"/>
                <a:gd name="connsiteY26" fmla="*/ 214664 h 322000"/>
                <a:gd name="connsiteX27" fmla="*/ 74898 w 533341"/>
                <a:gd name="connsiteY27" fmla="*/ 209261 h 322000"/>
                <a:gd name="connsiteX28" fmla="*/ 58941 w 533341"/>
                <a:gd name="connsiteY28" fmla="*/ 289532 h 322000"/>
                <a:gd name="connsiteX29" fmla="*/ 60219 w 533341"/>
                <a:gd name="connsiteY29" fmla="*/ 304111 h 322000"/>
                <a:gd name="connsiteX30" fmla="*/ 8958 w 533341"/>
                <a:gd name="connsiteY30" fmla="*/ 304111 h 322000"/>
                <a:gd name="connsiteX31" fmla="*/ 8958 w 533341"/>
                <a:gd name="connsiteY31" fmla="*/ 322001 h 322000"/>
                <a:gd name="connsiteX32" fmla="*/ 169964 w 533341"/>
                <a:gd name="connsiteY32" fmla="*/ 322001 h 322000"/>
                <a:gd name="connsiteX33" fmla="*/ 171717 w 533341"/>
                <a:gd name="connsiteY33" fmla="*/ 321821 h 322000"/>
                <a:gd name="connsiteX34" fmla="*/ 204452 w 533341"/>
                <a:gd name="connsiteY34" fmla="*/ 315272 h 322000"/>
                <a:gd name="connsiteX35" fmla="*/ 210670 w 533341"/>
                <a:gd name="connsiteY35" fmla="*/ 314030 h 322000"/>
                <a:gd name="connsiteX36" fmla="*/ 305021 w 533341"/>
                <a:gd name="connsiteY36" fmla="*/ 295167 h 322000"/>
                <a:gd name="connsiteX37" fmla="*/ 438303 w 533341"/>
                <a:gd name="connsiteY37" fmla="*/ 295167 h 322000"/>
                <a:gd name="connsiteX38" fmla="*/ 443894 w 533341"/>
                <a:gd name="connsiteY38" fmla="*/ 293206 h 322000"/>
                <a:gd name="connsiteX39" fmla="*/ 533341 w 533341"/>
                <a:gd name="connsiteY39" fmla="*/ 221648 h 322000"/>
                <a:gd name="connsiteX40" fmla="*/ 522160 w 533341"/>
                <a:gd name="connsiteY40" fmla="*/ 207676 h 322000"/>
                <a:gd name="connsiteX41" fmla="*/ 55059 w 533341"/>
                <a:gd name="connsiteY41" fmla="*/ 196774 h 322000"/>
                <a:gd name="connsiteX42" fmla="*/ 24092 w 533341"/>
                <a:gd name="connsiteY42" fmla="*/ 186104 h 322000"/>
                <a:gd name="connsiteX43" fmla="*/ 19109 w 533341"/>
                <a:gd name="connsiteY43" fmla="*/ 153767 h 322000"/>
                <a:gd name="connsiteX44" fmla="*/ 97251 w 533341"/>
                <a:gd name="connsiteY44" fmla="*/ 99767 h 322000"/>
                <a:gd name="connsiteX45" fmla="*/ 96097 w 533341"/>
                <a:gd name="connsiteY45" fmla="*/ 102666 h 322000"/>
                <a:gd name="connsiteX46" fmla="*/ 79817 w 533341"/>
                <a:gd name="connsiteY46" fmla="*/ 184547 h 322000"/>
                <a:gd name="connsiteX47" fmla="*/ 55058 w 533341"/>
                <a:gd name="connsiteY47" fmla="*/ 196774 h 322000"/>
                <a:gd name="connsiteX48" fmla="*/ 78423 w 533341"/>
                <a:gd name="connsiteY48" fmla="*/ 300718 h 322000"/>
                <a:gd name="connsiteX49" fmla="*/ 76482 w 533341"/>
                <a:gd name="connsiteY49" fmla="*/ 293015 h 322000"/>
                <a:gd name="connsiteX50" fmla="*/ 113531 w 533341"/>
                <a:gd name="connsiteY50" fmla="*/ 106657 h 322000"/>
                <a:gd name="connsiteX51" fmla="*/ 122188 w 533341"/>
                <a:gd name="connsiteY51" fmla="*/ 99976 h 322000"/>
                <a:gd name="connsiteX52" fmla="*/ 123163 w 533341"/>
                <a:gd name="connsiteY52" fmla="*/ 100040 h 322000"/>
                <a:gd name="connsiteX53" fmla="*/ 132383 w 533341"/>
                <a:gd name="connsiteY53" fmla="*/ 101059 h 322000"/>
                <a:gd name="connsiteX54" fmla="*/ 141759 w 533341"/>
                <a:gd name="connsiteY54" fmla="*/ 95280 h 322000"/>
                <a:gd name="connsiteX55" fmla="*/ 138413 w 533341"/>
                <a:gd name="connsiteY55" fmla="*/ 84779 h 322000"/>
                <a:gd name="connsiteX56" fmla="*/ 126669 w 533341"/>
                <a:gd name="connsiteY56" fmla="*/ 62605 h 322000"/>
                <a:gd name="connsiteX57" fmla="*/ 135694 w 533341"/>
                <a:gd name="connsiteY57" fmla="*/ 42531 h 322000"/>
                <a:gd name="connsiteX58" fmla="*/ 156822 w 533341"/>
                <a:gd name="connsiteY58" fmla="*/ 35974 h 322000"/>
                <a:gd name="connsiteX59" fmla="*/ 180015 w 533341"/>
                <a:gd name="connsiteY59" fmla="*/ 58424 h 322000"/>
                <a:gd name="connsiteX60" fmla="*/ 163252 w 533341"/>
                <a:gd name="connsiteY60" fmla="*/ 87531 h 322000"/>
                <a:gd name="connsiteX61" fmla="*/ 157573 w 533341"/>
                <a:gd name="connsiteY61" fmla="*/ 95805 h 322000"/>
                <a:gd name="connsiteX62" fmla="*/ 163156 w 533341"/>
                <a:gd name="connsiteY62" fmla="*/ 104150 h 322000"/>
                <a:gd name="connsiteX63" fmla="*/ 245037 w 533341"/>
                <a:gd name="connsiteY63" fmla="*/ 137418 h 322000"/>
                <a:gd name="connsiteX64" fmla="*/ 248104 w 533341"/>
                <a:gd name="connsiteY64" fmla="*/ 144090 h 322000"/>
                <a:gd name="connsiteX65" fmla="*/ 248096 w 533341"/>
                <a:gd name="connsiteY65" fmla="*/ 144098 h 322000"/>
                <a:gd name="connsiteX66" fmla="*/ 245324 w 533341"/>
                <a:gd name="connsiteY66" fmla="*/ 147237 h 322000"/>
                <a:gd name="connsiteX67" fmla="*/ 241127 w 533341"/>
                <a:gd name="connsiteY67" fmla="*/ 147425 h 322000"/>
                <a:gd name="connsiteX68" fmla="*/ 183477 w 533341"/>
                <a:gd name="connsiteY68" fmla="*/ 125806 h 322000"/>
                <a:gd name="connsiteX69" fmla="*/ 175774 w 533341"/>
                <a:gd name="connsiteY69" fmla="*/ 126485 h 322000"/>
                <a:gd name="connsiteX70" fmla="*/ 171482 w 533341"/>
                <a:gd name="connsiteY70" fmla="*/ 132918 h 322000"/>
                <a:gd name="connsiteX71" fmla="*/ 162537 w 533341"/>
                <a:gd name="connsiteY71" fmla="*/ 195531 h 322000"/>
                <a:gd name="connsiteX72" fmla="*/ 163511 w 533341"/>
                <a:gd name="connsiteY72" fmla="*/ 201042 h 322000"/>
                <a:gd name="connsiteX73" fmla="*/ 209461 w 533341"/>
                <a:gd name="connsiteY73" fmla="*/ 286329 h 322000"/>
                <a:gd name="connsiteX74" fmla="*/ 207001 w 533341"/>
                <a:gd name="connsiteY74" fmla="*/ 296240 h 322000"/>
                <a:gd name="connsiteX75" fmla="*/ 205631 w 533341"/>
                <a:gd name="connsiteY75" fmla="*/ 296823 h 322000"/>
                <a:gd name="connsiteX76" fmla="*/ 202624 w 533341"/>
                <a:gd name="connsiteY76" fmla="*/ 297422 h 322000"/>
                <a:gd name="connsiteX77" fmla="*/ 201255 w 533341"/>
                <a:gd name="connsiteY77" fmla="*/ 297430 h 322000"/>
                <a:gd name="connsiteX78" fmla="*/ 196379 w 533341"/>
                <a:gd name="connsiteY78" fmla="*/ 294183 h 322000"/>
                <a:gd name="connsiteX79" fmla="*/ 134105 w 533341"/>
                <a:gd name="connsiteY79" fmla="*/ 200783 h 322000"/>
                <a:gd name="connsiteX80" fmla="*/ 125132 w 533341"/>
                <a:gd name="connsiteY80" fmla="*/ 196929 h 322000"/>
                <a:gd name="connsiteX81" fmla="*/ 117985 w 533341"/>
                <a:gd name="connsiteY81" fmla="*/ 203574 h 322000"/>
                <a:gd name="connsiteX82" fmla="*/ 94605 w 533341"/>
                <a:gd name="connsiteY82" fmla="*/ 297098 h 322000"/>
                <a:gd name="connsiteX83" fmla="*/ 85588 w 533341"/>
                <a:gd name="connsiteY83" fmla="*/ 304106 h 322000"/>
                <a:gd name="connsiteX84" fmla="*/ 78424 w 533341"/>
                <a:gd name="connsiteY84" fmla="*/ 300716 h 322000"/>
                <a:gd name="connsiteX85" fmla="*/ 169077 w 533341"/>
                <a:gd name="connsiteY85" fmla="*/ 304108 h 322000"/>
                <a:gd name="connsiteX86" fmla="*/ 111024 w 533341"/>
                <a:gd name="connsiteY86" fmla="*/ 304108 h 322000"/>
                <a:gd name="connsiteX87" fmla="*/ 111946 w 533341"/>
                <a:gd name="connsiteY87" fmla="*/ 301409 h 322000"/>
                <a:gd name="connsiteX88" fmla="*/ 130427 w 533341"/>
                <a:gd name="connsiteY88" fmla="*/ 227498 h 322000"/>
                <a:gd name="connsiteX89" fmla="*/ 180034 w 533341"/>
                <a:gd name="connsiteY89" fmla="*/ 301912 h 322000"/>
                <a:gd name="connsiteX90" fmla="*/ 304138 w 533341"/>
                <a:gd name="connsiteY90" fmla="*/ 277274 h 322000"/>
                <a:gd name="connsiteX91" fmla="*/ 302385 w 533341"/>
                <a:gd name="connsiteY91" fmla="*/ 277453 h 322000"/>
                <a:gd name="connsiteX92" fmla="*/ 228099 w 533341"/>
                <a:gd name="connsiteY92" fmla="*/ 292312 h 322000"/>
                <a:gd name="connsiteX93" fmla="*/ 225208 w 533341"/>
                <a:gd name="connsiteY93" fmla="*/ 277820 h 322000"/>
                <a:gd name="connsiteX94" fmla="*/ 180664 w 533341"/>
                <a:gd name="connsiteY94" fmla="*/ 195125 h 322000"/>
                <a:gd name="connsiteX95" fmla="*/ 187625 w 533341"/>
                <a:gd name="connsiteY95" fmla="*/ 146448 h 322000"/>
                <a:gd name="connsiteX96" fmla="*/ 234844 w 533341"/>
                <a:gd name="connsiteY96" fmla="*/ 164157 h 322000"/>
                <a:gd name="connsiteX97" fmla="*/ 253029 w 533341"/>
                <a:gd name="connsiteY97" fmla="*/ 163371 h 322000"/>
                <a:gd name="connsiteX98" fmla="*/ 257341 w 533341"/>
                <a:gd name="connsiteY98" fmla="*/ 160659 h 322000"/>
                <a:gd name="connsiteX99" fmla="*/ 260927 w 533341"/>
                <a:gd name="connsiteY99" fmla="*/ 166042 h 322000"/>
                <a:gd name="connsiteX100" fmla="*/ 287797 w 533341"/>
                <a:gd name="connsiteY100" fmla="*/ 173182 h 322000"/>
                <a:gd name="connsiteX101" fmla="*/ 297493 w 533341"/>
                <a:gd name="connsiteY101" fmla="*/ 168334 h 322000"/>
                <a:gd name="connsiteX102" fmla="*/ 327250 w 533341"/>
                <a:gd name="connsiteY102" fmla="*/ 140777 h 322000"/>
                <a:gd name="connsiteX103" fmla="*/ 331586 w 533341"/>
                <a:gd name="connsiteY103" fmla="*/ 133534 h 322000"/>
                <a:gd name="connsiteX104" fmla="*/ 336686 w 533341"/>
                <a:gd name="connsiteY104" fmla="*/ 169225 h 322000"/>
                <a:gd name="connsiteX105" fmla="*/ 308358 w 533341"/>
                <a:gd name="connsiteY105" fmla="*/ 261276 h 322000"/>
                <a:gd name="connsiteX106" fmla="*/ 308697 w 533341"/>
                <a:gd name="connsiteY106" fmla="*/ 277277 h 322000"/>
                <a:gd name="connsiteX107" fmla="*/ 358246 w 533341"/>
                <a:gd name="connsiteY107" fmla="*/ 277274 h 322000"/>
                <a:gd name="connsiteX108" fmla="*/ 358254 w 533341"/>
                <a:gd name="connsiteY108" fmla="*/ 277258 h 322000"/>
                <a:gd name="connsiteX109" fmla="*/ 380392 w 533341"/>
                <a:gd name="connsiteY109" fmla="*/ 210851 h 322000"/>
                <a:gd name="connsiteX110" fmla="*/ 396520 w 533341"/>
                <a:gd name="connsiteY110" fmla="*/ 275333 h 322000"/>
                <a:gd name="connsiteX111" fmla="*/ 397183 w 533341"/>
                <a:gd name="connsiteY111" fmla="*/ 277273 h 322000"/>
                <a:gd name="connsiteX112" fmla="*/ 421913 w 533341"/>
                <a:gd name="connsiteY112" fmla="*/ 277274 h 322000"/>
                <a:gd name="connsiteX113" fmla="*/ 413863 w 533341"/>
                <a:gd name="connsiteY113" fmla="*/ 270996 h 322000"/>
                <a:gd name="connsiteX114" fmla="*/ 390295 w 533341"/>
                <a:gd name="connsiteY114" fmla="*/ 176717 h 322000"/>
                <a:gd name="connsiteX115" fmla="*/ 381957 w 533341"/>
                <a:gd name="connsiteY115" fmla="*/ 169944 h 322000"/>
                <a:gd name="connsiteX116" fmla="*/ 381618 w 533341"/>
                <a:gd name="connsiteY116" fmla="*/ 169936 h 322000"/>
                <a:gd name="connsiteX117" fmla="*/ 373136 w 533341"/>
                <a:gd name="connsiteY117" fmla="*/ 176054 h 322000"/>
                <a:gd name="connsiteX118" fmla="*/ 341282 w 533341"/>
                <a:gd name="connsiteY118" fmla="*/ 271603 h 322000"/>
                <a:gd name="connsiteX119" fmla="*/ 326732 w 533341"/>
                <a:gd name="connsiteY119" fmla="*/ 273919 h 322000"/>
                <a:gd name="connsiteX120" fmla="*/ 325470 w 533341"/>
                <a:gd name="connsiteY120" fmla="*/ 266540 h 322000"/>
                <a:gd name="connsiteX121" fmla="*/ 354380 w 533341"/>
                <a:gd name="connsiteY121" fmla="*/ 172576 h 322000"/>
                <a:gd name="connsiteX122" fmla="*/ 354684 w 533341"/>
                <a:gd name="connsiteY122" fmla="*/ 168674 h 322000"/>
                <a:gd name="connsiteX123" fmla="*/ 345739 w 533341"/>
                <a:gd name="connsiteY123" fmla="*/ 106061 h 322000"/>
                <a:gd name="connsiteX124" fmla="*/ 338655 w 533341"/>
                <a:gd name="connsiteY124" fmla="*/ 98558 h 322000"/>
                <a:gd name="connsiteX125" fmla="*/ 329211 w 533341"/>
                <a:gd name="connsiteY125" fmla="*/ 102727 h 322000"/>
                <a:gd name="connsiteX126" fmla="*/ 311921 w 533341"/>
                <a:gd name="connsiteY126" fmla="*/ 131562 h 322000"/>
                <a:gd name="connsiteX127" fmla="*/ 289494 w 533341"/>
                <a:gd name="connsiteY127" fmla="*/ 152323 h 322000"/>
                <a:gd name="connsiteX128" fmla="*/ 279807 w 533341"/>
                <a:gd name="connsiteY128" fmla="*/ 157170 h 322000"/>
                <a:gd name="connsiteX129" fmla="*/ 275818 w 533341"/>
                <a:gd name="connsiteY129" fmla="*/ 156116 h 322000"/>
                <a:gd name="connsiteX130" fmla="*/ 271409 w 533341"/>
                <a:gd name="connsiteY130" fmla="*/ 149516 h 322000"/>
                <a:gd name="connsiteX131" fmla="*/ 270998 w 533341"/>
                <a:gd name="connsiteY131" fmla="*/ 146984 h 322000"/>
                <a:gd name="connsiteX132" fmla="*/ 272615 w 533341"/>
                <a:gd name="connsiteY132" fmla="*/ 144999 h 322000"/>
                <a:gd name="connsiteX133" fmla="*/ 308869 w 533341"/>
                <a:gd name="connsiteY133" fmla="*/ 103422 h 322000"/>
                <a:gd name="connsiteX134" fmla="*/ 340292 w 533341"/>
                <a:gd name="connsiteY134" fmla="*/ 80489 h 322000"/>
                <a:gd name="connsiteX135" fmla="*/ 348673 w 533341"/>
                <a:gd name="connsiteY135" fmla="*/ 74690 h 322000"/>
                <a:gd name="connsiteX136" fmla="*/ 346186 w 533341"/>
                <a:gd name="connsiteY136" fmla="*/ 64815 h 322000"/>
                <a:gd name="connsiteX137" fmla="*/ 336901 w 533341"/>
                <a:gd name="connsiteY137" fmla="*/ 44718 h 322000"/>
                <a:gd name="connsiteX138" fmla="*/ 347008 w 533341"/>
                <a:gd name="connsiteY138" fmla="*/ 23734 h 322000"/>
                <a:gd name="connsiteX139" fmla="*/ 370120 w 533341"/>
                <a:gd name="connsiteY139" fmla="*/ 18606 h 322000"/>
                <a:gd name="connsiteX140" fmla="*/ 389747 w 533341"/>
                <a:gd name="connsiteY140" fmla="*/ 37973 h 322000"/>
                <a:gd name="connsiteX141" fmla="*/ 381285 w 533341"/>
                <a:gd name="connsiteY141" fmla="*/ 64816 h 322000"/>
                <a:gd name="connsiteX142" fmla="*/ 378797 w 533341"/>
                <a:gd name="connsiteY142" fmla="*/ 74691 h 322000"/>
                <a:gd name="connsiteX143" fmla="*/ 387179 w 533341"/>
                <a:gd name="connsiteY143" fmla="*/ 80489 h 322000"/>
                <a:gd name="connsiteX144" fmla="*/ 399773 w 533341"/>
                <a:gd name="connsiteY144" fmla="*/ 80489 h 322000"/>
                <a:gd name="connsiteX145" fmla="*/ 432322 w 533341"/>
                <a:gd name="connsiteY145" fmla="*/ 108058 h 322000"/>
                <a:gd name="connsiteX146" fmla="*/ 432554 w 533341"/>
                <a:gd name="connsiteY146" fmla="*/ 109076 h 322000"/>
                <a:gd name="connsiteX147" fmla="*/ 446901 w 533341"/>
                <a:gd name="connsiteY147" fmla="*/ 158497 h 322000"/>
                <a:gd name="connsiteX148" fmla="*/ 445472 w 533341"/>
                <a:gd name="connsiteY148" fmla="*/ 166359 h 322000"/>
                <a:gd name="connsiteX149" fmla="*/ 438300 w 533341"/>
                <a:gd name="connsiteY149" fmla="*/ 169937 h 322000"/>
                <a:gd name="connsiteX150" fmla="*/ 433524 w 533341"/>
                <a:gd name="connsiteY150" fmla="*/ 169937 h 322000"/>
                <a:gd name="connsiteX151" fmla="*/ 417191 w 533341"/>
                <a:gd name="connsiteY151" fmla="*/ 96439 h 322000"/>
                <a:gd name="connsiteX152" fmla="*/ 399721 w 533341"/>
                <a:gd name="connsiteY152" fmla="*/ 100320 h 322000"/>
                <a:gd name="connsiteX153" fmla="*/ 417575 w 533341"/>
                <a:gd name="connsiteY153" fmla="*/ 180664 h 322000"/>
                <a:gd name="connsiteX154" fmla="*/ 432066 w 533341"/>
                <a:gd name="connsiteY154" fmla="*/ 267608 h 322000"/>
                <a:gd name="connsiteX155" fmla="*/ 430205 w 533341"/>
                <a:gd name="connsiteY155" fmla="*/ 274352 h 322000"/>
                <a:gd name="connsiteX156" fmla="*/ 423880 w 533341"/>
                <a:gd name="connsiteY156" fmla="*/ 277275 h 32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533341" h="322000">
                  <a:moveTo>
                    <a:pt x="449753" y="265605"/>
                  </a:moveTo>
                  <a:cubicBezTo>
                    <a:pt x="449710" y="265294"/>
                    <a:pt x="449753" y="264978"/>
                    <a:pt x="449702" y="264675"/>
                  </a:cubicBezTo>
                  <a:lnTo>
                    <a:pt x="436900" y="187830"/>
                  </a:lnTo>
                  <a:lnTo>
                    <a:pt x="438293" y="187830"/>
                  </a:lnTo>
                  <a:cubicBezTo>
                    <a:pt x="446807" y="187830"/>
                    <a:pt x="454633" y="183920"/>
                    <a:pt x="459744" y="177104"/>
                  </a:cubicBezTo>
                  <a:cubicBezTo>
                    <a:pt x="464860" y="170288"/>
                    <a:pt x="466437" y="161690"/>
                    <a:pt x="464045" y="153516"/>
                  </a:cubicBezTo>
                  <a:lnTo>
                    <a:pt x="449841" y="104580"/>
                  </a:lnTo>
                  <a:cubicBezTo>
                    <a:pt x="445808" y="81814"/>
                    <a:pt x="427227" y="64947"/>
                    <a:pt x="404582" y="62827"/>
                  </a:cubicBezTo>
                  <a:cubicBezTo>
                    <a:pt x="408580" y="53934"/>
                    <a:pt x="409554" y="43847"/>
                    <a:pt x="407106" y="33749"/>
                  </a:cubicBezTo>
                  <a:cubicBezTo>
                    <a:pt x="403181" y="17596"/>
                    <a:pt x="390191" y="4814"/>
                    <a:pt x="374046" y="1144"/>
                  </a:cubicBezTo>
                  <a:cubicBezTo>
                    <a:pt x="360457" y="-1907"/>
                    <a:pt x="346513" y="1208"/>
                    <a:pt x="335816" y="9749"/>
                  </a:cubicBezTo>
                  <a:cubicBezTo>
                    <a:pt x="325126" y="18291"/>
                    <a:pt x="318993" y="31037"/>
                    <a:pt x="318993" y="44705"/>
                  </a:cubicBezTo>
                  <a:cubicBezTo>
                    <a:pt x="318993" y="51905"/>
                    <a:pt x="320774" y="58929"/>
                    <a:pt x="324072" y="65214"/>
                  </a:cubicBezTo>
                  <a:cubicBezTo>
                    <a:pt x="309002" y="70241"/>
                    <a:pt x="296871" y="82165"/>
                    <a:pt x="291819" y="97949"/>
                  </a:cubicBezTo>
                  <a:cubicBezTo>
                    <a:pt x="287586" y="111143"/>
                    <a:pt x="277679" y="122448"/>
                    <a:pt x="264609" y="128988"/>
                  </a:cubicBezTo>
                  <a:cubicBezTo>
                    <a:pt x="263930" y="129328"/>
                    <a:pt x="263339" y="129803"/>
                    <a:pt x="262704" y="130206"/>
                  </a:cubicBezTo>
                  <a:cubicBezTo>
                    <a:pt x="260193" y="126117"/>
                    <a:pt x="256487" y="122739"/>
                    <a:pt x="251747" y="120814"/>
                  </a:cubicBezTo>
                  <a:lnTo>
                    <a:pt x="185412" y="93864"/>
                  </a:lnTo>
                  <a:cubicBezTo>
                    <a:pt x="195035" y="84089"/>
                    <a:pt x="199847" y="70153"/>
                    <a:pt x="197695" y="55762"/>
                  </a:cubicBezTo>
                  <a:cubicBezTo>
                    <a:pt x="194796" y="36307"/>
                    <a:pt x="178480" y="20510"/>
                    <a:pt x="158909" y="18194"/>
                  </a:cubicBezTo>
                  <a:cubicBezTo>
                    <a:pt x="146135" y="16692"/>
                    <a:pt x="133337" y="20670"/>
                    <a:pt x="123793" y="29151"/>
                  </a:cubicBezTo>
                  <a:cubicBezTo>
                    <a:pt x="114241" y="37633"/>
                    <a:pt x="108758" y="49832"/>
                    <a:pt x="108758" y="62595"/>
                  </a:cubicBezTo>
                  <a:cubicBezTo>
                    <a:pt x="108758" y="68972"/>
                    <a:pt x="110188" y="75134"/>
                    <a:pt x="112720" y="80796"/>
                  </a:cubicBezTo>
                  <a:cubicBezTo>
                    <a:pt x="111474" y="80628"/>
                    <a:pt x="110156" y="80492"/>
                    <a:pt x="108727" y="80492"/>
                  </a:cubicBezTo>
                  <a:cubicBezTo>
                    <a:pt x="80962" y="80492"/>
                    <a:pt x="9879" y="107595"/>
                    <a:pt x="1563" y="150362"/>
                  </a:cubicBezTo>
                  <a:cubicBezTo>
                    <a:pt x="-2186" y="169717"/>
                    <a:pt x="840" y="186017"/>
                    <a:pt x="10312" y="197501"/>
                  </a:cubicBezTo>
                  <a:cubicBezTo>
                    <a:pt x="19700" y="208886"/>
                    <a:pt x="34763" y="214664"/>
                    <a:pt x="55060" y="214664"/>
                  </a:cubicBezTo>
                  <a:cubicBezTo>
                    <a:pt x="61305" y="214664"/>
                    <a:pt x="67894" y="212839"/>
                    <a:pt x="74898" y="209261"/>
                  </a:cubicBezTo>
                  <a:lnTo>
                    <a:pt x="58941" y="289532"/>
                  </a:lnTo>
                  <a:cubicBezTo>
                    <a:pt x="57959" y="294495"/>
                    <a:pt x="58530" y="299487"/>
                    <a:pt x="60219" y="304111"/>
                  </a:cubicBezTo>
                  <a:lnTo>
                    <a:pt x="8958" y="304111"/>
                  </a:lnTo>
                  <a:lnTo>
                    <a:pt x="8958" y="322001"/>
                  </a:lnTo>
                  <a:lnTo>
                    <a:pt x="169964" y="322001"/>
                  </a:lnTo>
                  <a:cubicBezTo>
                    <a:pt x="170547" y="322001"/>
                    <a:pt x="171145" y="321937"/>
                    <a:pt x="171717" y="321821"/>
                  </a:cubicBezTo>
                  <a:lnTo>
                    <a:pt x="204452" y="315272"/>
                  </a:lnTo>
                  <a:cubicBezTo>
                    <a:pt x="206573" y="315129"/>
                    <a:pt x="208649" y="314701"/>
                    <a:pt x="210670" y="314030"/>
                  </a:cubicBezTo>
                  <a:lnTo>
                    <a:pt x="305021" y="295167"/>
                  </a:lnTo>
                  <a:lnTo>
                    <a:pt x="438303" y="295167"/>
                  </a:lnTo>
                  <a:cubicBezTo>
                    <a:pt x="440344" y="295167"/>
                    <a:pt x="442300" y="294480"/>
                    <a:pt x="443894" y="293206"/>
                  </a:cubicBezTo>
                  <a:lnTo>
                    <a:pt x="533341" y="221648"/>
                  </a:lnTo>
                  <a:lnTo>
                    <a:pt x="522160" y="207676"/>
                  </a:lnTo>
                  <a:close/>
                  <a:moveTo>
                    <a:pt x="55059" y="196774"/>
                  </a:moveTo>
                  <a:cubicBezTo>
                    <a:pt x="40352" y="196774"/>
                    <a:pt x="29934" y="193189"/>
                    <a:pt x="24092" y="186104"/>
                  </a:cubicBezTo>
                  <a:cubicBezTo>
                    <a:pt x="18226" y="178992"/>
                    <a:pt x="16453" y="167500"/>
                    <a:pt x="19109" y="153767"/>
                  </a:cubicBezTo>
                  <a:cubicBezTo>
                    <a:pt x="24388" y="126709"/>
                    <a:pt x="70066" y="105214"/>
                    <a:pt x="97251" y="99767"/>
                  </a:cubicBezTo>
                  <a:cubicBezTo>
                    <a:pt x="96876" y="100742"/>
                    <a:pt x="96365" y="101628"/>
                    <a:pt x="96097" y="102666"/>
                  </a:cubicBezTo>
                  <a:lnTo>
                    <a:pt x="79817" y="184547"/>
                  </a:lnTo>
                  <a:cubicBezTo>
                    <a:pt x="67537" y="194502"/>
                    <a:pt x="59595" y="196774"/>
                    <a:pt x="55058" y="196774"/>
                  </a:cubicBezTo>
                  <a:close/>
                  <a:moveTo>
                    <a:pt x="78423" y="300718"/>
                  </a:moveTo>
                  <a:cubicBezTo>
                    <a:pt x="76650" y="298561"/>
                    <a:pt x="75947" y="295746"/>
                    <a:pt x="76482" y="293015"/>
                  </a:cubicBezTo>
                  <a:lnTo>
                    <a:pt x="113531" y="106657"/>
                  </a:lnTo>
                  <a:cubicBezTo>
                    <a:pt x="114549" y="102712"/>
                    <a:pt x="118183" y="99976"/>
                    <a:pt x="122188" y="99976"/>
                  </a:cubicBezTo>
                  <a:cubicBezTo>
                    <a:pt x="122512" y="99976"/>
                    <a:pt x="122843" y="100004"/>
                    <a:pt x="123163" y="100040"/>
                  </a:cubicBezTo>
                  <a:lnTo>
                    <a:pt x="132383" y="101059"/>
                  </a:lnTo>
                  <a:cubicBezTo>
                    <a:pt x="136436" y="101470"/>
                    <a:pt x="140333" y="99134"/>
                    <a:pt x="141759" y="95280"/>
                  </a:cubicBezTo>
                  <a:cubicBezTo>
                    <a:pt x="143189" y="91427"/>
                    <a:pt x="141811" y="87094"/>
                    <a:pt x="138413" y="84779"/>
                  </a:cubicBezTo>
                  <a:cubicBezTo>
                    <a:pt x="131061" y="79751"/>
                    <a:pt x="126669" y="71469"/>
                    <a:pt x="126669" y="62605"/>
                  </a:cubicBezTo>
                  <a:cubicBezTo>
                    <a:pt x="126669" y="54950"/>
                    <a:pt x="129952" y="47623"/>
                    <a:pt x="135694" y="42531"/>
                  </a:cubicBezTo>
                  <a:cubicBezTo>
                    <a:pt x="141500" y="37372"/>
                    <a:pt x="148995" y="35072"/>
                    <a:pt x="156822" y="35974"/>
                  </a:cubicBezTo>
                  <a:cubicBezTo>
                    <a:pt x="168530" y="37360"/>
                    <a:pt x="178281" y="46796"/>
                    <a:pt x="180015" y="58424"/>
                  </a:cubicBezTo>
                  <a:cubicBezTo>
                    <a:pt x="181892" y="70955"/>
                    <a:pt x="174995" y="82922"/>
                    <a:pt x="163252" y="87531"/>
                  </a:cubicBezTo>
                  <a:cubicBezTo>
                    <a:pt x="159846" y="88856"/>
                    <a:pt x="157597" y="92147"/>
                    <a:pt x="157573" y="95805"/>
                  </a:cubicBezTo>
                  <a:cubicBezTo>
                    <a:pt x="157545" y="99462"/>
                    <a:pt x="159758" y="102765"/>
                    <a:pt x="163156" y="104150"/>
                  </a:cubicBezTo>
                  <a:lnTo>
                    <a:pt x="245037" y="137418"/>
                  </a:lnTo>
                  <a:cubicBezTo>
                    <a:pt x="247648" y="138472"/>
                    <a:pt x="248990" y="141407"/>
                    <a:pt x="248104" y="144090"/>
                  </a:cubicBezTo>
                  <a:lnTo>
                    <a:pt x="248096" y="144098"/>
                  </a:lnTo>
                  <a:cubicBezTo>
                    <a:pt x="247632" y="145484"/>
                    <a:pt x="246654" y="146602"/>
                    <a:pt x="245324" y="147237"/>
                  </a:cubicBezTo>
                  <a:cubicBezTo>
                    <a:pt x="243999" y="147880"/>
                    <a:pt x="242497" y="147944"/>
                    <a:pt x="241127" y="147425"/>
                  </a:cubicBezTo>
                  <a:lnTo>
                    <a:pt x="183477" y="125806"/>
                  </a:lnTo>
                  <a:cubicBezTo>
                    <a:pt x="180918" y="124860"/>
                    <a:pt x="178094" y="125107"/>
                    <a:pt x="175774" y="126485"/>
                  </a:cubicBezTo>
                  <a:cubicBezTo>
                    <a:pt x="173438" y="127862"/>
                    <a:pt x="171857" y="130234"/>
                    <a:pt x="171482" y="132918"/>
                  </a:cubicBezTo>
                  <a:lnTo>
                    <a:pt x="162537" y="195531"/>
                  </a:lnTo>
                  <a:cubicBezTo>
                    <a:pt x="162269" y="197428"/>
                    <a:pt x="162617" y="199361"/>
                    <a:pt x="163511" y="201042"/>
                  </a:cubicBezTo>
                  <a:lnTo>
                    <a:pt x="209461" y="286329"/>
                  </a:lnTo>
                  <a:cubicBezTo>
                    <a:pt x="211302" y="289763"/>
                    <a:pt x="210275" y="294004"/>
                    <a:pt x="207001" y="296240"/>
                  </a:cubicBezTo>
                  <a:cubicBezTo>
                    <a:pt x="206582" y="296527"/>
                    <a:pt x="206090" y="296623"/>
                    <a:pt x="205631" y="296823"/>
                  </a:cubicBezTo>
                  <a:lnTo>
                    <a:pt x="202624" y="297422"/>
                  </a:lnTo>
                  <a:cubicBezTo>
                    <a:pt x="202169" y="297422"/>
                    <a:pt x="201714" y="297522"/>
                    <a:pt x="201255" y="297430"/>
                  </a:cubicBezTo>
                  <a:cubicBezTo>
                    <a:pt x="199242" y="297035"/>
                    <a:pt x="197517" y="295881"/>
                    <a:pt x="196379" y="294183"/>
                  </a:cubicBezTo>
                  <a:lnTo>
                    <a:pt x="134105" y="200783"/>
                  </a:lnTo>
                  <a:cubicBezTo>
                    <a:pt x="132136" y="197832"/>
                    <a:pt x="128638" y="196302"/>
                    <a:pt x="125132" y="196929"/>
                  </a:cubicBezTo>
                  <a:cubicBezTo>
                    <a:pt x="121642" y="197528"/>
                    <a:pt x="118843" y="200132"/>
                    <a:pt x="117985" y="203574"/>
                  </a:cubicBezTo>
                  <a:lnTo>
                    <a:pt x="94605" y="297098"/>
                  </a:lnTo>
                  <a:cubicBezTo>
                    <a:pt x="93566" y="301215"/>
                    <a:pt x="89865" y="304106"/>
                    <a:pt x="85588" y="304106"/>
                  </a:cubicBezTo>
                  <a:cubicBezTo>
                    <a:pt x="82805" y="304106"/>
                    <a:pt x="80185" y="302865"/>
                    <a:pt x="78424" y="300716"/>
                  </a:cubicBezTo>
                  <a:close/>
                  <a:moveTo>
                    <a:pt x="169077" y="304108"/>
                  </a:moveTo>
                  <a:lnTo>
                    <a:pt x="111024" y="304108"/>
                  </a:lnTo>
                  <a:cubicBezTo>
                    <a:pt x="111347" y="303213"/>
                    <a:pt x="111711" y="302347"/>
                    <a:pt x="111946" y="301409"/>
                  </a:cubicBezTo>
                  <a:lnTo>
                    <a:pt x="130427" y="227498"/>
                  </a:lnTo>
                  <a:lnTo>
                    <a:pt x="180034" y="301912"/>
                  </a:lnTo>
                  <a:close/>
                  <a:moveTo>
                    <a:pt x="304138" y="277274"/>
                  </a:moveTo>
                  <a:cubicBezTo>
                    <a:pt x="303555" y="277274"/>
                    <a:pt x="302956" y="277338"/>
                    <a:pt x="302385" y="277453"/>
                  </a:cubicBezTo>
                  <a:lnTo>
                    <a:pt x="228099" y="292312"/>
                  </a:lnTo>
                  <a:cubicBezTo>
                    <a:pt x="228563" y="287444"/>
                    <a:pt x="227688" y="282421"/>
                    <a:pt x="225208" y="277820"/>
                  </a:cubicBezTo>
                  <a:lnTo>
                    <a:pt x="180664" y="195125"/>
                  </a:lnTo>
                  <a:lnTo>
                    <a:pt x="187625" y="146448"/>
                  </a:lnTo>
                  <a:lnTo>
                    <a:pt x="234844" y="164157"/>
                  </a:lnTo>
                  <a:cubicBezTo>
                    <a:pt x="240838" y="166394"/>
                    <a:pt x="247278" y="166118"/>
                    <a:pt x="253029" y="163371"/>
                  </a:cubicBezTo>
                  <a:cubicBezTo>
                    <a:pt x="254594" y="162628"/>
                    <a:pt x="256016" y="161698"/>
                    <a:pt x="257341" y="160659"/>
                  </a:cubicBezTo>
                  <a:lnTo>
                    <a:pt x="260927" y="166042"/>
                  </a:lnTo>
                  <a:cubicBezTo>
                    <a:pt x="266793" y="174835"/>
                    <a:pt x="278333" y="177878"/>
                    <a:pt x="287797" y="173182"/>
                  </a:cubicBezTo>
                  <a:lnTo>
                    <a:pt x="297493" y="168334"/>
                  </a:lnTo>
                  <a:cubicBezTo>
                    <a:pt x="309856" y="162153"/>
                    <a:pt x="320150" y="152617"/>
                    <a:pt x="327250" y="140777"/>
                  </a:cubicBezTo>
                  <a:lnTo>
                    <a:pt x="331586" y="133534"/>
                  </a:lnTo>
                  <a:lnTo>
                    <a:pt x="336686" y="169225"/>
                  </a:lnTo>
                  <a:lnTo>
                    <a:pt x="308358" y="261276"/>
                  </a:lnTo>
                  <a:cubicBezTo>
                    <a:pt x="306713" y="266643"/>
                    <a:pt x="306964" y="272161"/>
                    <a:pt x="308697" y="277277"/>
                  </a:cubicBezTo>
                  <a:close/>
                  <a:moveTo>
                    <a:pt x="358246" y="277274"/>
                  </a:moveTo>
                  <a:cubicBezTo>
                    <a:pt x="358246" y="277266"/>
                    <a:pt x="358254" y="277266"/>
                    <a:pt x="358254" y="277258"/>
                  </a:cubicBezTo>
                  <a:lnTo>
                    <a:pt x="380392" y="210851"/>
                  </a:lnTo>
                  <a:lnTo>
                    <a:pt x="396520" y="275333"/>
                  </a:lnTo>
                  <a:cubicBezTo>
                    <a:pt x="396692" y="276004"/>
                    <a:pt x="396967" y="276623"/>
                    <a:pt x="397183" y="277273"/>
                  </a:cubicBezTo>
                  <a:close/>
                  <a:moveTo>
                    <a:pt x="421913" y="277274"/>
                  </a:moveTo>
                  <a:cubicBezTo>
                    <a:pt x="418104" y="277274"/>
                    <a:pt x="414785" y="274690"/>
                    <a:pt x="413863" y="270996"/>
                  </a:cubicBezTo>
                  <a:lnTo>
                    <a:pt x="390295" y="176717"/>
                  </a:lnTo>
                  <a:cubicBezTo>
                    <a:pt x="389336" y="172851"/>
                    <a:pt x="385938" y="170096"/>
                    <a:pt x="381957" y="169944"/>
                  </a:cubicBezTo>
                  <a:cubicBezTo>
                    <a:pt x="381849" y="169936"/>
                    <a:pt x="381733" y="169936"/>
                    <a:pt x="381618" y="169936"/>
                  </a:cubicBezTo>
                  <a:cubicBezTo>
                    <a:pt x="377780" y="169936"/>
                    <a:pt x="374354" y="172388"/>
                    <a:pt x="373136" y="176054"/>
                  </a:cubicBezTo>
                  <a:lnTo>
                    <a:pt x="341282" y="271603"/>
                  </a:lnTo>
                  <a:cubicBezTo>
                    <a:pt x="339306" y="277525"/>
                    <a:pt x="330449" y="278947"/>
                    <a:pt x="326732" y="273919"/>
                  </a:cubicBezTo>
                  <a:cubicBezTo>
                    <a:pt x="325150" y="271771"/>
                    <a:pt x="324683" y="269079"/>
                    <a:pt x="325470" y="266540"/>
                  </a:cubicBezTo>
                  <a:lnTo>
                    <a:pt x="354380" y="172576"/>
                  </a:lnTo>
                  <a:cubicBezTo>
                    <a:pt x="354764" y="171314"/>
                    <a:pt x="354871" y="169992"/>
                    <a:pt x="354684" y="168674"/>
                  </a:cubicBezTo>
                  <a:lnTo>
                    <a:pt x="345739" y="106061"/>
                  </a:lnTo>
                  <a:cubicBezTo>
                    <a:pt x="345192" y="102311"/>
                    <a:pt x="342369" y="99309"/>
                    <a:pt x="338655" y="98558"/>
                  </a:cubicBezTo>
                  <a:cubicBezTo>
                    <a:pt x="334889" y="97843"/>
                    <a:pt x="331152" y="99488"/>
                    <a:pt x="329211" y="102727"/>
                  </a:cubicBezTo>
                  <a:lnTo>
                    <a:pt x="311921" y="131562"/>
                  </a:lnTo>
                  <a:cubicBezTo>
                    <a:pt x="306562" y="140490"/>
                    <a:pt x="298807" y="147670"/>
                    <a:pt x="289494" y="152323"/>
                  </a:cubicBezTo>
                  <a:lnTo>
                    <a:pt x="279807" y="157170"/>
                  </a:lnTo>
                  <a:cubicBezTo>
                    <a:pt x="278393" y="157849"/>
                    <a:pt x="276676" y="157410"/>
                    <a:pt x="275818" y="156116"/>
                  </a:cubicBezTo>
                  <a:lnTo>
                    <a:pt x="271409" y="149516"/>
                  </a:lnTo>
                  <a:cubicBezTo>
                    <a:pt x="270738" y="148497"/>
                    <a:pt x="270854" y="147487"/>
                    <a:pt x="270998" y="146984"/>
                  </a:cubicBezTo>
                  <a:cubicBezTo>
                    <a:pt x="271134" y="146473"/>
                    <a:pt x="271517" y="145554"/>
                    <a:pt x="272615" y="144999"/>
                  </a:cubicBezTo>
                  <a:cubicBezTo>
                    <a:pt x="289970" y="136314"/>
                    <a:pt x="303187" y="121160"/>
                    <a:pt x="308869" y="103422"/>
                  </a:cubicBezTo>
                  <a:cubicBezTo>
                    <a:pt x="313262" y="89701"/>
                    <a:pt x="325892" y="80489"/>
                    <a:pt x="340292" y="80489"/>
                  </a:cubicBezTo>
                  <a:cubicBezTo>
                    <a:pt x="344021" y="80489"/>
                    <a:pt x="347360" y="78173"/>
                    <a:pt x="348673" y="74690"/>
                  </a:cubicBezTo>
                  <a:cubicBezTo>
                    <a:pt x="349987" y="71212"/>
                    <a:pt x="348985" y="67267"/>
                    <a:pt x="346186" y="64815"/>
                  </a:cubicBezTo>
                  <a:cubicBezTo>
                    <a:pt x="340200" y="59584"/>
                    <a:pt x="336901" y="52444"/>
                    <a:pt x="336901" y="44718"/>
                  </a:cubicBezTo>
                  <a:cubicBezTo>
                    <a:pt x="336901" y="36516"/>
                    <a:pt x="340587" y="28868"/>
                    <a:pt x="347008" y="23734"/>
                  </a:cubicBezTo>
                  <a:cubicBezTo>
                    <a:pt x="353521" y="18526"/>
                    <a:pt x="361715" y="16702"/>
                    <a:pt x="370120" y="18606"/>
                  </a:cubicBezTo>
                  <a:cubicBezTo>
                    <a:pt x="379556" y="20735"/>
                    <a:pt x="387447" y="28526"/>
                    <a:pt x="389747" y="37973"/>
                  </a:cubicBezTo>
                  <a:cubicBezTo>
                    <a:pt x="392179" y="48020"/>
                    <a:pt x="389024" y="58055"/>
                    <a:pt x="381285" y="64816"/>
                  </a:cubicBezTo>
                  <a:cubicBezTo>
                    <a:pt x="378486" y="67267"/>
                    <a:pt x="377484" y="71201"/>
                    <a:pt x="378797" y="74691"/>
                  </a:cubicBezTo>
                  <a:cubicBezTo>
                    <a:pt x="380103" y="78181"/>
                    <a:pt x="383450" y="80489"/>
                    <a:pt x="387179" y="80489"/>
                  </a:cubicBezTo>
                  <a:lnTo>
                    <a:pt x="399773" y="80489"/>
                  </a:lnTo>
                  <a:cubicBezTo>
                    <a:pt x="415974" y="80489"/>
                    <a:pt x="429658" y="92081"/>
                    <a:pt x="432322" y="108058"/>
                  </a:cubicBezTo>
                  <a:cubicBezTo>
                    <a:pt x="432386" y="108406"/>
                    <a:pt x="432458" y="108745"/>
                    <a:pt x="432554" y="109076"/>
                  </a:cubicBezTo>
                  <a:lnTo>
                    <a:pt x="446901" y="158497"/>
                  </a:lnTo>
                  <a:cubicBezTo>
                    <a:pt x="447688" y="161224"/>
                    <a:pt x="447169" y="164087"/>
                    <a:pt x="445472" y="166359"/>
                  </a:cubicBezTo>
                  <a:cubicBezTo>
                    <a:pt x="443739" y="168631"/>
                    <a:pt x="441135" y="169937"/>
                    <a:pt x="438300" y="169937"/>
                  </a:cubicBezTo>
                  <a:lnTo>
                    <a:pt x="433524" y="169937"/>
                  </a:lnTo>
                  <a:lnTo>
                    <a:pt x="417191" y="96439"/>
                  </a:lnTo>
                  <a:lnTo>
                    <a:pt x="399721" y="100320"/>
                  </a:lnTo>
                  <a:lnTo>
                    <a:pt x="417575" y="180664"/>
                  </a:lnTo>
                  <a:lnTo>
                    <a:pt x="432066" y="267608"/>
                  </a:lnTo>
                  <a:cubicBezTo>
                    <a:pt x="432621" y="270918"/>
                    <a:pt x="431136" y="273250"/>
                    <a:pt x="430205" y="274352"/>
                  </a:cubicBezTo>
                  <a:cubicBezTo>
                    <a:pt x="429275" y="275442"/>
                    <a:pt x="427226" y="277275"/>
                    <a:pt x="423880" y="277275"/>
                  </a:cubicBezTo>
                  <a:close/>
                </a:path>
              </a:pathLst>
            </a:custGeom>
            <a:solidFill>
              <a:schemeClr val="bg1"/>
            </a:solidFill>
            <a:ln w="1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 dirty="0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935FE46D-E009-5F34-C72E-2C35FB05E433}"/>
                </a:ext>
              </a:extLst>
            </p:cNvPr>
            <p:cNvSpPr/>
            <p:nvPr/>
          </p:nvSpPr>
          <p:spPr>
            <a:xfrm>
              <a:off x="1960798" y="1961513"/>
              <a:ext cx="230445" cy="281674"/>
            </a:xfrm>
            <a:custGeom>
              <a:avLst/>
              <a:gdLst>
                <a:gd name="connsiteX0" fmla="*/ 155207 w 161005"/>
                <a:gd name="connsiteY0" fmla="*/ 107912 h 196797"/>
                <a:gd name="connsiteX1" fmla="*/ 89447 w 161005"/>
                <a:gd name="connsiteY1" fmla="*/ 83262 h 196797"/>
                <a:gd name="connsiteX2" fmla="*/ 89447 w 161005"/>
                <a:gd name="connsiteY2" fmla="*/ 65173 h 196797"/>
                <a:gd name="connsiteX3" fmla="*/ 107337 w 161005"/>
                <a:gd name="connsiteY3" fmla="*/ 66954 h 196797"/>
                <a:gd name="connsiteX4" fmla="*/ 136999 w 161005"/>
                <a:gd name="connsiteY4" fmla="*/ 62170 h 196797"/>
                <a:gd name="connsiteX5" fmla="*/ 143116 w 161005"/>
                <a:gd name="connsiteY5" fmla="*/ 53680 h 196797"/>
                <a:gd name="connsiteX6" fmla="*/ 143116 w 161005"/>
                <a:gd name="connsiteY6" fmla="*/ 8957 h 196797"/>
                <a:gd name="connsiteX7" fmla="*/ 139402 w 161005"/>
                <a:gd name="connsiteY7" fmla="*/ 1693 h 196797"/>
                <a:gd name="connsiteX8" fmla="*/ 131344 w 161005"/>
                <a:gd name="connsiteY8" fmla="*/ 475 h 196797"/>
                <a:gd name="connsiteX9" fmla="*/ 83338 w 161005"/>
                <a:gd name="connsiteY9" fmla="*/ 475 h 196797"/>
                <a:gd name="connsiteX10" fmla="*/ 75272 w 161005"/>
                <a:gd name="connsiteY10" fmla="*/ 1693 h 196797"/>
                <a:gd name="connsiteX11" fmla="*/ 71558 w 161005"/>
                <a:gd name="connsiteY11" fmla="*/ 8957 h 196797"/>
                <a:gd name="connsiteX12" fmla="*/ 71558 w 161005"/>
                <a:gd name="connsiteY12" fmla="*/ 83263 h 196797"/>
                <a:gd name="connsiteX13" fmla="*/ 5798 w 161005"/>
                <a:gd name="connsiteY13" fmla="*/ 107925 h 196797"/>
                <a:gd name="connsiteX14" fmla="*/ 0 w 161005"/>
                <a:gd name="connsiteY14" fmla="*/ 116294 h 196797"/>
                <a:gd name="connsiteX15" fmla="*/ 0 w 161005"/>
                <a:gd name="connsiteY15" fmla="*/ 187852 h 196797"/>
                <a:gd name="connsiteX16" fmla="*/ 8945 w 161005"/>
                <a:gd name="connsiteY16" fmla="*/ 196797 h 196797"/>
                <a:gd name="connsiteX17" fmla="*/ 53669 w 161005"/>
                <a:gd name="connsiteY17" fmla="*/ 196797 h 196797"/>
                <a:gd name="connsiteX18" fmla="*/ 62613 w 161005"/>
                <a:gd name="connsiteY18" fmla="*/ 187852 h 196797"/>
                <a:gd name="connsiteX19" fmla="*/ 62613 w 161005"/>
                <a:gd name="connsiteY19" fmla="*/ 161018 h 196797"/>
                <a:gd name="connsiteX20" fmla="*/ 98392 w 161005"/>
                <a:gd name="connsiteY20" fmla="*/ 161018 h 196797"/>
                <a:gd name="connsiteX21" fmla="*/ 98392 w 161005"/>
                <a:gd name="connsiteY21" fmla="*/ 187852 h 196797"/>
                <a:gd name="connsiteX22" fmla="*/ 107337 w 161005"/>
                <a:gd name="connsiteY22" fmla="*/ 196797 h 196797"/>
                <a:gd name="connsiteX23" fmla="*/ 152061 w 161005"/>
                <a:gd name="connsiteY23" fmla="*/ 196797 h 196797"/>
                <a:gd name="connsiteX24" fmla="*/ 161006 w 161005"/>
                <a:gd name="connsiteY24" fmla="*/ 187852 h 196797"/>
                <a:gd name="connsiteX25" fmla="*/ 161006 w 161005"/>
                <a:gd name="connsiteY25" fmla="*/ 116294 h 196797"/>
                <a:gd name="connsiteX26" fmla="*/ 155208 w 161005"/>
                <a:gd name="connsiteY26" fmla="*/ 107913 h 196797"/>
                <a:gd name="connsiteX27" fmla="*/ 89447 w 161005"/>
                <a:gd name="connsiteY27" fmla="*/ 20521 h 196797"/>
                <a:gd name="connsiteX28" fmla="*/ 125226 w 161005"/>
                <a:gd name="connsiteY28" fmla="*/ 20521 h 196797"/>
                <a:gd name="connsiteX29" fmla="*/ 125226 w 161005"/>
                <a:gd name="connsiteY29" fmla="*/ 46944 h 196797"/>
                <a:gd name="connsiteX30" fmla="*/ 89447 w 161005"/>
                <a:gd name="connsiteY30" fmla="*/ 46944 h 196797"/>
                <a:gd name="connsiteX31" fmla="*/ 143116 w 161005"/>
                <a:gd name="connsiteY31" fmla="*/ 178909 h 196797"/>
                <a:gd name="connsiteX32" fmla="*/ 116281 w 161005"/>
                <a:gd name="connsiteY32" fmla="*/ 178909 h 196797"/>
                <a:gd name="connsiteX33" fmla="*/ 116281 w 161005"/>
                <a:gd name="connsiteY33" fmla="*/ 152075 h 196797"/>
                <a:gd name="connsiteX34" fmla="*/ 107337 w 161005"/>
                <a:gd name="connsiteY34" fmla="*/ 143130 h 196797"/>
                <a:gd name="connsiteX35" fmla="*/ 53668 w 161005"/>
                <a:gd name="connsiteY35" fmla="*/ 143130 h 196797"/>
                <a:gd name="connsiteX36" fmla="*/ 44723 w 161005"/>
                <a:gd name="connsiteY36" fmla="*/ 152075 h 196797"/>
                <a:gd name="connsiteX37" fmla="*/ 44723 w 161005"/>
                <a:gd name="connsiteY37" fmla="*/ 178909 h 196797"/>
                <a:gd name="connsiteX38" fmla="*/ 17889 w 161005"/>
                <a:gd name="connsiteY38" fmla="*/ 178909 h 196797"/>
                <a:gd name="connsiteX39" fmla="*/ 17889 w 161005"/>
                <a:gd name="connsiteY39" fmla="*/ 122493 h 196797"/>
                <a:gd name="connsiteX40" fmla="*/ 80502 w 161005"/>
                <a:gd name="connsiteY40" fmla="*/ 99013 h 196797"/>
                <a:gd name="connsiteX41" fmla="*/ 143116 w 161005"/>
                <a:gd name="connsiteY41" fmla="*/ 122493 h 19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1005" h="196797">
                  <a:moveTo>
                    <a:pt x="155207" y="107912"/>
                  </a:moveTo>
                  <a:lnTo>
                    <a:pt x="89447" y="83262"/>
                  </a:lnTo>
                  <a:lnTo>
                    <a:pt x="89447" y="65173"/>
                  </a:lnTo>
                  <a:cubicBezTo>
                    <a:pt x="95341" y="66307"/>
                    <a:pt x="101335" y="66954"/>
                    <a:pt x="107337" y="66954"/>
                  </a:cubicBezTo>
                  <a:cubicBezTo>
                    <a:pt x="117391" y="66954"/>
                    <a:pt x="127434" y="65361"/>
                    <a:pt x="136999" y="62170"/>
                  </a:cubicBezTo>
                  <a:cubicBezTo>
                    <a:pt x="140656" y="60944"/>
                    <a:pt x="143116" y="57534"/>
                    <a:pt x="143116" y="53680"/>
                  </a:cubicBezTo>
                  <a:lnTo>
                    <a:pt x="143116" y="8957"/>
                  </a:lnTo>
                  <a:cubicBezTo>
                    <a:pt x="143116" y="6086"/>
                    <a:pt x="141738" y="3382"/>
                    <a:pt x="139402" y="1693"/>
                  </a:cubicBezTo>
                  <a:cubicBezTo>
                    <a:pt x="137062" y="12"/>
                    <a:pt x="134064" y="-463"/>
                    <a:pt x="131344" y="475"/>
                  </a:cubicBezTo>
                  <a:cubicBezTo>
                    <a:pt x="115870" y="5626"/>
                    <a:pt x="98812" y="5626"/>
                    <a:pt x="83338" y="475"/>
                  </a:cubicBezTo>
                  <a:cubicBezTo>
                    <a:pt x="80603" y="-463"/>
                    <a:pt x="77604" y="12"/>
                    <a:pt x="75272" y="1693"/>
                  </a:cubicBezTo>
                  <a:cubicBezTo>
                    <a:pt x="72936" y="3374"/>
                    <a:pt x="71558" y="6086"/>
                    <a:pt x="71558" y="8957"/>
                  </a:cubicBezTo>
                  <a:lnTo>
                    <a:pt x="71558" y="83263"/>
                  </a:lnTo>
                  <a:lnTo>
                    <a:pt x="5798" y="107925"/>
                  </a:lnTo>
                  <a:cubicBezTo>
                    <a:pt x="2316" y="109226"/>
                    <a:pt x="0" y="112565"/>
                    <a:pt x="0" y="116294"/>
                  </a:cubicBezTo>
                  <a:lnTo>
                    <a:pt x="0" y="187852"/>
                  </a:lnTo>
                  <a:cubicBezTo>
                    <a:pt x="0" y="192800"/>
                    <a:pt x="3997" y="196797"/>
                    <a:pt x="8945" y="196797"/>
                  </a:cubicBezTo>
                  <a:lnTo>
                    <a:pt x="53669" y="196797"/>
                  </a:lnTo>
                  <a:cubicBezTo>
                    <a:pt x="58616" y="196797"/>
                    <a:pt x="62613" y="192800"/>
                    <a:pt x="62613" y="187852"/>
                  </a:cubicBezTo>
                  <a:lnTo>
                    <a:pt x="62613" y="161018"/>
                  </a:lnTo>
                  <a:lnTo>
                    <a:pt x="98392" y="161018"/>
                  </a:lnTo>
                  <a:lnTo>
                    <a:pt x="98392" y="187852"/>
                  </a:lnTo>
                  <a:cubicBezTo>
                    <a:pt x="98392" y="192800"/>
                    <a:pt x="102390" y="196797"/>
                    <a:pt x="107337" y="196797"/>
                  </a:cubicBezTo>
                  <a:lnTo>
                    <a:pt x="152061" y="196797"/>
                  </a:lnTo>
                  <a:cubicBezTo>
                    <a:pt x="157008" y="196797"/>
                    <a:pt x="161006" y="192800"/>
                    <a:pt x="161006" y="187852"/>
                  </a:cubicBezTo>
                  <a:lnTo>
                    <a:pt x="161006" y="116294"/>
                  </a:lnTo>
                  <a:cubicBezTo>
                    <a:pt x="161006" y="112565"/>
                    <a:pt x="158690" y="109226"/>
                    <a:pt x="155208" y="107913"/>
                  </a:cubicBezTo>
                  <a:close/>
                  <a:moveTo>
                    <a:pt x="89447" y="20521"/>
                  </a:moveTo>
                  <a:cubicBezTo>
                    <a:pt x="101235" y="22793"/>
                    <a:pt x="113439" y="22793"/>
                    <a:pt x="125226" y="20521"/>
                  </a:cubicBezTo>
                  <a:lnTo>
                    <a:pt x="125226" y="46944"/>
                  </a:lnTo>
                  <a:cubicBezTo>
                    <a:pt x="113498" y="49771"/>
                    <a:pt x="101175" y="49771"/>
                    <a:pt x="89447" y="46944"/>
                  </a:cubicBezTo>
                  <a:close/>
                  <a:moveTo>
                    <a:pt x="143116" y="178909"/>
                  </a:moveTo>
                  <a:lnTo>
                    <a:pt x="116281" y="178909"/>
                  </a:lnTo>
                  <a:lnTo>
                    <a:pt x="116281" y="152075"/>
                  </a:lnTo>
                  <a:cubicBezTo>
                    <a:pt x="116281" y="147128"/>
                    <a:pt x="112284" y="143130"/>
                    <a:pt x="107337" y="143130"/>
                  </a:cubicBezTo>
                  <a:lnTo>
                    <a:pt x="53668" y="143130"/>
                  </a:lnTo>
                  <a:cubicBezTo>
                    <a:pt x="48721" y="143130"/>
                    <a:pt x="44723" y="147128"/>
                    <a:pt x="44723" y="152075"/>
                  </a:cubicBezTo>
                  <a:lnTo>
                    <a:pt x="44723" y="178909"/>
                  </a:lnTo>
                  <a:lnTo>
                    <a:pt x="17889" y="178909"/>
                  </a:lnTo>
                  <a:lnTo>
                    <a:pt x="17889" y="122493"/>
                  </a:lnTo>
                  <a:lnTo>
                    <a:pt x="80502" y="99013"/>
                  </a:lnTo>
                  <a:lnTo>
                    <a:pt x="143116" y="122493"/>
                  </a:lnTo>
                  <a:close/>
                </a:path>
              </a:pathLst>
            </a:custGeom>
            <a:solidFill>
              <a:schemeClr val="bg1"/>
            </a:solidFill>
            <a:ln w="1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C9F69A9D-A7C0-020E-188E-61F55516FE1D}"/>
              </a:ext>
            </a:extLst>
          </p:cNvPr>
          <p:cNvGrpSpPr/>
          <p:nvPr/>
        </p:nvGrpSpPr>
        <p:grpSpPr>
          <a:xfrm>
            <a:off x="4893300" y="1749153"/>
            <a:ext cx="1278925" cy="1278925"/>
            <a:chOff x="4962373" y="1749153"/>
            <a:chExt cx="1278925" cy="1278925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16FBAC76-E148-CC3A-DAF5-97462087CA01}"/>
                </a:ext>
              </a:extLst>
            </p:cNvPr>
            <p:cNvSpPr/>
            <p:nvPr/>
          </p:nvSpPr>
          <p:spPr>
            <a:xfrm>
              <a:off x="4962373" y="1749153"/>
              <a:ext cx="1278925" cy="1278925"/>
            </a:xfrm>
            <a:prstGeom prst="ellipse">
              <a:avLst/>
            </a:prstGeom>
            <a:solidFill>
              <a:srgbClr val="C91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grpSp>
          <p:nvGrpSpPr>
            <p:cNvPr id="230" name="Grupo 229">
              <a:extLst>
                <a:ext uri="{FF2B5EF4-FFF2-40B4-BE49-F238E27FC236}">
                  <a16:creationId xmlns:a16="http://schemas.microsoft.com/office/drawing/2014/main" id="{69B94B60-A475-4EDE-E92A-B43C29534E2A}"/>
                </a:ext>
              </a:extLst>
            </p:cNvPr>
            <p:cNvGrpSpPr/>
            <p:nvPr/>
          </p:nvGrpSpPr>
          <p:grpSpPr>
            <a:xfrm>
              <a:off x="5213887" y="2052480"/>
              <a:ext cx="728949" cy="728343"/>
              <a:chOff x="4672492" y="4226882"/>
              <a:chExt cx="606492" cy="605988"/>
            </a:xfrm>
            <a:solidFill>
              <a:schemeClr val="bg1"/>
            </a:solidFill>
          </p:grpSpPr>
          <p:sp>
            <p:nvSpPr>
              <p:cNvPr id="168" name="Forma libre 167">
                <a:extLst>
                  <a:ext uri="{FF2B5EF4-FFF2-40B4-BE49-F238E27FC236}">
                    <a16:creationId xmlns:a16="http://schemas.microsoft.com/office/drawing/2014/main" id="{7985E561-B43E-8EA8-2F59-E82560E6E0EC}"/>
                  </a:ext>
                </a:extLst>
              </p:cNvPr>
              <p:cNvSpPr/>
              <p:nvPr/>
            </p:nvSpPr>
            <p:spPr>
              <a:xfrm>
                <a:off x="4995694" y="4681374"/>
                <a:ext cx="60598" cy="60598"/>
              </a:xfrm>
              <a:custGeom>
                <a:avLst/>
                <a:gdLst>
                  <a:gd name="connsiteX0" fmla="*/ 50499 w 60598"/>
                  <a:gd name="connsiteY0" fmla="*/ 60599 h 60598"/>
                  <a:gd name="connsiteX1" fmla="*/ 60599 w 60598"/>
                  <a:gd name="connsiteY1" fmla="*/ 50499 h 60598"/>
                  <a:gd name="connsiteX2" fmla="*/ 60599 w 60598"/>
                  <a:gd name="connsiteY2" fmla="*/ 10100 h 60598"/>
                  <a:gd name="connsiteX3" fmla="*/ 50499 w 60598"/>
                  <a:gd name="connsiteY3" fmla="*/ 0 h 60598"/>
                  <a:gd name="connsiteX4" fmla="*/ 10100 w 60598"/>
                  <a:gd name="connsiteY4" fmla="*/ 0 h 60598"/>
                  <a:gd name="connsiteX5" fmla="*/ 0 w 60598"/>
                  <a:gd name="connsiteY5" fmla="*/ 10100 h 60598"/>
                  <a:gd name="connsiteX6" fmla="*/ 0 w 60598"/>
                  <a:gd name="connsiteY6" fmla="*/ 50499 h 60598"/>
                  <a:gd name="connsiteX7" fmla="*/ 10100 w 60598"/>
                  <a:gd name="connsiteY7" fmla="*/ 60599 h 60598"/>
                  <a:gd name="connsiteX8" fmla="*/ 20200 w 60598"/>
                  <a:gd name="connsiteY8" fmla="*/ 20200 h 60598"/>
                  <a:gd name="connsiteX9" fmla="*/ 40399 w 60598"/>
                  <a:gd name="connsiteY9" fmla="*/ 20200 h 60598"/>
                  <a:gd name="connsiteX10" fmla="*/ 40399 w 60598"/>
                  <a:gd name="connsiteY10" fmla="*/ 40399 h 60598"/>
                  <a:gd name="connsiteX11" fmla="*/ 20200 w 60598"/>
                  <a:gd name="connsiteY11" fmla="*/ 40399 h 6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598" h="60598">
                    <a:moveTo>
                      <a:pt x="50499" y="60599"/>
                    </a:moveTo>
                    <a:cubicBezTo>
                      <a:pt x="56072" y="60599"/>
                      <a:pt x="60599" y="56072"/>
                      <a:pt x="60599" y="50499"/>
                    </a:cubicBezTo>
                    <a:lnTo>
                      <a:pt x="60599" y="10100"/>
                    </a:lnTo>
                    <a:cubicBezTo>
                      <a:pt x="60599" y="4527"/>
                      <a:pt x="56072" y="0"/>
                      <a:pt x="50499" y="0"/>
                    </a:cubicBezTo>
                    <a:lnTo>
                      <a:pt x="10100" y="0"/>
                    </a:lnTo>
                    <a:cubicBezTo>
                      <a:pt x="4527" y="0"/>
                      <a:pt x="0" y="4527"/>
                      <a:pt x="0" y="10100"/>
                    </a:cubicBezTo>
                    <a:lnTo>
                      <a:pt x="0" y="50499"/>
                    </a:lnTo>
                    <a:cubicBezTo>
                      <a:pt x="0" y="56072"/>
                      <a:pt x="4527" y="60599"/>
                      <a:pt x="10100" y="60599"/>
                    </a:cubicBezTo>
                    <a:close/>
                    <a:moveTo>
                      <a:pt x="20200" y="20200"/>
                    </a:moveTo>
                    <a:lnTo>
                      <a:pt x="40399" y="20200"/>
                    </a:lnTo>
                    <a:lnTo>
                      <a:pt x="40399" y="40399"/>
                    </a:lnTo>
                    <a:lnTo>
                      <a:pt x="20200" y="40399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69" name="Forma libre 168">
                <a:extLst>
                  <a:ext uri="{FF2B5EF4-FFF2-40B4-BE49-F238E27FC236}">
                    <a16:creationId xmlns:a16="http://schemas.microsoft.com/office/drawing/2014/main" id="{C3B17165-7534-F9E3-C057-E0A39195AFD2}"/>
                  </a:ext>
                </a:extLst>
              </p:cNvPr>
              <p:cNvSpPr/>
              <p:nvPr/>
            </p:nvSpPr>
            <p:spPr>
              <a:xfrm>
                <a:off x="5147191" y="4640974"/>
                <a:ext cx="60598" cy="60598"/>
              </a:xfrm>
              <a:custGeom>
                <a:avLst/>
                <a:gdLst>
                  <a:gd name="connsiteX0" fmla="*/ 50499 w 60598"/>
                  <a:gd name="connsiteY0" fmla="*/ 60599 h 60598"/>
                  <a:gd name="connsiteX1" fmla="*/ 60599 w 60598"/>
                  <a:gd name="connsiteY1" fmla="*/ 50499 h 60598"/>
                  <a:gd name="connsiteX2" fmla="*/ 60599 w 60598"/>
                  <a:gd name="connsiteY2" fmla="*/ 10100 h 60598"/>
                  <a:gd name="connsiteX3" fmla="*/ 50499 w 60598"/>
                  <a:gd name="connsiteY3" fmla="*/ 0 h 60598"/>
                  <a:gd name="connsiteX4" fmla="*/ 10100 w 60598"/>
                  <a:gd name="connsiteY4" fmla="*/ 0 h 60598"/>
                  <a:gd name="connsiteX5" fmla="*/ 0 w 60598"/>
                  <a:gd name="connsiteY5" fmla="*/ 10100 h 60598"/>
                  <a:gd name="connsiteX6" fmla="*/ 0 w 60598"/>
                  <a:gd name="connsiteY6" fmla="*/ 50499 h 60598"/>
                  <a:gd name="connsiteX7" fmla="*/ 10100 w 60598"/>
                  <a:gd name="connsiteY7" fmla="*/ 60599 h 60598"/>
                  <a:gd name="connsiteX8" fmla="*/ 20200 w 60598"/>
                  <a:gd name="connsiteY8" fmla="*/ 20200 h 60598"/>
                  <a:gd name="connsiteX9" fmla="*/ 40399 w 60598"/>
                  <a:gd name="connsiteY9" fmla="*/ 20200 h 60598"/>
                  <a:gd name="connsiteX10" fmla="*/ 40399 w 60598"/>
                  <a:gd name="connsiteY10" fmla="*/ 40399 h 60598"/>
                  <a:gd name="connsiteX11" fmla="*/ 20200 w 60598"/>
                  <a:gd name="connsiteY11" fmla="*/ 40399 h 6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598" h="60598">
                    <a:moveTo>
                      <a:pt x="50499" y="60599"/>
                    </a:moveTo>
                    <a:cubicBezTo>
                      <a:pt x="56072" y="60599"/>
                      <a:pt x="60599" y="56072"/>
                      <a:pt x="60599" y="50499"/>
                    </a:cubicBezTo>
                    <a:lnTo>
                      <a:pt x="60599" y="10100"/>
                    </a:lnTo>
                    <a:cubicBezTo>
                      <a:pt x="60599" y="4527"/>
                      <a:pt x="56072" y="0"/>
                      <a:pt x="50499" y="0"/>
                    </a:cubicBezTo>
                    <a:lnTo>
                      <a:pt x="10100" y="0"/>
                    </a:lnTo>
                    <a:cubicBezTo>
                      <a:pt x="4527" y="0"/>
                      <a:pt x="0" y="4527"/>
                      <a:pt x="0" y="10100"/>
                    </a:cubicBezTo>
                    <a:lnTo>
                      <a:pt x="0" y="50499"/>
                    </a:lnTo>
                    <a:cubicBezTo>
                      <a:pt x="0" y="56072"/>
                      <a:pt x="4527" y="60599"/>
                      <a:pt x="10100" y="60599"/>
                    </a:cubicBezTo>
                    <a:close/>
                    <a:moveTo>
                      <a:pt x="20200" y="20200"/>
                    </a:moveTo>
                    <a:lnTo>
                      <a:pt x="40399" y="20200"/>
                    </a:lnTo>
                    <a:lnTo>
                      <a:pt x="40399" y="40399"/>
                    </a:lnTo>
                    <a:lnTo>
                      <a:pt x="20200" y="40399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0" name="Forma libre 169">
                <a:extLst>
                  <a:ext uri="{FF2B5EF4-FFF2-40B4-BE49-F238E27FC236}">
                    <a16:creationId xmlns:a16="http://schemas.microsoft.com/office/drawing/2014/main" id="{CEB0FAF8-F18C-2934-8B2B-6DF42437534C}"/>
                  </a:ext>
                </a:extLst>
              </p:cNvPr>
              <p:cNvSpPr/>
              <p:nvPr/>
            </p:nvSpPr>
            <p:spPr>
              <a:xfrm>
                <a:off x="4753299" y="4297582"/>
                <a:ext cx="60598" cy="60598"/>
              </a:xfrm>
              <a:custGeom>
                <a:avLst/>
                <a:gdLst>
                  <a:gd name="connsiteX0" fmla="*/ 10100 w 60598"/>
                  <a:gd name="connsiteY0" fmla="*/ 60599 h 60598"/>
                  <a:gd name="connsiteX1" fmla="*/ 50499 w 60598"/>
                  <a:gd name="connsiteY1" fmla="*/ 60599 h 60598"/>
                  <a:gd name="connsiteX2" fmla="*/ 60599 w 60598"/>
                  <a:gd name="connsiteY2" fmla="*/ 50499 h 60598"/>
                  <a:gd name="connsiteX3" fmla="*/ 60599 w 60598"/>
                  <a:gd name="connsiteY3" fmla="*/ 10100 h 60598"/>
                  <a:gd name="connsiteX4" fmla="*/ 50499 w 60598"/>
                  <a:gd name="connsiteY4" fmla="*/ 0 h 60598"/>
                  <a:gd name="connsiteX5" fmla="*/ 10100 w 60598"/>
                  <a:gd name="connsiteY5" fmla="*/ 0 h 60598"/>
                  <a:gd name="connsiteX6" fmla="*/ 0 w 60598"/>
                  <a:gd name="connsiteY6" fmla="*/ 10100 h 60598"/>
                  <a:gd name="connsiteX7" fmla="*/ 0 w 60598"/>
                  <a:gd name="connsiteY7" fmla="*/ 50499 h 60598"/>
                  <a:gd name="connsiteX8" fmla="*/ 10100 w 60598"/>
                  <a:gd name="connsiteY8" fmla="*/ 60599 h 60598"/>
                  <a:gd name="connsiteX9" fmla="*/ 20200 w 60598"/>
                  <a:gd name="connsiteY9" fmla="*/ 20200 h 60598"/>
                  <a:gd name="connsiteX10" fmla="*/ 40399 w 60598"/>
                  <a:gd name="connsiteY10" fmla="*/ 20200 h 60598"/>
                  <a:gd name="connsiteX11" fmla="*/ 40399 w 60598"/>
                  <a:gd name="connsiteY11" fmla="*/ 40399 h 60598"/>
                  <a:gd name="connsiteX12" fmla="*/ 20200 w 60598"/>
                  <a:gd name="connsiteY12" fmla="*/ 40399 h 6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98" h="60598">
                    <a:moveTo>
                      <a:pt x="10100" y="60599"/>
                    </a:moveTo>
                    <a:lnTo>
                      <a:pt x="50499" y="60599"/>
                    </a:lnTo>
                    <a:cubicBezTo>
                      <a:pt x="56072" y="60599"/>
                      <a:pt x="60599" y="56072"/>
                      <a:pt x="60599" y="50499"/>
                    </a:cubicBezTo>
                    <a:lnTo>
                      <a:pt x="60599" y="10100"/>
                    </a:lnTo>
                    <a:cubicBezTo>
                      <a:pt x="60599" y="4527"/>
                      <a:pt x="56072" y="0"/>
                      <a:pt x="50499" y="0"/>
                    </a:cubicBezTo>
                    <a:lnTo>
                      <a:pt x="10100" y="0"/>
                    </a:lnTo>
                    <a:cubicBezTo>
                      <a:pt x="4527" y="0"/>
                      <a:pt x="0" y="4527"/>
                      <a:pt x="0" y="10100"/>
                    </a:cubicBezTo>
                    <a:lnTo>
                      <a:pt x="0" y="50499"/>
                    </a:lnTo>
                    <a:cubicBezTo>
                      <a:pt x="0" y="56072"/>
                      <a:pt x="4518" y="60599"/>
                      <a:pt x="10100" y="60599"/>
                    </a:cubicBezTo>
                    <a:close/>
                    <a:moveTo>
                      <a:pt x="20200" y="20200"/>
                    </a:moveTo>
                    <a:lnTo>
                      <a:pt x="40399" y="20200"/>
                    </a:lnTo>
                    <a:lnTo>
                      <a:pt x="40399" y="40399"/>
                    </a:lnTo>
                    <a:lnTo>
                      <a:pt x="20200" y="40399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1" name="Forma libre 170">
                <a:extLst>
                  <a:ext uri="{FF2B5EF4-FFF2-40B4-BE49-F238E27FC236}">
                    <a16:creationId xmlns:a16="http://schemas.microsoft.com/office/drawing/2014/main" id="{35F68155-E921-7793-38B3-14ADAB104416}"/>
                  </a:ext>
                </a:extLst>
              </p:cNvPr>
              <p:cNvSpPr/>
              <p:nvPr/>
            </p:nvSpPr>
            <p:spPr>
              <a:xfrm>
                <a:off x="5091811" y="4687154"/>
                <a:ext cx="25276" cy="25268"/>
              </a:xfrm>
              <a:custGeom>
                <a:avLst/>
                <a:gdLst>
                  <a:gd name="connsiteX0" fmla="*/ 25277 w 25276"/>
                  <a:gd name="connsiteY0" fmla="*/ 19036 h 25268"/>
                  <a:gd name="connsiteX1" fmla="*/ 18532 w 25276"/>
                  <a:gd name="connsiteY1" fmla="*/ 0 h 25268"/>
                  <a:gd name="connsiteX2" fmla="*/ 0 w 25276"/>
                  <a:gd name="connsiteY2" fmla="*/ 5767 h 25268"/>
                  <a:gd name="connsiteX3" fmla="*/ 5262 w 25276"/>
                  <a:gd name="connsiteY3" fmla="*/ 25268 h 25268"/>
                  <a:gd name="connsiteX4" fmla="*/ 25277 w 25276"/>
                  <a:gd name="connsiteY4" fmla="*/ 19037 h 2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76" h="25268">
                    <a:moveTo>
                      <a:pt x="25277" y="19036"/>
                    </a:moveTo>
                    <a:lnTo>
                      <a:pt x="18532" y="0"/>
                    </a:lnTo>
                    <a:cubicBezTo>
                      <a:pt x="12481" y="2142"/>
                      <a:pt x="6249" y="4081"/>
                      <a:pt x="0" y="5767"/>
                    </a:cubicBezTo>
                    <a:lnTo>
                      <a:pt x="5262" y="25268"/>
                    </a:lnTo>
                    <a:cubicBezTo>
                      <a:pt x="12002" y="23451"/>
                      <a:pt x="18744" y="21350"/>
                      <a:pt x="25277" y="19037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9DEC6A35-21C6-C77D-5639-47180196420D}"/>
                  </a:ext>
                </a:extLst>
              </p:cNvPr>
              <p:cNvSpPr/>
              <p:nvPr/>
            </p:nvSpPr>
            <p:spPr>
              <a:xfrm>
                <a:off x="4932083" y="4686194"/>
                <a:ext cx="25420" cy="25421"/>
              </a:xfrm>
              <a:custGeom>
                <a:avLst/>
                <a:gdLst>
                  <a:gd name="connsiteX0" fmla="*/ 0 w 25420"/>
                  <a:gd name="connsiteY0" fmla="*/ 18969 h 25421"/>
                  <a:gd name="connsiteX1" fmla="*/ 19956 w 25420"/>
                  <a:gd name="connsiteY1" fmla="*/ 25421 h 25421"/>
                  <a:gd name="connsiteX2" fmla="*/ 25421 w 25420"/>
                  <a:gd name="connsiteY2" fmla="*/ 5970 h 25421"/>
                  <a:gd name="connsiteX3" fmla="*/ 6957 w 25420"/>
                  <a:gd name="connsiteY3" fmla="*/ 0 h 2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20" h="25421">
                    <a:moveTo>
                      <a:pt x="0" y="18969"/>
                    </a:moveTo>
                    <a:cubicBezTo>
                      <a:pt x="6556" y="21372"/>
                      <a:pt x="13260" y="23546"/>
                      <a:pt x="19956" y="25421"/>
                    </a:cubicBezTo>
                    <a:lnTo>
                      <a:pt x="25421" y="5970"/>
                    </a:lnTo>
                    <a:cubicBezTo>
                      <a:pt x="19239" y="4234"/>
                      <a:pt x="13017" y="2223"/>
                      <a:pt x="6957" y="0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3" name="Forma libre 172">
                <a:extLst>
                  <a:ext uri="{FF2B5EF4-FFF2-40B4-BE49-F238E27FC236}">
                    <a16:creationId xmlns:a16="http://schemas.microsoft.com/office/drawing/2014/main" id="{5BCAA2B8-C233-FD82-A8C0-1F9B162710A6}"/>
                  </a:ext>
                </a:extLst>
              </p:cNvPr>
              <p:cNvSpPr/>
              <p:nvPr/>
            </p:nvSpPr>
            <p:spPr>
              <a:xfrm>
                <a:off x="5220371" y="4594814"/>
                <a:ext cx="28307" cy="28305"/>
              </a:xfrm>
              <a:custGeom>
                <a:avLst/>
                <a:gdLst>
                  <a:gd name="connsiteX0" fmla="*/ 0 w 28307"/>
                  <a:gd name="connsiteY0" fmla="*/ 15411 h 28305"/>
                  <a:gd name="connsiteX1" fmla="*/ 15542 w 28307"/>
                  <a:gd name="connsiteY1" fmla="*/ 28306 h 28305"/>
                  <a:gd name="connsiteX2" fmla="*/ 28307 w 28307"/>
                  <a:gd name="connsiteY2" fmla="*/ 11673 h 28305"/>
                  <a:gd name="connsiteX3" fmla="*/ 11823 w 28307"/>
                  <a:gd name="connsiteY3" fmla="*/ 0 h 28305"/>
                  <a:gd name="connsiteX4" fmla="*/ 1 w 28307"/>
                  <a:gd name="connsiteY4" fmla="*/ 15412 h 2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07" h="28305">
                    <a:moveTo>
                      <a:pt x="0" y="15411"/>
                    </a:moveTo>
                    <a:lnTo>
                      <a:pt x="15542" y="28306"/>
                    </a:lnTo>
                    <a:cubicBezTo>
                      <a:pt x="19974" y="22963"/>
                      <a:pt x="24280" y="17367"/>
                      <a:pt x="28307" y="11673"/>
                    </a:cubicBezTo>
                    <a:lnTo>
                      <a:pt x="11823" y="0"/>
                    </a:lnTo>
                    <a:cubicBezTo>
                      <a:pt x="8103" y="5271"/>
                      <a:pt x="4113" y="10456"/>
                      <a:pt x="1" y="15412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4" name="Forma libre 173">
                <a:extLst>
                  <a:ext uri="{FF2B5EF4-FFF2-40B4-BE49-F238E27FC236}">
                    <a16:creationId xmlns:a16="http://schemas.microsoft.com/office/drawing/2014/main" id="{A752C735-898F-2A80-345D-8649E5FCEFA4}"/>
                  </a:ext>
                </a:extLst>
              </p:cNvPr>
              <p:cNvSpPr/>
              <p:nvPr/>
            </p:nvSpPr>
            <p:spPr>
              <a:xfrm>
                <a:off x="4754327" y="4404387"/>
                <a:ext cx="22544" cy="22535"/>
              </a:xfrm>
              <a:custGeom>
                <a:avLst/>
                <a:gdLst>
                  <a:gd name="connsiteX0" fmla="*/ 0 w 22544"/>
                  <a:gd name="connsiteY0" fmla="*/ 20786 h 22535"/>
                  <a:gd name="connsiteX1" fmla="*/ 20119 w 22544"/>
                  <a:gd name="connsiteY1" fmla="*/ 22536 h 22535"/>
                  <a:gd name="connsiteX2" fmla="*/ 22545 w 22544"/>
                  <a:gd name="connsiteY2" fmla="*/ 3273 h 22535"/>
                  <a:gd name="connsiteX3" fmla="*/ 2607 w 22544"/>
                  <a:gd name="connsiteY3" fmla="*/ 0 h 22535"/>
                  <a:gd name="connsiteX4" fmla="*/ 1 w 22544"/>
                  <a:gd name="connsiteY4" fmla="*/ 20786 h 2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4" h="22535">
                    <a:moveTo>
                      <a:pt x="0" y="20786"/>
                    </a:moveTo>
                    <a:lnTo>
                      <a:pt x="20119" y="22536"/>
                    </a:lnTo>
                    <a:cubicBezTo>
                      <a:pt x="20673" y="16133"/>
                      <a:pt x="21494" y="9650"/>
                      <a:pt x="22545" y="3273"/>
                    </a:cubicBezTo>
                    <a:lnTo>
                      <a:pt x="2607" y="0"/>
                    </a:lnTo>
                    <a:cubicBezTo>
                      <a:pt x="1484" y="6867"/>
                      <a:pt x="605" y="13870"/>
                      <a:pt x="1" y="20786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5" name="Forma libre 174">
                <a:extLst>
                  <a:ext uri="{FF2B5EF4-FFF2-40B4-BE49-F238E27FC236}">
                    <a16:creationId xmlns:a16="http://schemas.microsoft.com/office/drawing/2014/main" id="{C0DA3C56-B738-6266-B8F0-9DB0FAE97E71}"/>
                  </a:ext>
                </a:extLst>
              </p:cNvPr>
              <p:cNvSpPr/>
              <p:nvPr/>
            </p:nvSpPr>
            <p:spPr>
              <a:xfrm>
                <a:off x="5182818" y="4235351"/>
                <a:ext cx="28468" cy="28459"/>
              </a:xfrm>
              <a:custGeom>
                <a:avLst/>
                <a:gdLst>
                  <a:gd name="connsiteX0" fmla="*/ 28469 w 28468"/>
                  <a:gd name="connsiteY0" fmla="*/ 13653 h 28459"/>
                  <a:gd name="connsiteX1" fmla="*/ 12553 w 28468"/>
                  <a:gd name="connsiteY1" fmla="*/ 0 h 28459"/>
                  <a:gd name="connsiteX2" fmla="*/ 0 w 28468"/>
                  <a:gd name="connsiteY2" fmla="*/ 15817 h 28459"/>
                  <a:gd name="connsiteX3" fmla="*/ 14743 w 28468"/>
                  <a:gd name="connsiteY3" fmla="*/ 28459 h 2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68" h="28459">
                    <a:moveTo>
                      <a:pt x="28469" y="13653"/>
                    </a:moveTo>
                    <a:cubicBezTo>
                      <a:pt x="23387" y="8936"/>
                      <a:pt x="18026" y="4342"/>
                      <a:pt x="12553" y="0"/>
                    </a:cubicBezTo>
                    <a:lnTo>
                      <a:pt x="0" y="15817"/>
                    </a:lnTo>
                    <a:cubicBezTo>
                      <a:pt x="5068" y="19848"/>
                      <a:pt x="10041" y="24100"/>
                      <a:pt x="14743" y="28459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6" name="Forma libre 175">
                <a:extLst>
                  <a:ext uri="{FF2B5EF4-FFF2-40B4-BE49-F238E27FC236}">
                    <a16:creationId xmlns:a16="http://schemas.microsoft.com/office/drawing/2014/main" id="{34BC5630-A7FE-0C8E-3081-E208250A2A57}"/>
                  </a:ext>
                </a:extLst>
              </p:cNvPr>
              <p:cNvSpPr/>
              <p:nvPr/>
            </p:nvSpPr>
            <p:spPr>
              <a:xfrm>
                <a:off x="4847452" y="4229854"/>
                <a:ext cx="28383" cy="28382"/>
              </a:xfrm>
              <a:custGeom>
                <a:avLst/>
                <a:gdLst>
                  <a:gd name="connsiteX0" fmla="*/ 28383 w 28383"/>
                  <a:gd name="connsiteY0" fmla="*/ 16219 h 28382"/>
                  <a:gd name="connsiteX1" fmla="*/ 16354 w 28383"/>
                  <a:gd name="connsiteY1" fmla="*/ 0 h 28382"/>
                  <a:gd name="connsiteX2" fmla="*/ 0 w 28383"/>
                  <a:gd name="connsiteY2" fmla="*/ 13111 h 28382"/>
                  <a:gd name="connsiteX3" fmla="*/ 13229 w 28383"/>
                  <a:gd name="connsiteY3" fmla="*/ 28382 h 28382"/>
                  <a:gd name="connsiteX4" fmla="*/ 28383 w 28383"/>
                  <a:gd name="connsiteY4" fmla="*/ 16217 h 2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3" h="28382">
                    <a:moveTo>
                      <a:pt x="28383" y="16219"/>
                    </a:moveTo>
                    <a:lnTo>
                      <a:pt x="16354" y="0"/>
                    </a:lnTo>
                    <a:cubicBezTo>
                      <a:pt x="10758" y="4139"/>
                      <a:pt x="5262" y="8553"/>
                      <a:pt x="0" y="13111"/>
                    </a:cubicBezTo>
                    <a:lnTo>
                      <a:pt x="13229" y="28382"/>
                    </a:lnTo>
                    <a:cubicBezTo>
                      <a:pt x="18103" y="24144"/>
                      <a:pt x="23203" y="20054"/>
                      <a:pt x="28383" y="16217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7" name="Forma libre 176">
                <a:extLst>
                  <a:ext uri="{FF2B5EF4-FFF2-40B4-BE49-F238E27FC236}">
                    <a16:creationId xmlns:a16="http://schemas.microsoft.com/office/drawing/2014/main" id="{25A082EA-7372-2103-829A-DCF14C2CF30D}"/>
                  </a:ext>
                </a:extLst>
              </p:cNvPr>
              <p:cNvSpPr/>
              <p:nvPr/>
            </p:nvSpPr>
            <p:spPr>
              <a:xfrm>
                <a:off x="4874497" y="4812671"/>
                <a:ext cx="20199" cy="20199"/>
              </a:xfrm>
              <a:custGeom>
                <a:avLst/>
                <a:gdLst>
                  <a:gd name="connsiteX0" fmla="*/ 0 w 20199"/>
                  <a:gd name="connsiteY0" fmla="*/ 0 h 20199"/>
                  <a:gd name="connsiteX1" fmla="*/ 20200 w 20199"/>
                  <a:gd name="connsiteY1" fmla="*/ 0 h 20199"/>
                  <a:gd name="connsiteX2" fmla="*/ 20200 w 20199"/>
                  <a:gd name="connsiteY2" fmla="*/ 20200 h 20199"/>
                  <a:gd name="connsiteX3" fmla="*/ 0 w 20199"/>
                  <a:gd name="connsiteY3" fmla="*/ 20200 h 2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9" h="20199">
                    <a:moveTo>
                      <a:pt x="0" y="0"/>
                    </a:moveTo>
                    <a:lnTo>
                      <a:pt x="20200" y="0"/>
                    </a:lnTo>
                    <a:lnTo>
                      <a:pt x="20200" y="20200"/>
                    </a:lnTo>
                    <a:lnTo>
                      <a:pt x="0" y="20200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8" name="Forma libre 177">
                <a:extLst>
                  <a:ext uri="{FF2B5EF4-FFF2-40B4-BE49-F238E27FC236}">
                    <a16:creationId xmlns:a16="http://schemas.microsoft.com/office/drawing/2014/main" id="{B41AD686-3494-DCFD-36D2-6F7515A4337B}"/>
                  </a:ext>
                </a:extLst>
              </p:cNvPr>
              <p:cNvSpPr/>
              <p:nvPr/>
            </p:nvSpPr>
            <p:spPr>
              <a:xfrm>
                <a:off x="4672492" y="4226882"/>
                <a:ext cx="565592" cy="605988"/>
              </a:xfrm>
              <a:custGeom>
                <a:avLst/>
                <a:gdLst>
                  <a:gd name="connsiteX0" fmla="*/ 10109 w 565592"/>
                  <a:gd name="connsiteY0" fmla="*/ 605988 h 605988"/>
                  <a:gd name="connsiteX1" fmla="*/ 151506 w 565592"/>
                  <a:gd name="connsiteY1" fmla="*/ 605988 h 605988"/>
                  <a:gd name="connsiteX2" fmla="*/ 161606 w 565592"/>
                  <a:gd name="connsiteY2" fmla="*/ 595888 h 605988"/>
                  <a:gd name="connsiteX3" fmla="*/ 161606 w 565592"/>
                  <a:gd name="connsiteY3" fmla="*/ 526330 h 605988"/>
                  <a:gd name="connsiteX4" fmla="*/ 126761 w 565592"/>
                  <a:gd name="connsiteY4" fmla="*/ 485327 h 605988"/>
                  <a:gd name="connsiteX5" fmla="*/ 131306 w 565592"/>
                  <a:gd name="connsiteY5" fmla="*/ 464591 h 605988"/>
                  <a:gd name="connsiteX6" fmla="*/ 121206 w 565592"/>
                  <a:gd name="connsiteY6" fmla="*/ 434594 h 605988"/>
                  <a:gd name="connsiteX7" fmla="*/ 121206 w 565592"/>
                  <a:gd name="connsiteY7" fmla="*/ 313097 h 605988"/>
                  <a:gd name="connsiteX8" fmla="*/ 111106 w 565592"/>
                  <a:gd name="connsiteY8" fmla="*/ 302997 h 605988"/>
                  <a:gd name="connsiteX9" fmla="*/ 63474 w 565592"/>
                  <a:gd name="connsiteY9" fmla="*/ 302997 h 605988"/>
                  <a:gd name="connsiteX10" fmla="*/ 161622 w 565592"/>
                  <a:gd name="connsiteY10" fmla="*/ 196705 h 605988"/>
                  <a:gd name="connsiteX11" fmla="*/ 237777 w 565592"/>
                  <a:gd name="connsiteY11" fmla="*/ 279159 h 605988"/>
                  <a:gd name="connsiteX12" fmla="*/ 238517 w 565592"/>
                  <a:gd name="connsiteY12" fmla="*/ 280056 h 605988"/>
                  <a:gd name="connsiteX13" fmla="*/ 259695 w 565592"/>
                  <a:gd name="connsiteY13" fmla="*/ 302997 h 605988"/>
                  <a:gd name="connsiteX14" fmla="*/ 212096 w 565592"/>
                  <a:gd name="connsiteY14" fmla="*/ 302997 h 605988"/>
                  <a:gd name="connsiteX15" fmla="*/ 201996 w 565592"/>
                  <a:gd name="connsiteY15" fmla="*/ 313097 h 605988"/>
                  <a:gd name="connsiteX16" fmla="*/ 201996 w 565592"/>
                  <a:gd name="connsiteY16" fmla="*/ 565592 h 605988"/>
                  <a:gd name="connsiteX17" fmla="*/ 222195 w 565592"/>
                  <a:gd name="connsiteY17" fmla="*/ 565592 h 605988"/>
                  <a:gd name="connsiteX18" fmla="*/ 222195 w 565592"/>
                  <a:gd name="connsiteY18" fmla="*/ 378417 h 605988"/>
                  <a:gd name="connsiteX19" fmla="*/ 255354 w 565592"/>
                  <a:gd name="connsiteY19" fmla="*/ 399991 h 605988"/>
                  <a:gd name="connsiteX20" fmla="*/ 353502 w 565592"/>
                  <a:gd name="connsiteY20" fmla="*/ 424190 h 605988"/>
                  <a:gd name="connsiteX21" fmla="*/ 451569 w 565592"/>
                  <a:gd name="connsiteY21" fmla="*/ 400031 h 605988"/>
                  <a:gd name="connsiteX22" fmla="*/ 550849 w 565592"/>
                  <a:gd name="connsiteY22" fmla="*/ 289844 h 605988"/>
                  <a:gd name="connsiteX23" fmla="*/ 565593 w 565592"/>
                  <a:gd name="connsiteY23" fmla="*/ 212085 h 605988"/>
                  <a:gd name="connsiteX24" fmla="*/ 564641 w 565592"/>
                  <a:gd name="connsiteY24" fmla="*/ 192292 h 605988"/>
                  <a:gd name="connsiteX25" fmla="*/ 536646 w 565592"/>
                  <a:gd name="connsiteY25" fmla="*/ 105303 h 605988"/>
                  <a:gd name="connsiteX26" fmla="*/ 353499 w 565592"/>
                  <a:gd name="connsiteY26" fmla="*/ 0 h 605988"/>
                  <a:gd name="connsiteX27" fmla="*/ 170376 w 565592"/>
                  <a:gd name="connsiteY27" fmla="*/ 105258 h 605988"/>
                  <a:gd name="connsiteX28" fmla="*/ 142953 w 565592"/>
                  <a:gd name="connsiteY28" fmla="*/ 187098 h 605988"/>
                  <a:gd name="connsiteX29" fmla="*/ 32978 w 565592"/>
                  <a:gd name="connsiteY29" fmla="*/ 306241 h 605988"/>
                  <a:gd name="connsiteX30" fmla="*/ 31152 w 565592"/>
                  <a:gd name="connsiteY30" fmla="*/ 317138 h 605988"/>
                  <a:gd name="connsiteX31" fmla="*/ 40400 w 565592"/>
                  <a:gd name="connsiteY31" fmla="*/ 323189 h 605988"/>
                  <a:gd name="connsiteX32" fmla="*/ 100998 w 565592"/>
                  <a:gd name="connsiteY32" fmla="*/ 323189 h 605988"/>
                  <a:gd name="connsiteX33" fmla="*/ 100998 w 565592"/>
                  <a:gd name="connsiteY33" fmla="*/ 418371 h 605988"/>
                  <a:gd name="connsiteX34" fmla="*/ 80799 w 565592"/>
                  <a:gd name="connsiteY34" fmla="*/ 414087 h 605988"/>
                  <a:gd name="connsiteX35" fmla="*/ 30300 w 565592"/>
                  <a:gd name="connsiteY35" fmla="*/ 464586 h 605988"/>
                  <a:gd name="connsiteX36" fmla="*/ 34845 w 565592"/>
                  <a:gd name="connsiteY36" fmla="*/ 485323 h 605988"/>
                  <a:gd name="connsiteX37" fmla="*/ 0 w 565592"/>
                  <a:gd name="connsiteY37" fmla="*/ 526326 h 605988"/>
                  <a:gd name="connsiteX38" fmla="*/ 0 w 565592"/>
                  <a:gd name="connsiteY38" fmla="*/ 595884 h 605988"/>
                  <a:gd name="connsiteX39" fmla="*/ 10109 w 565592"/>
                  <a:gd name="connsiteY39" fmla="*/ 605983 h 605988"/>
                  <a:gd name="connsiteX40" fmla="*/ 343402 w 565592"/>
                  <a:gd name="connsiteY40" fmla="*/ 67421 h 605988"/>
                  <a:gd name="connsiteX41" fmla="*/ 343402 w 565592"/>
                  <a:gd name="connsiteY41" fmla="*/ 113849 h 605988"/>
                  <a:gd name="connsiteX42" fmla="*/ 265868 w 565592"/>
                  <a:gd name="connsiteY42" fmla="*/ 110747 h 605988"/>
                  <a:gd name="connsiteX43" fmla="*/ 287974 w 565592"/>
                  <a:gd name="connsiteY43" fmla="*/ 58210 h 605988"/>
                  <a:gd name="connsiteX44" fmla="*/ 343402 w 565592"/>
                  <a:gd name="connsiteY44" fmla="*/ 67421 h 605988"/>
                  <a:gd name="connsiteX45" fmla="*/ 414123 w 565592"/>
                  <a:gd name="connsiteY45" fmla="*/ 59738 h 605988"/>
                  <a:gd name="connsiteX46" fmla="*/ 435567 w 565592"/>
                  <a:gd name="connsiteY46" fmla="*/ 111126 h 605988"/>
                  <a:gd name="connsiteX47" fmla="*/ 363606 w 565592"/>
                  <a:gd name="connsiteY47" fmla="*/ 113854 h 605988"/>
                  <a:gd name="connsiteX48" fmla="*/ 363602 w 565592"/>
                  <a:gd name="connsiteY48" fmla="*/ 67421 h 605988"/>
                  <a:gd name="connsiteX49" fmla="*/ 414124 w 565592"/>
                  <a:gd name="connsiteY49" fmla="*/ 59738 h 605988"/>
                  <a:gd name="connsiteX50" fmla="*/ 363601 w 565592"/>
                  <a:gd name="connsiteY50" fmla="*/ 356764 h 605988"/>
                  <a:gd name="connsiteX51" fmla="*/ 363601 w 565592"/>
                  <a:gd name="connsiteY51" fmla="*/ 312285 h 605988"/>
                  <a:gd name="connsiteX52" fmla="*/ 436582 w 565592"/>
                  <a:gd name="connsiteY52" fmla="*/ 309489 h 605988"/>
                  <a:gd name="connsiteX53" fmla="*/ 414119 w 565592"/>
                  <a:gd name="connsiteY53" fmla="*/ 364452 h 605988"/>
                  <a:gd name="connsiteX54" fmla="*/ 363601 w 565592"/>
                  <a:gd name="connsiteY54" fmla="*/ 356764 h 605988"/>
                  <a:gd name="connsiteX55" fmla="*/ 287957 w 565592"/>
                  <a:gd name="connsiteY55" fmla="*/ 365985 h 605988"/>
                  <a:gd name="connsiteX56" fmla="*/ 269011 w 565592"/>
                  <a:gd name="connsiteY56" fmla="*/ 323192 h 605988"/>
                  <a:gd name="connsiteX57" fmla="*/ 282808 w 565592"/>
                  <a:gd name="connsiteY57" fmla="*/ 323192 h 605988"/>
                  <a:gd name="connsiteX58" fmla="*/ 292069 w 565592"/>
                  <a:gd name="connsiteY58" fmla="*/ 317132 h 605988"/>
                  <a:gd name="connsiteX59" fmla="*/ 292556 w 565592"/>
                  <a:gd name="connsiteY59" fmla="*/ 310707 h 605988"/>
                  <a:gd name="connsiteX60" fmla="*/ 343420 w 565592"/>
                  <a:gd name="connsiteY60" fmla="*/ 312213 h 605988"/>
                  <a:gd name="connsiteX61" fmla="*/ 343420 w 565592"/>
                  <a:gd name="connsiteY61" fmla="*/ 356765 h 605988"/>
                  <a:gd name="connsiteX62" fmla="*/ 287956 w 565592"/>
                  <a:gd name="connsiteY62" fmla="*/ 365986 h 605988"/>
                  <a:gd name="connsiteX63" fmla="*/ 363601 w 565592"/>
                  <a:gd name="connsiteY63" fmla="*/ 292086 h 605988"/>
                  <a:gd name="connsiteX64" fmla="*/ 363601 w 565592"/>
                  <a:gd name="connsiteY64" fmla="*/ 222085 h 605988"/>
                  <a:gd name="connsiteX65" fmla="*/ 450157 w 565592"/>
                  <a:gd name="connsiteY65" fmla="*/ 218217 h 605988"/>
                  <a:gd name="connsiteX66" fmla="*/ 441884 w 565592"/>
                  <a:gd name="connsiteY66" fmla="*/ 288844 h 605988"/>
                  <a:gd name="connsiteX67" fmla="*/ 363601 w 565592"/>
                  <a:gd name="connsiteY67" fmla="*/ 292086 h 605988"/>
                  <a:gd name="connsiteX68" fmla="*/ 449914 w 565592"/>
                  <a:gd name="connsiteY68" fmla="*/ 197964 h 605988"/>
                  <a:gd name="connsiteX69" fmla="*/ 363601 w 565592"/>
                  <a:gd name="connsiteY69" fmla="*/ 201850 h 605988"/>
                  <a:gd name="connsiteX70" fmla="*/ 363601 w 565592"/>
                  <a:gd name="connsiteY70" fmla="*/ 134051 h 605988"/>
                  <a:gd name="connsiteX71" fmla="*/ 440946 w 565592"/>
                  <a:gd name="connsiteY71" fmla="*/ 131003 h 605988"/>
                  <a:gd name="connsiteX72" fmla="*/ 449914 w 565592"/>
                  <a:gd name="connsiteY72" fmla="*/ 197964 h 605988"/>
                  <a:gd name="connsiteX73" fmla="*/ 343402 w 565592"/>
                  <a:gd name="connsiteY73" fmla="*/ 134056 h 605988"/>
                  <a:gd name="connsiteX74" fmla="*/ 343402 w 565592"/>
                  <a:gd name="connsiteY74" fmla="*/ 201878 h 605988"/>
                  <a:gd name="connsiteX75" fmla="*/ 251485 w 565592"/>
                  <a:gd name="connsiteY75" fmla="*/ 197513 h 605988"/>
                  <a:gd name="connsiteX76" fmla="*/ 260484 w 565592"/>
                  <a:gd name="connsiteY76" fmla="*/ 130634 h 605988"/>
                  <a:gd name="connsiteX77" fmla="*/ 343402 w 565592"/>
                  <a:gd name="connsiteY77" fmla="*/ 134056 h 605988"/>
                  <a:gd name="connsiteX78" fmla="*/ 230861 w 565592"/>
                  <a:gd name="connsiteY78" fmla="*/ 215833 h 605988"/>
                  <a:gd name="connsiteX79" fmla="*/ 232043 w 565592"/>
                  <a:gd name="connsiteY79" fmla="*/ 243183 h 605988"/>
                  <a:gd name="connsiteX80" fmla="*/ 203745 w 565592"/>
                  <a:gd name="connsiteY80" fmla="*/ 212541 h 605988"/>
                  <a:gd name="connsiteX81" fmla="*/ 230861 w 565592"/>
                  <a:gd name="connsiteY81" fmla="*/ 215832 h 605988"/>
                  <a:gd name="connsiteX82" fmla="*/ 255475 w 565592"/>
                  <a:gd name="connsiteY82" fmla="*/ 268645 h 605988"/>
                  <a:gd name="connsiteX83" fmla="*/ 251101 w 565592"/>
                  <a:gd name="connsiteY83" fmla="*/ 217740 h 605988"/>
                  <a:gd name="connsiteX84" fmla="*/ 343402 w 565592"/>
                  <a:gd name="connsiteY84" fmla="*/ 222073 h 605988"/>
                  <a:gd name="connsiteX85" fmla="*/ 343402 w 565592"/>
                  <a:gd name="connsiteY85" fmla="*/ 292014 h 605988"/>
                  <a:gd name="connsiteX86" fmla="*/ 274823 w 565592"/>
                  <a:gd name="connsiteY86" fmla="*/ 289579 h 605988"/>
                  <a:gd name="connsiteX87" fmla="*/ 222195 w 565592"/>
                  <a:gd name="connsiteY87" fmla="*/ 323193 h 605988"/>
                  <a:gd name="connsiteX88" fmla="*/ 247778 w 565592"/>
                  <a:gd name="connsiteY88" fmla="*/ 323193 h 605988"/>
                  <a:gd name="connsiteX89" fmla="*/ 269118 w 565592"/>
                  <a:gd name="connsiteY89" fmla="*/ 373620 h 605988"/>
                  <a:gd name="connsiteX90" fmla="*/ 259532 w 565592"/>
                  <a:gd name="connsiteY90" fmla="*/ 379175 h 605988"/>
                  <a:gd name="connsiteX91" fmla="*/ 222194 w 565592"/>
                  <a:gd name="connsiteY91" fmla="*/ 351775 h 605988"/>
                  <a:gd name="connsiteX92" fmla="*/ 281671 w 565592"/>
                  <a:gd name="connsiteY92" fmla="*/ 389852 h 605988"/>
                  <a:gd name="connsiteX93" fmla="*/ 353501 w 565592"/>
                  <a:gd name="connsiteY93" fmla="*/ 376663 h 605988"/>
                  <a:gd name="connsiteX94" fmla="*/ 425339 w 565592"/>
                  <a:gd name="connsiteY94" fmla="*/ 389865 h 605988"/>
                  <a:gd name="connsiteX95" fmla="*/ 281669 w 565592"/>
                  <a:gd name="connsiteY95" fmla="*/ 389852 h 605988"/>
                  <a:gd name="connsiteX96" fmla="*/ 447411 w 565592"/>
                  <a:gd name="connsiteY96" fmla="*/ 379134 h 605988"/>
                  <a:gd name="connsiteX97" fmla="*/ 433312 w 565592"/>
                  <a:gd name="connsiteY97" fmla="*/ 371379 h 605988"/>
                  <a:gd name="connsiteX98" fmla="*/ 458057 w 565592"/>
                  <a:gd name="connsiteY98" fmla="*/ 307800 h 605988"/>
                  <a:gd name="connsiteX99" fmla="*/ 524292 w 565592"/>
                  <a:gd name="connsiteY99" fmla="*/ 299485 h 605988"/>
                  <a:gd name="connsiteX100" fmla="*/ 447412 w 565592"/>
                  <a:gd name="connsiteY100" fmla="*/ 379134 h 605988"/>
                  <a:gd name="connsiteX101" fmla="*/ 533832 w 565592"/>
                  <a:gd name="connsiteY101" fmla="*/ 277239 h 605988"/>
                  <a:gd name="connsiteX102" fmla="*/ 462930 w 565592"/>
                  <a:gd name="connsiteY102" fmla="*/ 287028 h 605988"/>
                  <a:gd name="connsiteX103" fmla="*/ 470406 w 565592"/>
                  <a:gd name="connsiteY103" fmla="*/ 216339 h 605988"/>
                  <a:gd name="connsiteX104" fmla="*/ 545073 w 565592"/>
                  <a:gd name="connsiteY104" fmla="*/ 205432 h 605988"/>
                  <a:gd name="connsiteX105" fmla="*/ 545397 w 565592"/>
                  <a:gd name="connsiteY105" fmla="*/ 212087 h 605988"/>
                  <a:gd name="connsiteX106" fmla="*/ 533832 w 565592"/>
                  <a:gd name="connsiteY106" fmla="*/ 277239 h 605988"/>
                  <a:gd name="connsiteX107" fmla="*/ 543228 w 565592"/>
                  <a:gd name="connsiteY107" fmla="*/ 185201 h 605988"/>
                  <a:gd name="connsiteX108" fmla="*/ 470054 w 565592"/>
                  <a:gd name="connsiteY108" fmla="*/ 196067 h 605988"/>
                  <a:gd name="connsiteX109" fmla="*/ 461217 w 565592"/>
                  <a:gd name="connsiteY109" fmla="*/ 129309 h 605988"/>
                  <a:gd name="connsiteX110" fmla="*/ 522321 w 565592"/>
                  <a:gd name="connsiteY110" fmla="*/ 121522 h 605988"/>
                  <a:gd name="connsiteX111" fmla="*/ 543228 w 565592"/>
                  <a:gd name="connsiteY111" fmla="*/ 185201 h 605988"/>
                  <a:gd name="connsiteX112" fmla="*/ 511098 w 565592"/>
                  <a:gd name="connsiteY112" fmla="*/ 102888 h 605988"/>
                  <a:gd name="connsiteX113" fmla="*/ 456063 w 565592"/>
                  <a:gd name="connsiteY113" fmla="*/ 109494 h 605988"/>
                  <a:gd name="connsiteX114" fmla="*/ 433307 w 565592"/>
                  <a:gd name="connsiteY114" fmla="*/ 52814 h 605988"/>
                  <a:gd name="connsiteX115" fmla="*/ 447487 w 565592"/>
                  <a:gd name="connsiteY115" fmla="*/ 44995 h 605988"/>
                  <a:gd name="connsiteX116" fmla="*/ 511097 w 565592"/>
                  <a:gd name="connsiteY116" fmla="*/ 102888 h 605988"/>
                  <a:gd name="connsiteX117" fmla="*/ 425363 w 565592"/>
                  <a:gd name="connsiteY117" fmla="*/ 34323 h 605988"/>
                  <a:gd name="connsiteX118" fmla="*/ 353501 w 565592"/>
                  <a:gd name="connsiteY118" fmla="*/ 47533 h 605988"/>
                  <a:gd name="connsiteX119" fmla="*/ 281630 w 565592"/>
                  <a:gd name="connsiteY119" fmla="*/ 34323 h 605988"/>
                  <a:gd name="connsiteX120" fmla="*/ 353501 w 565592"/>
                  <a:gd name="connsiteY120" fmla="*/ 20201 h 605988"/>
                  <a:gd name="connsiteX121" fmla="*/ 425363 w 565592"/>
                  <a:gd name="connsiteY121" fmla="*/ 34323 h 605988"/>
                  <a:gd name="connsiteX122" fmla="*/ 259507 w 565592"/>
                  <a:gd name="connsiteY122" fmla="*/ 44995 h 605988"/>
                  <a:gd name="connsiteX123" fmla="*/ 269143 w 565592"/>
                  <a:gd name="connsiteY123" fmla="*/ 50581 h 605988"/>
                  <a:gd name="connsiteX124" fmla="*/ 245318 w 565592"/>
                  <a:gd name="connsiteY124" fmla="*/ 108989 h 605988"/>
                  <a:gd name="connsiteX125" fmla="*/ 195888 w 565592"/>
                  <a:gd name="connsiteY125" fmla="*/ 102880 h 605988"/>
                  <a:gd name="connsiteX126" fmla="*/ 259507 w 565592"/>
                  <a:gd name="connsiteY126" fmla="*/ 44996 h 605988"/>
                  <a:gd name="connsiteX127" fmla="*/ 184665 w 565592"/>
                  <a:gd name="connsiteY127" fmla="*/ 121524 h 605988"/>
                  <a:gd name="connsiteX128" fmla="*/ 240174 w 565592"/>
                  <a:gd name="connsiteY128" fmla="*/ 128814 h 605988"/>
                  <a:gd name="connsiteX129" fmla="*/ 231354 w 565592"/>
                  <a:gd name="connsiteY129" fmla="*/ 195572 h 605988"/>
                  <a:gd name="connsiteX130" fmla="*/ 181613 w 565592"/>
                  <a:gd name="connsiteY130" fmla="*/ 188584 h 605988"/>
                  <a:gd name="connsiteX131" fmla="*/ 169020 w 565592"/>
                  <a:gd name="connsiteY131" fmla="*/ 174940 h 605988"/>
                  <a:gd name="connsiteX132" fmla="*/ 165665 w 565592"/>
                  <a:gd name="connsiteY132" fmla="*/ 172555 h 605988"/>
                  <a:gd name="connsiteX133" fmla="*/ 184665 w 565592"/>
                  <a:gd name="connsiteY133" fmla="*/ 121524 h 605988"/>
                  <a:gd name="connsiteX134" fmla="*/ 20206 w 565592"/>
                  <a:gd name="connsiteY134" fmla="*/ 526335 h 605988"/>
                  <a:gd name="connsiteX135" fmla="*/ 41546 w 565592"/>
                  <a:gd name="connsiteY135" fmla="*/ 504995 h 605988"/>
                  <a:gd name="connsiteX136" fmla="*/ 54333 w 565592"/>
                  <a:gd name="connsiteY136" fmla="*/ 504995 h 605988"/>
                  <a:gd name="connsiteX137" fmla="*/ 63788 w 565592"/>
                  <a:gd name="connsiteY137" fmla="*/ 498448 h 605988"/>
                  <a:gd name="connsiteX138" fmla="*/ 60979 w 565592"/>
                  <a:gd name="connsiteY138" fmla="*/ 487298 h 605988"/>
                  <a:gd name="connsiteX139" fmla="*/ 50505 w 565592"/>
                  <a:gd name="connsiteY139" fmla="*/ 464596 h 605988"/>
                  <a:gd name="connsiteX140" fmla="*/ 80804 w 565592"/>
                  <a:gd name="connsiteY140" fmla="*/ 434296 h 605988"/>
                  <a:gd name="connsiteX141" fmla="*/ 111104 w 565592"/>
                  <a:gd name="connsiteY141" fmla="*/ 464596 h 605988"/>
                  <a:gd name="connsiteX142" fmla="*/ 100621 w 565592"/>
                  <a:gd name="connsiteY142" fmla="*/ 487288 h 605988"/>
                  <a:gd name="connsiteX143" fmla="*/ 97812 w 565592"/>
                  <a:gd name="connsiteY143" fmla="*/ 498439 h 605988"/>
                  <a:gd name="connsiteX144" fmla="*/ 107267 w 565592"/>
                  <a:gd name="connsiteY144" fmla="*/ 504995 h 605988"/>
                  <a:gd name="connsiteX145" fmla="*/ 120053 w 565592"/>
                  <a:gd name="connsiteY145" fmla="*/ 504995 h 605988"/>
                  <a:gd name="connsiteX146" fmla="*/ 141393 w 565592"/>
                  <a:gd name="connsiteY146" fmla="*/ 526335 h 605988"/>
                  <a:gd name="connsiteX147" fmla="*/ 141393 w 565592"/>
                  <a:gd name="connsiteY147" fmla="*/ 585793 h 605988"/>
                  <a:gd name="connsiteX148" fmla="*/ 20196 w 565592"/>
                  <a:gd name="connsiteY148" fmla="*/ 585793 h 605988"/>
                  <a:gd name="connsiteX149" fmla="*/ 20196 w 565592"/>
                  <a:gd name="connsiteY149" fmla="*/ 526335 h 605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565592" h="605988">
                    <a:moveTo>
                      <a:pt x="10109" y="605988"/>
                    </a:moveTo>
                    <a:lnTo>
                      <a:pt x="151506" y="605988"/>
                    </a:lnTo>
                    <a:cubicBezTo>
                      <a:pt x="157079" y="605988"/>
                      <a:pt x="161606" y="601461"/>
                      <a:pt x="161606" y="595888"/>
                    </a:cubicBezTo>
                    <a:lnTo>
                      <a:pt x="161606" y="526330"/>
                    </a:lnTo>
                    <a:cubicBezTo>
                      <a:pt x="161606" y="505707"/>
                      <a:pt x="146487" y="488537"/>
                      <a:pt x="126761" y="485327"/>
                    </a:cubicBezTo>
                    <a:cubicBezTo>
                      <a:pt x="129719" y="478862"/>
                      <a:pt x="131306" y="471805"/>
                      <a:pt x="131306" y="464591"/>
                    </a:cubicBezTo>
                    <a:cubicBezTo>
                      <a:pt x="131306" y="453319"/>
                      <a:pt x="127469" y="443007"/>
                      <a:pt x="121206" y="434594"/>
                    </a:cubicBezTo>
                    <a:lnTo>
                      <a:pt x="121206" y="313097"/>
                    </a:lnTo>
                    <a:cubicBezTo>
                      <a:pt x="121206" y="307524"/>
                      <a:pt x="116679" y="302997"/>
                      <a:pt x="111106" y="302997"/>
                    </a:cubicBezTo>
                    <a:lnTo>
                      <a:pt x="63474" y="302997"/>
                    </a:lnTo>
                    <a:lnTo>
                      <a:pt x="161622" y="196705"/>
                    </a:lnTo>
                    <a:lnTo>
                      <a:pt x="237777" y="279159"/>
                    </a:lnTo>
                    <a:cubicBezTo>
                      <a:pt x="237998" y="279470"/>
                      <a:pt x="238251" y="279777"/>
                      <a:pt x="238517" y="280056"/>
                    </a:cubicBezTo>
                    <a:lnTo>
                      <a:pt x="259695" y="302997"/>
                    </a:lnTo>
                    <a:lnTo>
                      <a:pt x="212096" y="302997"/>
                    </a:lnTo>
                    <a:cubicBezTo>
                      <a:pt x="206523" y="302997"/>
                      <a:pt x="201996" y="307524"/>
                      <a:pt x="201996" y="313097"/>
                    </a:cubicBezTo>
                    <a:lnTo>
                      <a:pt x="201996" y="565592"/>
                    </a:lnTo>
                    <a:lnTo>
                      <a:pt x="222195" y="565592"/>
                    </a:lnTo>
                    <a:lnTo>
                      <a:pt x="222195" y="378417"/>
                    </a:lnTo>
                    <a:cubicBezTo>
                      <a:pt x="232629" y="386677"/>
                      <a:pt x="243675" y="393981"/>
                      <a:pt x="255354" y="399991"/>
                    </a:cubicBezTo>
                    <a:cubicBezTo>
                      <a:pt x="285279" y="415817"/>
                      <a:pt x="319212" y="424190"/>
                      <a:pt x="353502" y="424190"/>
                    </a:cubicBezTo>
                    <a:cubicBezTo>
                      <a:pt x="387791" y="424190"/>
                      <a:pt x="421724" y="415817"/>
                      <a:pt x="451569" y="400031"/>
                    </a:cubicBezTo>
                    <a:cubicBezTo>
                      <a:pt x="496806" y="376608"/>
                      <a:pt x="532074" y="337471"/>
                      <a:pt x="550849" y="289844"/>
                    </a:cubicBezTo>
                    <a:cubicBezTo>
                      <a:pt x="560638" y="265149"/>
                      <a:pt x="565593" y="238993"/>
                      <a:pt x="565593" y="212085"/>
                    </a:cubicBezTo>
                    <a:cubicBezTo>
                      <a:pt x="565593" y="205349"/>
                      <a:pt x="565268" y="198653"/>
                      <a:pt x="564641" y="192292"/>
                    </a:cubicBezTo>
                    <a:cubicBezTo>
                      <a:pt x="561832" y="161397"/>
                      <a:pt x="552409" y="132117"/>
                      <a:pt x="536646" y="105303"/>
                    </a:cubicBezTo>
                    <a:cubicBezTo>
                      <a:pt x="498808" y="40350"/>
                      <a:pt x="428637" y="0"/>
                      <a:pt x="353499" y="0"/>
                    </a:cubicBezTo>
                    <a:cubicBezTo>
                      <a:pt x="278368" y="0"/>
                      <a:pt x="208189" y="40350"/>
                      <a:pt x="170376" y="105258"/>
                    </a:cubicBezTo>
                    <a:cubicBezTo>
                      <a:pt x="155600" y="130337"/>
                      <a:pt x="146439" y="157656"/>
                      <a:pt x="142953" y="187098"/>
                    </a:cubicBezTo>
                    <a:lnTo>
                      <a:pt x="32978" y="306241"/>
                    </a:lnTo>
                    <a:cubicBezTo>
                      <a:pt x="30250" y="309189"/>
                      <a:pt x="29542" y="313464"/>
                      <a:pt x="31152" y="317138"/>
                    </a:cubicBezTo>
                    <a:cubicBezTo>
                      <a:pt x="32753" y="320818"/>
                      <a:pt x="36391" y="323189"/>
                      <a:pt x="40400" y="323189"/>
                    </a:cubicBezTo>
                    <a:lnTo>
                      <a:pt x="100998" y="323189"/>
                    </a:lnTo>
                    <a:lnTo>
                      <a:pt x="100998" y="418371"/>
                    </a:lnTo>
                    <a:cubicBezTo>
                      <a:pt x="94808" y="415652"/>
                      <a:pt x="87990" y="414087"/>
                      <a:pt x="80799" y="414087"/>
                    </a:cubicBezTo>
                    <a:cubicBezTo>
                      <a:pt x="52952" y="414087"/>
                      <a:pt x="30300" y="436740"/>
                      <a:pt x="30300" y="464586"/>
                    </a:cubicBezTo>
                    <a:cubicBezTo>
                      <a:pt x="30300" y="471796"/>
                      <a:pt x="31887" y="478866"/>
                      <a:pt x="34845" y="485323"/>
                    </a:cubicBezTo>
                    <a:cubicBezTo>
                      <a:pt x="15109" y="488533"/>
                      <a:pt x="0" y="505702"/>
                      <a:pt x="0" y="526326"/>
                    </a:cubicBezTo>
                    <a:lnTo>
                      <a:pt x="0" y="595884"/>
                    </a:lnTo>
                    <a:cubicBezTo>
                      <a:pt x="9" y="601457"/>
                      <a:pt x="4527" y="605983"/>
                      <a:pt x="10109" y="605983"/>
                    </a:cubicBezTo>
                    <a:close/>
                    <a:moveTo>
                      <a:pt x="343402" y="67421"/>
                    </a:moveTo>
                    <a:lnTo>
                      <a:pt x="343402" y="113849"/>
                    </a:lnTo>
                    <a:cubicBezTo>
                      <a:pt x="316736" y="113637"/>
                      <a:pt x="290730" y="112605"/>
                      <a:pt x="265868" y="110747"/>
                    </a:cubicBezTo>
                    <a:cubicBezTo>
                      <a:pt x="271693" y="91761"/>
                      <a:pt x="279097" y="74167"/>
                      <a:pt x="287974" y="58210"/>
                    </a:cubicBezTo>
                    <a:cubicBezTo>
                      <a:pt x="304143" y="63422"/>
                      <a:pt x="323062" y="66614"/>
                      <a:pt x="343402" y="67421"/>
                    </a:cubicBezTo>
                    <a:close/>
                    <a:moveTo>
                      <a:pt x="414123" y="59738"/>
                    </a:moveTo>
                    <a:cubicBezTo>
                      <a:pt x="422740" y="75546"/>
                      <a:pt x="429940" y="92774"/>
                      <a:pt x="435567" y="111126"/>
                    </a:cubicBezTo>
                    <a:cubicBezTo>
                      <a:pt x="412397" y="112740"/>
                      <a:pt x="388292" y="113651"/>
                      <a:pt x="363606" y="113854"/>
                    </a:cubicBezTo>
                    <a:lnTo>
                      <a:pt x="363602" y="67421"/>
                    </a:lnTo>
                    <a:cubicBezTo>
                      <a:pt x="381894" y="66695"/>
                      <a:pt x="399072" y="64058"/>
                      <a:pt x="414124" y="59738"/>
                    </a:cubicBezTo>
                    <a:close/>
                    <a:moveTo>
                      <a:pt x="363601" y="356764"/>
                    </a:moveTo>
                    <a:lnTo>
                      <a:pt x="363601" y="312285"/>
                    </a:lnTo>
                    <a:cubicBezTo>
                      <a:pt x="388418" y="312082"/>
                      <a:pt x="412910" y="311144"/>
                      <a:pt x="436582" y="309489"/>
                    </a:cubicBezTo>
                    <a:cubicBezTo>
                      <a:pt x="430815" y="329166"/>
                      <a:pt x="423290" y="347634"/>
                      <a:pt x="414119" y="364452"/>
                    </a:cubicBezTo>
                    <a:cubicBezTo>
                      <a:pt x="399073" y="360128"/>
                      <a:pt x="381894" y="357490"/>
                      <a:pt x="363601" y="356764"/>
                    </a:cubicBezTo>
                    <a:close/>
                    <a:moveTo>
                      <a:pt x="287957" y="365985"/>
                    </a:moveTo>
                    <a:cubicBezTo>
                      <a:pt x="280563" y="352661"/>
                      <a:pt x="274200" y="338363"/>
                      <a:pt x="269011" y="323192"/>
                    </a:cubicBezTo>
                    <a:lnTo>
                      <a:pt x="282808" y="323192"/>
                    </a:lnTo>
                    <a:cubicBezTo>
                      <a:pt x="286816" y="323192"/>
                      <a:pt x="290455" y="320820"/>
                      <a:pt x="292069" y="317132"/>
                    </a:cubicBezTo>
                    <a:cubicBezTo>
                      <a:pt x="292980" y="315062"/>
                      <a:pt x="293070" y="312821"/>
                      <a:pt x="292556" y="310707"/>
                    </a:cubicBezTo>
                    <a:cubicBezTo>
                      <a:pt x="309373" y="311536"/>
                      <a:pt x="326332" y="312069"/>
                      <a:pt x="343420" y="312213"/>
                    </a:cubicBezTo>
                    <a:lnTo>
                      <a:pt x="343420" y="356765"/>
                    </a:lnTo>
                    <a:cubicBezTo>
                      <a:pt x="323062" y="357572"/>
                      <a:pt x="304125" y="360764"/>
                      <a:pt x="287956" y="365986"/>
                    </a:cubicBezTo>
                    <a:close/>
                    <a:moveTo>
                      <a:pt x="363601" y="292086"/>
                    </a:moveTo>
                    <a:lnTo>
                      <a:pt x="363601" y="222085"/>
                    </a:lnTo>
                    <a:cubicBezTo>
                      <a:pt x="393234" y="221842"/>
                      <a:pt x="422230" y="220539"/>
                      <a:pt x="450157" y="218217"/>
                    </a:cubicBezTo>
                    <a:cubicBezTo>
                      <a:pt x="449751" y="242487"/>
                      <a:pt x="446924" y="266240"/>
                      <a:pt x="441884" y="288844"/>
                    </a:cubicBezTo>
                    <a:cubicBezTo>
                      <a:pt x="416634" y="290760"/>
                      <a:pt x="390325" y="291865"/>
                      <a:pt x="363601" y="292086"/>
                    </a:cubicBezTo>
                    <a:close/>
                    <a:moveTo>
                      <a:pt x="449914" y="197964"/>
                    </a:moveTo>
                    <a:cubicBezTo>
                      <a:pt x="422049" y="200317"/>
                      <a:pt x="392941" y="201620"/>
                      <a:pt x="363601" y="201850"/>
                    </a:cubicBezTo>
                    <a:lnTo>
                      <a:pt x="363601" y="134051"/>
                    </a:lnTo>
                    <a:cubicBezTo>
                      <a:pt x="390163" y="133839"/>
                      <a:pt x="416089" y="132820"/>
                      <a:pt x="440946" y="131003"/>
                    </a:cubicBezTo>
                    <a:cubicBezTo>
                      <a:pt x="446019" y="152416"/>
                      <a:pt x="449026" y="174929"/>
                      <a:pt x="449914" y="197964"/>
                    </a:cubicBezTo>
                    <a:close/>
                    <a:moveTo>
                      <a:pt x="343402" y="134056"/>
                    </a:moveTo>
                    <a:lnTo>
                      <a:pt x="343402" y="201878"/>
                    </a:lnTo>
                    <a:cubicBezTo>
                      <a:pt x="312183" y="201616"/>
                      <a:pt x="281135" y="200151"/>
                      <a:pt x="251485" y="197513"/>
                    </a:cubicBezTo>
                    <a:cubicBezTo>
                      <a:pt x="252373" y="174446"/>
                      <a:pt x="255385" y="152046"/>
                      <a:pt x="260484" y="130634"/>
                    </a:cubicBezTo>
                    <a:cubicBezTo>
                      <a:pt x="287006" y="132699"/>
                      <a:pt x="314870" y="133831"/>
                      <a:pt x="343402" y="134056"/>
                    </a:cubicBezTo>
                    <a:close/>
                    <a:moveTo>
                      <a:pt x="230861" y="215833"/>
                    </a:moveTo>
                    <a:cubicBezTo>
                      <a:pt x="230952" y="225044"/>
                      <a:pt x="231317" y="234175"/>
                      <a:pt x="232043" y="243183"/>
                    </a:cubicBezTo>
                    <a:lnTo>
                      <a:pt x="203745" y="212541"/>
                    </a:lnTo>
                    <a:cubicBezTo>
                      <a:pt x="212447" y="213740"/>
                      <a:pt x="221527" y="214831"/>
                      <a:pt x="230861" y="215832"/>
                    </a:cubicBezTo>
                    <a:close/>
                    <a:moveTo>
                      <a:pt x="255475" y="268645"/>
                    </a:moveTo>
                    <a:cubicBezTo>
                      <a:pt x="252819" y="252242"/>
                      <a:pt x="251363" y="235162"/>
                      <a:pt x="251101" y="217740"/>
                    </a:cubicBezTo>
                    <a:cubicBezTo>
                      <a:pt x="280878" y="220364"/>
                      <a:pt x="311799" y="221820"/>
                      <a:pt x="343402" y="222073"/>
                    </a:cubicBezTo>
                    <a:lnTo>
                      <a:pt x="343402" y="292014"/>
                    </a:lnTo>
                    <a:cubicBezTo>
                      <a:pt x="320293" y="291820"/>
                      <a:pt x="297295" y="291054"/>
                      <a:pt x="274823" y="289579"/>
                    </a:cubicBezTo>
                    <a:close/>
                    <a:moveTo>
                      <a:pt x="222195" y="323193"/>
                    </a:moveTo>
                    <a:lnTo>
                      <a:pt x="247778" y="323193"/>
                    </a:lnTo>
                    <a:cubicBezTo>
                      <a:pt x="253464" y="341070"/>
                      <a:pt x="260615" y="357956"/>
                      <a:pt x="269118" y="373620"/>
                    </a:cubicBezTo>
                    <a:cubicBezTo>
                      <a:pt x="265682" y="375356"/>
                      <a:pt x="262495" y="377205"/>
                      <a:pt x="259532" y="379175"/>
                    </a:cubicBezTo>
                    <a:cubicBezTo>
                      <a:pt x="246100" y="371700"/>
                      <a:pt x="233575" y="362519"/>
                      <a:pt x="222194" y="351775"/>
                    </a:cubicBezTo>
                    <a:close/>
                    <a:moveTo>
                      <a:pt x="281671" y="389852"/>
                    </a:moveTo>
                    <a:cubicBezTo>
                      <a:pt x="299981" y="381537"/>
                      <a:pt x="325776" y="376663"/>
                      <a:pt x="353501" y="376663"/>
                    </a:cubicBezTo>
                    <a:cubicBezTo>
                      <a:pt x="381234" y="376663"/>
                      <a:pt x="407029" y="381551"/>
                      <a:pt x="425339" y="389865"/>
                    </a:cubicBezTo>
                    <a:cubicBezTo>
                      <a:pt x="380035" y="408050"/>
                      <a:pt x="327109" y="408090"/>
                      <a:pt x="281669" y="389852"/>
                    </a:cubicBezTo>
                    <a:close/>
                    <a:moveTo>
                      <a:pt x="447411" y="379134"/>
                    </a:moveTo>
                    <a:cubicBezTo>
                      <a:pt x="443168" y="376316"/>
                      <a:pt x="438493" y="373710"/>
                      <a:pt x="433312" y="371379"/>
                    </a:cubicBezTo>
                    <a:cubicBezTo>
                      <a:pt x="443615" y="351927"/>
                      <a:pt x="451938" y="330547"/>
                      <a:pt x="458057" y="307800"/>
                    </a:cubicBezTo>
                    <a:cubicBezTo>
                      <a:pt x="481400" y="305699"/>
                      <a:pt x="503686" y="302930"/>
                      <a:pt x="524292" y="299485"/>
                    </a:cubicBezTo>
                    <a:cubicBezTo>
                      <a:pt x="507109" y="333040"/>
                      <a:pt x="480385" y="360716"/>
                      <a:pt x="447412" y="379134"/>
                    </a:cubicBezTo>
                    <a:close/>
                    <a:moveTo>
                      <a:pt x="533832" y="277239"/>
                    </a:moveTo>
                    <a:cubicBezTo>
                      <a:pt x="512149" y="281311"/>
                      <a:pt x="488252" y="284580"/>
                      <a:pt x="462930" y="287028"/>
                    </a:cubicBezTo>
                    <a:cubicBezTo>
                      <a:pt x="467574" y="264254"/>
                      <a:pt x="470140" y="240510"/>
                      <a:pt x="470406" y="216339"/>
                    </a:cubicBezTo>
                    <a:cubicBezTo>
                      <a:pt x="497675" y="213579"/>
                      <a:pt x="522672" y="209927"/>
                      <a:pt x="545073" y="205432"/>
                    </a:cubicBezTo>
                    <a:cubicBezTo>
                      <a:pt x="545154" y="207673"/>
                      <a:pt x="545397" y="209823"/>
                      <a:pt x="545397" y="212087"/>
                    </a:cubicBezTo>
                    <a:cubicBezTo>
                      <a:pt x="545397" y="234576"/>
                      <a:pt x="541398" y="256436"/>
                      <a:pt x="533832" y="277239"/>
                    </a:cubicBezTo>
                    <a:close/>
                    <a:moveTo>
                      <a:pt x="543228" y="185201"/>
                    </a:moveTo>
                    <a:cubicBezTo>
                      <a:pt x="521401" y="189674"/>
                      <a:pt x="496900" y="193312"/>
                      <a:pt x="470054" y="196067"/>
                    </a:cubicBezTo>
                    <a:cubicBezTo>
                      <a:pt x="469094" y="173171"/>
                      <a:pt x="466104" y="150758"/>
                      <a:pt x="461217" y="129309"/>
                    </a:cubicBezTo>
                    <a:cubicBezTo>
                      <a:pt x="482670" y="127307"/>
                      <a:pt x="503122" y="124715"/>
                      <a:pt x="522321" y="121522"/>
                    </a:cubicBezTo>
                    <a:cubicBezTo>
                      <a:pt x="533129" y="141469"/>
                      <a:pt x="540104" y="162810"/>
                      <a:pt x="543228" y="185201"/>
                    </a:cubicBezTo>
                    <a:close/>
                    <a:moveTo>
                      <a:pt x="511098" y="102888"/>
                    </a:moveTo>
                    <a:cubicBezTo>
                      <a:pt x="493694" y="105575"/>
                      <a:pt x="475262" y="107776"/>
                      <a:pt x="456063" y="109494"/>
                    </a:cubicBezTo>
                    <a:cubicBezTo>
                      <a:pt x="450175" y="89312"/>
                      <a:pt x="442559" y="70275"/>
                      <a:pt x="433307" y="52814"/>
                    </a:cubicBezTo>
                    <a:cubicBezTo>
                      <a:pt x="438528" y="50460"/>
                      <a:pt x="443226" y="47836"/>
                      <a:pt x="447487" y="44995"/>
                    </a:cubicBezTo>
                    <a:cubicBezTo>
                      <a:pt x="472529" y="59104"/>
                      <a:pt x="494393" y="78789"/>
                      <a:pt x="511097" y="102888"/>
                    </a:cubicBezTo>
                    <a:close/>
                    <a:moveTo>
                      <a:pt x="425363" y="34323"/>
                    </a:moveTo>
                    <a:cubicBezTo>
                      <a:pt x="407053" y="42646"/>
                      <a:pt x="381249" y="47533"/>
                      <a:pt x="353501" y="47533"/>
                    </a:cubicBezTo>
                    <a:cubicBezTo>
                      <a:pt x="325759" y="47533"/>
                      <a:pt x="299941" y="42646"/>
                      <a:pt x="281630" y="34323"/>
                    </a:cubicBezTo>
                    <a:cubicBezTo>
                      <a:pt x="304174" y="25170"/>
                      <a:pt x="328526" y="20201"/>
                      <a:pt x="353501" y="20201"/>
                    </a:cubicBezTo>
                    <a:cubicBezTo>
                      <a:pt x="378471" y="20201"/>
                      <a:pt x="402827" y="25170"/>
                      <a:pt x="425363" y="34323"/>
                    </a:cubicBezTo>
                    <a:close/>
                    <a:moveTo>
                      <a:pt x="259507" y="44995"/>
                    </a:moveTo>
                    <a:cubicBezTo>
                      <a:pt x="262488" y="46974"/>
                      <a:pt x="265698" y="48832"/>
                      <a:pt x="269143" y="50581"/>
                    </a:cubicBezTo>
                    <a:cubicBezTo>
                      <a:pt x="259467" y="68369"/>
                      <a:pt x="251486" y="87932"/>
                      <a:pt x="245318" y="108989"/>
                    </a:cubicBezTo>
                    <a:cubicBezTo>
                      <a:pt x="228117" y="107353"/>
                      <a:pt x="211596" y="105301"/>
                      <a:pt x="195888" y="102880"/>
                    </a:cubicBezTo>
                    <a:cubicBezTo>
                      <a:pt x="212601" y="78789"/>
                      <a:pt x="234470" y="59103"/>
                      <a:pt x="259507" y="44996"/>
                    </a:cubicBezTo>
                    <a:close/>
                    <a:moveTo>
                      <a:pt x="184665" y="121524"/>
                    </a:moveTo>
                    <a:cubicBezTo>
                      <a:pt x="202209" y="124432"/>
                      <a:pt x="220740" y="126898"/>
                      <a:pt x="240174" y="128814"/>
                    </a:cubicBezTo>
                    <a:cubicBezTo>
                      <a:pt x="235236" y="150367"/>
                      <a:pt x="232288" y="172766"/>
                      <a:pt x="231354" y="195572"/>
                    </a:cubicBezTo>
                    <a:cubicBezTo>
                      <a:pt x="213539" y="193643"/>
                      <a:pt x="196852" y="191312"/>
                      <a:pt x="181613" y="188584"/>
                    </a:cubicBezTo>
                    <a:lnTo>
                      <a:pt x="169020" y="174940"/>
                    </a:lnTo>
                    <a:cubicBezTo>
                      <a:pt x="168068" y="173912"/>
                      <a:pt x="166927" y="173114"/>
                      <a:pt x="165665" y="172555"/>
                    </a:cubicBezTo>
                    <a:cubicBezTo>
                      <a:pt x="169394" y="154709"/>
                      <a:pt x="175891" y="137693"/>
                      <a:pt x="184665" y="121524"/>
                    </a:cubicBezTo>
                    <a:close/>
                    <a:moveTo>
                      <a:pt x="20206" y="526335"/>
                    </a:moveTo>
                    <a:cubicBezTo>
                      <a:pt x="20206" y="514572"/>
                      <a:pt x="29783" y="504995"/>
                      <a:pt x="41546" y="504995"/>
                    </a:cubicBezTo>
                    <a:lnTo>
                      <a:pt x="54333" y="504995"/>
                    </a:lnTo>
                    <a:cubicBezTo>
                      <a:pt x="58544" y="504995"/>
                      <a:pt x="62313" y="502389"/>
                      <a:pt x="63788" y="498448"/>
                    </a:cubicBezTo>
                    <a:cubicBezTo>
                      <a:pt x="65262" y="494507"/>
                      <a:pt x="64153" y="490066"/>
                      <a:pt x="60979" y="487298"/>
                    </a:cubicBezTo>
                    <a:cubicBezTo>
                      <a:pt x="54225" y="481382"/>
                      <a:pt x="50505" y="473321"/>
                      <a:pt x="50505" y="464596"/>
                    </a:cubicBezTo>
                    <a:cubicBezTo>
                      <a:pt x="50505" y="447890"/>
                      <a:pt x="64099" y="434296"/>
                      <a:pt x="80804" y="434296"/>
                    </a:cubicBezTo>
                    <a:cubicBezTo>
                      <a:pt x="97510" y="434296"/>
                      <a:pt x="111104" y="447890"/>
                      <a:pt x="111104" y="464596"/>
                    </a:cubicBezTo>
                    <a:cubicBezTo>
                      <a:pt x="111104" y="473320"/>
                      <a:pt x="107375" y="481382"/>
                      <a:pt x="100621" y="487288"/>
                    </a:cubicBezTo>
                    <a:cubicBezTo>
                      <a:pt x="97460" y="490057"/>
                      <a:pt x="96337" y="494498"/>
                      <a:pt x="97812" y="498439"/>
                    </a:cubicBezTo>
                    <a:cubicBezTo>
                      <a:pt x="99286" y="502379"/>
                      <a:pt x="103064" y="504995"/>
                      <a:pt x="107267" y="504995"/>
                    </a:cubicBezTo>
                    <a:lnTo>
                      <a:pt x="120053" y="504995"/>
                    </a:lnTo>
                    <a:cubicBezTo>
                      <a:pt x="131821" y="504995"/>
                      <a:pt x="141393" y="514571"/>
                      <a:pt x="141393" y="526335"/>
                    </a:cubicBezTo>
                    <a:lnTo>
                      <a:pt x="141393" y="585793"/>
                    </a:lnTo>
                    <a:lnTo>
                      <a:pt x="20196" y="585793"/>
                    </a:lnTo>
                    <a:lnTo>
                      <a:pt x="20196" y="526335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9" name="Forma libre 178">
                <a:extLst>
                  <a:ext uri="{FF2B5EF4-FFF2-40B4-BE49-F238E27FC236}">
                    <a16:creationId xmlns:a16="http://schemas.microsoft.com/office/drawing/2014/main" id="{2A4D35E6-2B17-C2D2-1617-B45EE8AFAE8B}"/>
                  </a:ext>
                </a:extLst>
              </p:cNvPr>
              <p:cNvSpPr/>
              <p:nvPr/>
            </p:nvSpPr>
            <p:spPr>
              <a:xfrm>
                <a:off x="5258785" y="4408679"/>
                <a:ext cx="20199" cy="20199"/>
              </a:xfrm>
              <a:custGeom>
                <a:avLst/>
                <a:gdLst>
                  <a:gd name="connsiteX0" fmla="*/ 0 w 20199"/>
                  <a:gd name="connsiteY0" fmla="*/ 0 h 20199"/>
                  <a:gd name="connsiteX1" fmla="*/ 20200 w 20199"/>
                  <a:gd name="connsiteY1" fmla="*/ 0 h 20199"/>
                  <a:gd name="connsiteX2" fmla="*/ 20200 w 20199"/>
                  <a:gd name="connsiteY2" fmla="*/ 20200 h 20199"/>
                  <a:gd name="connsiteX3" fmla="*/ 0 w 20199"/>
                  <a:gd name="connsiteY3" fmla="*/ 20200 h 2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9" h="20199">
                    <a:moveTo>
                      <a:pt x="0" y="0"/>
                    </a:moveTo>
                    <a:lnTo>
                      <a:pt x="20200" y="0"/>
                    </a:lnTo>
                    <a:lnTo>
                      <a:pt x="20200" y="20200"/>
                    </a:lnTo>
                    <a:lnTo>
                      <a:pt x="0" y="20200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  <p:grpSp>
        <p:nvGrpSpPr>
          <p:cNvPr id="234" name="Grupo 233">
            <a:extLst>
              <a:ext uri="{FF2B5EF4-FFF2-40B4-BE49-F238E27FC236}">
                <a16:creationId xmlns:a16="http://schemas.microsoft.com/office/drawing/2014/main" id="{CB7E7CF1-3E3F-5534-0417-A5646EB0E4D8}"/>
              </a:ext>
            </a:extLst>
          </p:cNvPr>
          <p:cNvGrpSpPr/>
          <p:nvPr/>
        </p:nvGrpSpPr>
        <p:grpSpPr>
          <a:xfrm>
            <a:off x="6695021" y="1740283"/>
            <a:ext cx="1278925" cy="1278925"/>
            <a:chOff x="6695021" y="1740283"/>
            <a:chExt cx="1278925" cy="1278925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86804D1-1732-D80E-6B29-F9614F0F4CE5}"/>
                </a:ext>
              </a:extLst>
            </p:cNvPr>
            <p:cNvSpPr/>
            <p:nvPr/>
          </p:nvSpPr>
          <p:spPr>
            <a:xfrm>
              <a:off x="6695021" y="1740283"/>
              <a:ext cx="1278925" cy="1278925"/>
            </a:xfrm>
            <a:prstGeom prst="ellipse">
              <a:avLst/>
            </a:prstGeom>
            <a:solidFill>
              <a:srgbClr val="4B6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grpSp>
          <p:nvGrpSpPr>
            <p:cNvPr id="229" name="Grupo 228">
              <a:extLst>
                <a:ext uri="{FF2B5EF4-FFF2-40B4-BE49-F238E27FC236}">
                  <a16:creationId xmlns:a16="http://schemas.microsoft.com/office/drawing/2014/main" id="{77FE0A78-BD3E-BC0B-F615-9CCC42213E71}"/>
                </a:ext>
              </a:extLst>
            </p:cNvPr>
            <p:cNvGrpSpPr/>
            <p:nvPr/>
          </p:nvGrpSpPr>
          <p:grpSpPr>
            <a:xfrm>
              <a:off x="7051687" y="1968410"/>
              <a:ext cx="565592" cy="807989"/>
              <a:chOff x="766146" y="3886665"/>
              <a:chExt cx="581230" cy="830328"/>
            </a:xfrm>
            <a:solidFill>
              <a:schemeClr val="bg1"/>
            </a:solidFill>
          </p:grpSpPr>
          <p:sp>
            <p:nvSpPr>
              <p:cNvPr id="203" name="Forma libre 202">
                <a:extLst>
                  <a:ext uri="{FF2B5EF4-FFF2-40B4-BE49-F238E27FC236}">
                    <a16:creationId xmlns:a16="http://schemas.microsoft.com/office/drawing/2014/main" id="{5E4DF524-F9BE-9008-F617-2FCF9754EBBA}"/>
                  </a:ext>
                </a:extLst>
              </p:cNvPr>
              <p:cNvSpPr/>
              <p:nvPr/>
            </p:nvSpPr>
            <p:spPr>
              <a:xfrm>
                <a:off x="766146" y="3886665"/>
                <a:ext cx="581230" cy="830328"/>
              </a:xfrm>
              <a:custGeom>
                <a:avLst/>
                <a:gdLst>
                  <a:gd name="connsiteX0" fmla="*/ 290615 w 581230"/>
                  <a:gd name="connsiteY0" fmla="*/ 0 h 830328"/>
                  <a:gd name="connsiteX1" fmla="*/ 0 w 581230"/>
                  <a:gd name="connsiteY1" fmla="*/ 290615 h 830328"/>
                  <a:gd name="connsiteX2" fmla="*/ 70368 w 581230"/>
                  <a:gd name="connsiteY2" fmla="*/ 497517 h 830328"/>
                  <a:gd name="connsiteX3" fmla="*/ 242649 w 581230"/>
                  <a:gd name="connsiteY3" fmla="*/ 721484 h 830328"/>
                  <a:gd name="connsiteX4" fmla="*/ 110710 w 581230"/>
                  <a:gd name="connsiteY4" fmla="*/ 774973 h 830328"/>
                  <a:gd name="connsiteX5" fmla="*/ 290615 w 581230"/>
                  <a:gd name="connsiteY5" fmla="*/ 830328 h 830328"/>
                  <a:gd name="connsiteX6" fmla="*/ 470519 w 581230"/>
                  <a:gd name="connsiteY6" fmla="*/ 774973 h 830328"/>
                  <a:gd name="connsiteX7" fmla="*/ 338581 w 581230"/>
                  <a:gd name="connsiteY7" fmla="*/ 721484 h 830328"/>
                  <a:gd name="connsiteX8" fmla="*/ 510862 w 581230"/>
                  <a:gd name="connsiteY8" fmla="*/ 497517 h 830328"/>
                  <a:gd name="connsiteX9" fmla="*/ 551507 w 581230"/>
                  <a:gd name="connsiteY9" fmla="*/ 429003 h 830328"/>
                  <a:gd name="connsiteX10" fmla="*/ 553552 w 581230"/>
                  <a:gd name="connsiteY10" fmla="*/ 429003 h 830328"/>
                  <a:gd name="connsiteX11" fmla="*/ 553262 w 581230"/>
                  <a:gd name="connsiteY11" fmla="*/ 425240 h 830328"/>
                  <a:gd name="connsiteX12" fmla="*/ 581230 w 581230"/>
                  <a:gd name="connsiteY12" fmla="*/ 290615 h 830328"/>
                  <a:gd name="connsiteX13" fmla="*/ 290615 w 581230"/>
                  <a:gd name="connsiteY13" fmla="*/ 0 h 830328"/>
                  <a:gd name="connsiteX14" fmla="*/ 83033 w 581230"/>
                  <a:gd name="connsiteY14" fmla="*/ 467467 h 830328"/>
                  <a:gd name="connsiteX15" fmla="*/ 83033 w 581230"/>
                  <a:gd name="connsiteY15" fmla="*/ 428996 h 830328"/>
                  <a:gd name="connsiteX16" fmla="*/ 132272 w 581230"/>
                  <a:gd name="connsiteY16" fmla="*/ 374321 h 830328"/>
                  <a:gd name="connsiteX17" fmla="*/ 143992 w 581230"/>
                  <a:gd name="connsiteY17" fmla="*/ 364566 h 830328"/>
                  <a:gd name="connsiteX18" fmla="*/ 139630 w 581230"/>
                  <a:gd name="connsiteY18" fmla="*/ 349955 h 830328"/>
                  <a:gd name="connsiteX19" fmla="*/ 124550 w 581230"/>
                  <a:gd name="connsiteY19" fmla="*/ 318287 h 830328"/>
                  <a:gd name="connsiteX20" fmla="*/ 166066 w 581230"/>
                  <a:gd name="connsiteY20" fmla="*/ 276771 h 830328"/>
                  <a:gd name="connsiteX21" fmla="*/ 207582 w 581230"/>
                  <a:gd name="connsiteY21" fmla="*/ 318287 h 830328"/>
                  <a:gd name="connsiteX22" fmla="*/ 192514 w 581230"/>
                  <a:gd name="connsiteY22" fmla="*/ 349961 h 830328"/>
                  <a:gd name="connsiteX23" fmla="*/ 188152 w 581230"/>
                  <a:gd name="connsiteY23" fmla="*/ 364573 h 830328"/>
                  <a:gd name="connsiteX24" fmla="*/ 199872 w 581230"/>
                  <a:gd name="connsiteY24" fmla="*/ 374328 h 830328"/>
                  <a:gd name="connsiteX25" fmla="*/ 247573 w 581230"/>
                  <a:gd name="connsiteY25" fmla="*/ 416771 h 830328"/>
                  <a:gd name="connsiteX26" fmla="*/ 221421 w 581230"/>
                  <a:gd name="connsiteY26" fmla="*/ 470513 h 830328"/>
                  <a:gd name="connsiteX27" fmla="*/ 229589 w 581230"/>
                  <a:gd name="connsiteY27" fmla="*/ 502812 h 830328"/>
                  <a:gd name="connsiteX28" fmla="*/ 179948 w 581230"/>
                  <a:gd name="connsiteY28" fmla="*/ 594537 h 830328"/>
                  <a:gd name="connsiteX29" fmla="*/ 92336 w 581230"/>
                  <a:gd name="connsiteY29" fmla="*/ 480632 h 830328"/>
                  <a:gd name="connsiteX30" fmla="*/ 83032 w 581230"/>
                  <a:gd name="connsiteY30" fmla="*/ 467466 h 830328"/>
                  <a:gd name="connsiteX31" fmla="*/ 325742 w 581230"/>
                  <a:gd name="connsiteY31" fmla="*/ 519918 h 830328"/>
                  <a:gd name="connsiteX32" fmla="*/ 373652 w 581230"/>
                  <a:gd name="connsiteY32" fmla="*/ 595062 h 830328"/>
                  <a:gd name="connsiteX33" fmla="*/ 373652 w 581230"/>
                  <a:gd name="connsiteY33" fmla="*/ 630475 h 830328"/>
                  <a:gd name="connsiteX34" fmla="*/ 290620 w 581230"/>
                  <a:gd name="connsiteY34" fmla="*/ 738418 h 830328"/>
                  <a:gd name="connsiteX35" fmla="*/ 207587 w 581230"/>
                  <a:gd name="connsiteY35" fmla="*/ 630475 h 830328"/>
                  <a:gd name="connsiteX36" fmla="*/ 207587 w 581230"/>
                  <a:gd name="connsiteY36" fmla="*/ 595062 h 830328"/>
                  <a:gd name="connsiteX37" fmla="*/ 255497 w 581230"/>
                  <a:gd name="connsiteY37" fmla="*/ 519918 h 830328"/>
                  <a:gd name="connsiteX38" fmla="*/ 263189 w 581230"/>
                  <a:gd name="connsiteY38" fmla="*/ 510132 h 830328"/>
                  <a:gd name="connsiteX39" fmla="*/ 259909 w 581230"/>
                  <a:gd name="connsiteY39" fmla="*/ 498122 h 830328"/>
                  <a:gd name="connsiteX40" fmla="*/ 249103 w 581230"/>
                  <a:gd name="connsiteY40" fmla="*/ 470512 h 830328"/>
                  <a:gd name="connsiteX41" fmla="*/ 290620 w 581230"/>
                  <a:gd name="connsiteY41" fmla="*/ 428996 h 830328"/>
                  <a:gd name="connsiteX42" fmla="*/ 332136 w 581230"/>
                  <a:gd name="connsiteY42" fmla="*/ 470512 h 830328"/>
                  <a:gd name="connsiteX43" fmla="*/ 321343 w 581230"/>
                  <a:gd name="connsiteY43" fmla="*/ 498135 h 830328"/>
                  <a:gd name="connsiteX44" fmla="*/ 318063 w 581230"/>
                  <a:gd name="connsiteY44" fmla="*/ 510145 h 830328"/>
                  <a:gd name="connsiteX45" fmla="*/ 325742 w 581230"/>
                  <a:gd name="connsiteY45" fmla="*/ 519918 h 830328"/>
                  <a:gd name="connsiteX46" fmla="*/ 442419 w 581230"/>
                  <a:gd name="connsiteY46" fmla="*/ 774979 h 830328"/>
                  <a:gd name="connsiteX47" fmla="*/ 290620 w 581230"/>
                  <a:gd name="connsiteY47" fmla="*/ 802644 h 830328"/>
                  <a:gd name="connsiteX48" fmla="*/ 138820 w 581230"/>
                  <a:gd name="connsiteY48" fmla="*/ 774979 h 830328"/>
                  <a:gd name="connsiteX49" fmla="*/ 263035 w 581230"/>
                  <a:gd name="connsiteY49" fmla="*/ 747982 h 830328"/>
                  <a:gd name="connsiteX50" fmla="*/ 279642 w 581230"/>
                  <a:gd name="connsiteY50" fmla="*/ 769556 h 830328"/>
                  <a:gd name="connsiteX51" fmla="*/ 290620 w 581230"/>
                  <a:gd name="connsiteY51" fmla="*/ 774968 h 830328"/>
                  <a:gd name="connsiteX52" fmla="*/ 301592 w 581230"/>
                  <a:gd name="connsiteY52" fmla="*/ 769568 h 830328"/>
                  <a:gd name="connsiteX53" fmla="*/ 318199 w 581230"/>
                  <a:gd name="connsiteY53" fmla="*/ 747994 h 830328"/>
                  <a:gd name="connsiteX54" fmla="*/ 442421 w 581230"/>
                  <a:gd name="connsiteY54" fmla="*/ 774979 h 830328"/>
                  <a:gd name="connsiteX55" fmla="*/ 488915 w 581230"/>
                  <a:gd name="connsiteY55" fmla="*/ 480632 h 830328"/>
                  <a:gd name="connsiteX56" fmla="*/ 401303 w 581230"/>
                  <a:gd name="connsiteY56" fmla="*/ 594537 h 830328"/>
                  <a:gd name="connsiteX57" fmla="*/ 351662 w 581230"/>
                  <a:gd name="connsiteY57" fmla="*/ 502812 h 830328"/>
                  <a:gd name="connsiteX58" fmla="*/ 359811 w 581230"/>
                  <a:gd name="connsiteY58" fmla="*/ 470519 h 830328"/>
                  <a:gd name="connsiteX59" fmla="*/ 359811 w 581230"/>
                  <a:gd name="connsiteY59" fmla="*/ 429003 h 830328"/>
                  <a:gd name="connsiteX60" fmla="*/ 409050 w 581230"/>
                  <a:gd name="connsiteY60" fmla="*/ 374328 h 830328"/>
                  <a:gd name="connsiteX61" fmla="*/ 420770 w 581230"/>
                  <a:gd name="connsiteY61" fmla="*/ 364573 h 830328"/>
                  <a:gd name="connsiteX62" fmla="*/ 416408 w 581230"/>
                  <a:gd name="connsiteY62" fmla="*/ 349961 h 830328"/>
                  <a:gd name="connsiteX63" fmla="*/ 401328 w 581230"/>
                  <a:gd name="connsiteY63" fmla="*/ 318294 h 830328"/>
                  <a:gd name="connsiteX64" fmla="*/ 442844 w 581230"/>
                  <a:gd name="connsiteY64" fmla="*/ 276777 h 830328"/>
                  <a:gd name="connsiteX65" fmla="*/ 484360 w 581230"/>
                  <a:gd name="connsiteY65" fmla="*/ 318294 h 830328"/>
                  <a:gd name="connsiteX66" fmla="*/ 469292 w 581230"/>
                  <a:gd name="connsiteY66" fmla="*/ 349968 h 830328"/>
                  <a:gd name="connsiteX67" fmla="*/ 464931 w 581230"/>
                  <a:gd name="connsiteY67" fmla="*/ 364579 h 830328"/>
                  <a:gd name="connsiteX68" fmla="*/ 476650 w 581230"/>
                  <a:gd name="connsiteY68" fmla="*/ 374334 h 830328"/>
                  <a:gd name="connsiteX69" fmla="*/ 525061 w 581230"/>
                  <a:gd name="connsiteY69" fmla="*/ 420193 h 830328"/>
                  <a:gd name="connsiteX70" fmla="*/ 488914 w 581230"/>
                  <a:gd name="connsiteY70" fmla="*/ 480633 h 830328"/>
                  <a:gd name="connsiteX71" fmla="*/ 502673 w 581230"/>
                  <a:gd name="connsiteY71" fmla="*/ 352753 h 830328"/>
                  <a:gd name="connsiteX72" fmla="*/ 512039 w 581230"/>
                  <a:gd name="connsiteY72" fmla="*/ 318292 h 830328"/>
                  <a:gd name="connsiteX73" fmla="*/ 442845 w 581230"/>
                  <a:gd name="connsiteY73" fmla="*/ 249098 h 830328"/>
                  <a:gd name="connsiteX74" fmla="*/ 373651 w 581230"/>
                  <a:gd name="connsiteY74" fmla="*/ 318292 h 830328"/>
                  <a:gd name="connsiteX75" fmla="*/ 383017 w 581230"/>
                  <a:gd name="connsiteY75" fmla="*/ 352753 h 830328"/>
                  <a:gd name="connsiteX76" fmla="*/ 333117 w 581230"/>
                  <a:gd name="connsiteY76" fmla="*/ 416331 h 830328"/>
                  <a:gd name="connsiteX77" fmla="*/ 290618 w 581230"/>
                  <a:gd name="connsiteY77" fmla="*/ 401325 h 830328"/>
                  <a:gd name="connsiteX78" fmla="*/ 272851 w 581230"/>
                  <a:gd name="connsiteY78" fmla="*/ 403926 h 830328"/>
                  <a:gd name="connsiteX79" fmla="*/ 225897 w 581230"/>
                  <a:gd name="connsiteY79" fmla="*/ 352747 h 830328"/>
                  <a:gd name="connsiteX80" fmla="*/ 235263 w 581230"/>
                  <a:gd name="connsiteY80" fmla="*/ 318293 h 830328"/>
                  <a:gd name="connsiteX81" fmla="*/ 166069 w 581230"/>
                  <a:gd name="connsiteY81" fmla="*/ 249099 h 830328"/>
                  <a:gd name="connsiteX82" fmla="*/ 96875 w 581230"/>
                  <a:gd name="connsiteY82" fmla="*/ 318293 h 830328"/>
                  <a:gd name="connsiteX83" fmla="*/ 106241 w 581230"/>
                  <a:gd name="connsiteY83" fmla="*/ 352754 h 830328"/>
                  <a:gd name="connsiteX84" fmla="*/ 56051 w 581230"/>
                  <a:gd name="connsiteY84" fmla="*/ 419915 h 830328"/>
                  <a:gd name="connsiteX85" fmla="*/ 27680 w 581230"/>
                  <a:gd name="connsiteY85" fmla="*/ 290615 h 830328"/>
                  <a:gd name="connsiteX86" fmla="*/ 290618 w 581230"/>
                  <a:gd name="connsiteY86" fmla="*/ 27678 h 830328"/>
                  <a:gd name="connsiteX87" fmla="*/ 553555 w 581230"/>
                  <a:gd name="connsiteY87" fmla="*/ 290615 h 830328"/>
                  <a:gd name="connsiteX88" fmla="*/ 539315 w 581230"/>
                  <a:gd name="connsiteY88" fmla="*/ 382687 h 830328"/>
                  <a:gd name="connsiteX89" fmla="*/ 502673 w 581230"/>
                  <a:gd name="connsiteY89" fmla="*/ 352754 h 83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581230" h="830328">
                    <a:moveTo>
                      <a:pt x="290615" y="0"/>
                    </a:moveTo>
                    <a:cubicBezTo>
                      <a:pt x="130369" y="0"/>
                      <a:pt x="0" y="130363"/>
                      <a:pt x="0" y="290615"/>
                    </a:cubicBezTo>
                    <a:cubicBezTo>
                      <a:pt x="0" y="365042"/>
                      <a:pt x="24990" y="438524"/>
                      <a:pt x="70368" y="497517"/>
                    </a:cubicBezTo>
                    <a:lnTo>
                      <a:pt x="242649" y="721484"/>
                    </a:lnTo>
                    <a:cubicBezTo>
                      <a:pt x="195350" y="725055"/>
                      <a:pt x="110710" y="736762"/>
                      <a:pt x="110710" y="774973"/>
                    </a:cubicBezTo>
                    <a:cubicBezTo>
                      <a:pt x="110710" y="818677"/>
                      <a:pt x="223799" y="830328"/>
                      <a:pt x="290615" y="830328"/>
                    </a:cubicBezTo>
                    <a:cubicBezTo>
                      <a:pt x="357430" y="830328"/>
                      <a:pt x="470519" y="818676"/>
                      <a:pt x="470519" y="774973"/>
                    </a:cubicBezTo>
                    <a:cubicBezTo>
                      <a:pt x="470519" y="736762"/>
                      <a:pt x="385880" y="725055"/>
                      <a:pt x="338581" y="721484"/>
                    </a:cubicBezTo>
                    <a:lnTo>
                      <a:pt x="510862" y="497517"/>
                    </a:lnTo>
                    <a:cubicBezTo>
                      <a:pt x="527135" y="476357"/>
                      <a:pt x="540683" y="453275"/>
                      <a:pt x="551507" y="429003"/>
                    </a:cubicBezTo>
                    <a:lnTo>
                      <a:pt x="553552" y="429003"/>
                    </a:lnTo>
                    <a:cubicBezTo>
                      <a:pt x="553552" y="427730"/>
                      <a:pt x="553330" y="426501"/>
                      <a:pt x="553262" y="425240"/>
                    </a:cubicBezTo>
                    <a:cubicBezTo>
                      <a:pt x="571531" y="382908"/>
                      <a:pt x="581230" y="336950"/>
                      <a:pt x="581230" y="290615"/>
                    </a:cubicBezTo>
                    <a:cubicBezTo>
                      <a:pt x="581230" y="130370"/>
                      <a:pt x="450855" y="0"/>
                      <a:pt x="290615" y="0"/>
                    </a:cubicBezTo>
                    <a:close/>
                    <a:moveTo>
                      <a:pt x="83033" y="467467"/>
                    </a:moveTo>
                    <a:lnTo>
                      <a:pt x="83033" y="428996"/>
                    </a:lnTo>
                    <a:cubicBezTo>
                      <a:pt x="83033" y="400960"/>
                      <a:pt x="104193" y="377447"/>
                      <a:pt x="132272" y="374321"/>
                    </a:cubicBezTo>
                    <a:cubicBezTo>
                      <a:pt x="137783" y="373710"/>
                      <a:pt x="142385" y="369867"/>
                      <a:pt x="143992" y="364566"/>
                    </a:cubicBezTo>
                    <a:cubicBezTo>
                      <a:pt x="145598" y="359265"/>
                      <a:pt x="143868" y="353507"/>
                      <a:pt x="139630" y="349955"/>
                    </a:cubicBezTo>
                    <a:cubicBezTo>
                      <a:pt x="130030" y="341948"/>
                      <a:pt x="124550" y="330408"/>
                      <a:pt x="124550" y="318287"/>
                    </a:cubicBezTo>
                    <a:cubicBezTo>
                      <a:pt x="124550" y="295397"/>
                      <a:pt x="143176" y="276771"/>
                      <a:pt x="166066" y="276771"/>
                    </a:cubicBezTo>
                    <a:cubicBezTo>
                      <a:pt x="188956" y="276771"/>
                      <a:pt x="207582" y="295397"/>
                      <a:pt x="207582" y="318287"/>
                    </a:cubicBezTo>
                    <a:cubicBezTo>
                      <a:pt x="207582" y="330409"/>
                      <a:pt x="202102" y="341949"/>
                      <a:pt x="192514" y="349961"/>
                    </a:cubicBezTo>
                    <a:cubicBezTo>
                      <a:pt x="188264" y="353520"/>
                      <a:pt x="186534" y="359259"/>
                      <a:pt x="188152" y="364573"/>
                    </a:cubicBezTo>
                    <a:cubicBezTo>
                      <a:pt x="189746" y="369873"/>
                      <a:pt x="194355" y="373722"/>
                      <a:pt x="199872" y="374328"/>
                    </a:cubicBezTo>
                    <a:cubicBezTo>
                      <a:pt x="223732" y="376984"/>
                      <a:pt x="242439" y="394406"/>
                      <a:pt x="247573" y="416771"/>
                    </a:cubicBezTo>
                    <a:cubicBezTo>
                      <a:pt x="231757" y="429467"/>
                      <a:pt x="221421" y="448705"/>
                      <a:pt x="221421" y="470513"/>
                    </a:cubicBezTo>
                    <a:cubicBezTo>
                      <a:pt x="221421" y="481819"/>
                      <a:pt x="224257" y="492889"/>
                      <a:pt x="229589" y="502812"/>
                    </a:cubicBezTo>
                    <a:cubicBezTo>
                      <a:pt x="199131" y="523032"/>
                      <a:pt x="180115" y="557487"/>
                      <a:pt x="179948" y="594537"/>
                    </a:cubicBezTo>
                    <a:lnTo>
                      <a:pt x="92336" y="480632"/>
                    </a:lnTo>
                    <a:cubicBezTo>
                      <a:pt x="89037" y="476369"/>
                      <a:pt x="86078" y="471884"/>
                      <a:pt x="83032" y="467466"/>
                    </a:cubicBezTo>
                    <a:close/>
                    <a:moveTo>
                      <a:pt x="325742" y="519918"/>
                    </a:moveTo>
                    <a:cubicBezTo>
                      <a:pt x="354858" y="533559"/>
                      <a:pt x="373652" y="563053"/>
                      <a:pt x="373652" y="595062"/>
                    </a:cubicBezTo>
                    <a:lnTo>
                      <a:pt x="373652" y="630475"/>
                    </a:lnTo>
                    <a:lnTo>
                      <a:pt x="290620" y="738418"/>
                    </a:lnTo>
                    <a:lnTo>
                      <a:pt x="207587" y="630475"/>
                    </a:lnTo>
                    <a:lnTo>
                      <a:pt x="207587" y="595062"/>
                    </a:lnTo>
                    <a:cubicBezTo>
                      <a:pt x="207587" y="563054"/>
                      <a:pt x="226381" y="533559"/>
                      <a:pt x="255497" y="519918"/>
                    </a:cubicBezTo>
                    <a:cubicBezTo>
                      <a:pt x="259458" y="518065"/>
                      <a:pt x="262306" y="514438"/>
                      <a:pt x="263189" y="510132"/>
                    </a:cubicBezTo>
                    <a:cubicBezTo>
                      <a:pt x="264048" y="505826"/>
                      <a:pt x="262843" y="501384"/>
                      <a:pt x="259909" y="498122"/>
                    </a:cubicBezTo>
                    <a:cubicBezTo>
                      <a:pt x="252934" y="490399"/>
                      <a:pt x="249103" y="480589"/>
                      <a:pt x="249103" y="470512"/>
                    </a:cubicBezTo>
                    <a:cubicBezTo>
                      <a:pt x="249103" y="447622"/>
                      <a:pt x="267730" y="428996"/>
                      <a:pt x="290620" y="428996"/>
                    </a:cubicBezTo>
                    <a:cubicBezTo>
                      <a:pt x="313510" y="428996"/>
                      <a:pt x="332136" y="447622"/>
                      <a:pt x="332136" y="470512"/>
                    </a:cubicBezTo>
                    <a:cubicBezTo>
                      <a:pt x="332136" y="480589"/>
                      <a:pt x="328306" y="490399"/>
                      <a:pt x="321343" y="498135"/>
                    </a:cubicBezTo>
                    <a:cubicBezTo>
                      <a:pt x="318408" y="501384"/>
                      <a:pt x="317191" y="505845"/>
                      <a:pt x="318063" y="510145"/>
                    </a:cubicBezTo>
                    <a:cubicBezTo>
                      <a:pt x="318934" y="514438"/>
                      <a:pt x="321782" y="518065"/>
                      <a:pt x="325742" y="519918"/>
                    </a:cubicBezTo>
                    <a:close/>
                    <a:moveTo>
                      <a:pt x="442419" y="774979"/>
                    </a:moveTo>
                    <a:cubicBezTo>
                      <a:pt x="434653" y="785401"/>
                      <a:pt x="380157" y="802644"/>
                      <a:pt x="290620" y="802644"/>
                    </a:cubicBezTo>
                    <a:cubicBezTo>
                      <a:pt x="201082" y="802644"/>
                      <a:pt x="146585" y="785402"/>
                      <a:pt x="138820" y="774979"/>
                    </a:cubicBezTo>
                    <a:cubicBezTo>
                      <a:pt x="145294" y="766608"/>
                      <a:pt x="186841" y="751132"/>
                      <a:pt x="263035" y="747982"/>
                    </a:cubicBezTo>
                    <a:lnTo>
                      <a:pt x="279642" y="769556"/>
                    </a:lnTo>
                    <a:cubicBezTo>
                      <a:pt x="282261" y="772972"/>
                      <a:pt x="286314" y="774968"/>
                      <a:pt x="290620" y="774968"/>
                    </a:cubicBezTo>
                    <a:cubicBezTo>
                      <a:pt x="294926" y="774968"/>
                      <a:pt x="298979" y="772972"/>
                      <a:pt x="301592" y="769568"/>
                    </a:cubicBezTo>
                    <a:lnTo>
                      <a:pt x="318199" y="747994"/>
                    </a:lnTo>
                    <a:cubicBezTo>
                      <a:pt x="394399" y="751151"/>
                      <a:pt x="435939" y="766620"/>
                      <a:pt x="442421" y="774979"/>
                    </a:cubicBezTo>
                    <a:close/>
                    <a:moveTo>
                      <a:pt x="488915" y="480632"/>
                    </a:moveTo>
                    <a:lnTo>
                      <a:pt x="401303" y="594537"/>
                    </a:lnTo>
                    <a:cubicBezTo>
                      <a:pt x="401124" y="557493"/>
                      <a:pt x="382120" y="523032"/>
                      <a:pt x="351662" y="502812"/>
                    </a:cubicBezTo>
                    <a:cubicBezTo>
                      <a:pt x="356975" y="492896"/>
                      <a:pt x="359811" y="481824"/>
                      <a:pt x="359811" y="470519"/>
                    </a:cubicBezTo>
                    <a:lnTo>
                      <a:pt x="359811" y="429003"/>
                    </a:lnTo>
                    <a:cubicBezTo>
                      <a:pt x="359811" y="400966"/>
                      <a:pt x="380971" y="377453"/>
                      <a:pt x="409050" y="374328"/>
                    </a:cubicBezTo>
                    <a:cubicBezTo>
                      <a:pt x="414561" y="373716"/>
                      <a:pt x="419164" y="369873"/>
                      <a:pt x="420770" y="364573"/>
                    </a:cubicBezTo>
                    <a:cubicBezTo>
                      <a:pt x="422376" y="359272"/>
                      <a:pt x="420646" y="353514"/>
                      <a:pt x="416408" y="349961"/>
                    </a:cubicBezTo>
                    <a:cubicBezTo>
                      <a:pt x="406808" y="341955"/>
                      <a:pt x="401328" y="330415"/>
                      <a:pt x="401328" y="318294"/>
                    </a:cubicBezTo>
                    <a:cubicBezTo>
                      <a:pt x="401328" y="295403"/>
                      <a:pt x="419954" y="276777"/>
                      <a:pt x="442844" y="276777"/>
                    </a:cubicBezTo>
                    <a:cubicBezTo>
                      <a:pt x="465734" y="276777"/>
                      <a:pt x="484360" y="295403"/>
                      <a:pt x="484360" y="318294"/>
                    </a:cubicBezTo>
                    <a:cubicBezTo>
                      <a:pt x="484360" y="330415"/>
                      <a:pt x="478881" y="341955"/>
                      <a:pt x="469292" y="349968"/>
                    </a:cubicBezTo>
                    <a:cubicBezTo>
                      <a:pt x="465042" y="353526"/>
                      <a:pt x="463312" y="359266"/>
                      <a:pt x="464931" y="364579"/>
                    </a:cubicBezTo>
                    <a:cubicBezTo>
                      <a:pt x="466524" y="369880"/>
                      <a:pt x="471133" y="373729"/>
                      <a:pt x="476650" y="374334"/>
                    </a:cubicBezTo>
                    <a:cubicBezTo>
                      <a:pt x="501715" y="377126"/>
                      <a:pt x="521158" y="396198"/>
                      <a:pt x="525061" y="420193"/>
                    </a:cubicBezTo>
                    <a:cubicBezTo>
                      <a:pt x="515306" y="441570"/>
                      <a:pt x="503308" y="461926"/>
                      <a:pt x="488914" y="480633"/>
                    </a:cubicBezTo>
                    <a:close/>
                    <a:moveTo>
                      <a:pt x="502673" y="352753"/>
                    </a:moveTo>
                    <a:cubicBezTo>
                      <a:pt x="508746" y="342356"/>
                      <a:pt x="512039" y="330513"/>
                      <a:pt x="512039" y="318292"/>
                    </a:cubicBezTo>
                    <a:cubicBezTo>
                      <a:pt x="512039" y="280137"/>
                      <a:pt x="481000" y="249098"/>
                      <a:pt x="442845" y="249098"/>
                    </a:cubicBezTo>
                    <a:cubicBezTo>
                      <a:pt x="404689" y="249098"/>
                      <a:pt x="373651" y="280137"/>
                      <a:pt x="373651" y="318292"/>
                    </a:cubicBezTo>
                    <a:cubicBezTo>
                      <a:pt x="373651" y="330513"/>
                      <a:pt x="376944" y="342356"/>
                      <a:pt x="383017" y="352753"/>
                    </a:cubicBezTo>
                    <a:cubicBezTo>
                      <a:pt x="356668" y="363756"/>
                      <a:pt x="337528" y="387739"/>
                      <a:pt x="333117" y="416331"/>
                    </a:cubicBezTo>
                    <a:cubicBezTo>
                      <a:pt x="321354" y="407083"/>
                      <a:pt x="306712" y="401325"/>
                      <a:pt x="290618" y="401325"/>
                    </a:cubicBezTo>
                    <a:cubicBezTo>
                      <a:pt x="284434" y="401325"/>
                      <a:pt x="278552" y="402406"/>
                      <a:pt x="272851" y="403926"/>
                    </a:cubicBezTo>
                    <a:cubicBezTo>
                      <a:pt x="265505" y="380912"/>
                      <a:pt x="248330" y="362118"/>
                      <a:pt x="225897" y="352747"/>
                    </a:cubicBezTo>
                    <a:cubicBezTo>
                      <a:pt x="231970" y="342356"/>
                      <a:pt x="235263" y="330512"/>
                      <a:pt x="235263" y="318293"/>
                    </a:cubicBezTo>
                    <a:cubicBezTo>
                      <a:pt x="235263" y="280137"/>
                      <a:pt x="204224" y="249099"/>
                      <a:pt x="166069" y="249099"/>
                    </a:cubicBezTo>
                    <a:cubicBezTo>
                      <a:pt x="127913" y="249099"/>
                      <a:pt x="96875" y="280137"/>
                      <a:pt x="96875" y="318293"/>
                    </a:cubicBezTo>
                    <a:cubicBezTo>
                      <a:pt x="96875" y="330513"/>
                      <a:pt x="100167" y="342356"/>
                      <a:pt x="106241" y="352754"/>
                    </a:cubicBezTo>
                    <a:cubicBezTo>
                      <a:pt x="78810" y="364195"/>
                      <a:pt x="59380" y="389772"/>
                      <a:pt x="56051" y="419915"/>
                    </a:cubicBezTo>
                    <a:cubicBezTo>
                      <a:pt x="37633" y="379474"/>
                      <a:pt x="27680" y="335269"/>
                      <a:pt x="27680" y="290615"/>
                    </a:cubicBezTo>
                    <a:cubicBezTo>
                      <a:pt x="27680" y="145629"/>
                      <a:pt x="145631" y="27678"/>
                      <a:pt x="290618" y="27678"/>
                    </a:cubicBezTo>
                    <a:cubicBezTo>
                      <a:pt x="435604" y="27678"/>
                      <a:pt x="553555" y="145629"/>
                      <a:pt x="553555" y="290615"/>
                    </a:cubicBezTo>
                    <a:cubicBezTo>
                      <a:pt x="553555" y="321907"/>
                      <a:pt x="548532" y="352945"/>
                      <a:pt x="539315" y="382687"/>
                    </a:cubicBezTo>
                    <a:cubicBezTo>
                      <a:pt x="530362" y="369521"/>
                      <a:pt x="517697" y="359018"/>
                      <a:pt x="502673" y="352754"/>
                    </a:cubicBezTo>
                    <a:close/>
                  </a:path>
                </a:pathLst>
              </a:custGeom>
              <a:grpFill/>
              <a:ln w="1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4" name="Forma libre 203">
                <a:extLst>
                  <a:ext uri="{FF2B5EF4-FFF2-40B4-BE49-F238E27FC236}">
                    <a16:creationId xmlns:a16="http://schemas.microsoft.com/office/drawing/2014/main" id="{F1610395-0CE5-B8D3-4C5A-D273CBDE47D0}"/>
                  </a:ext>
                </a:extLst>
              </p:cNvPr>
              <p:cNvSpPr/>
              <p:nvPr/>
            </p:nvSpPr>
            <p:spPr>
              <a:xfrm>
                <a:off x="1026324" y="4208436"/>
                <a:ext cx="91323" cy="38044"/>
              </a:xfrm>
              <a:custGeom>
                <a:avLst/>
                <a:gdLst>
                  <a:gd name="connsiteX0" fmla="*/ 5511 w 91323"/>
                  <a:gd name="connsiteY0" fmla="*/ 7878 h 38044"/>
                  <a:gd name="connsiteX1" fmla="*/ 0 w 91323"/>
                  <a:gd name="connsiteY1" fmla="*/ 34998 h 38044"/>
                  <a:gd name="connsiteX2" fmla="*/ 30433 w 91323"/>
                  <a:gd name="connsiteY2" fmla="*/ 38044 h 38044"/>
                  <a:gd name="connsiteX3" fmla="*/ 91323 w 91323"/>
                  <a:gd name="connsiteY3" fmla="*/ 25367 h 38044"/>
                  <a:gd name="connsiteX4" fmla="*/ 80252 w 91323"/>
                  <a:gd name="connsiteY4" fmla="*/ 0 h 38044"/>
                  <a:gd name="connsiteX5" fmla="*/ 5510 w 91323"/>
                  <a:gd name="connsiteY5" fmla="*/ 7877 h 3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323" h="38044">
                    <a:moveTo>
                      <a:pt x="5511" y="7878"/>
                    </a:moveTo>
                    <a:lnTo>
                      <a:pt x="0" y="34998"/>
                    </a:lnTo>
                    <a:cubicBezTo>
                      <a:pt x="9965" y="37019"/>
                      <a:pt x="20190" y="38044"/>
                      <a:pt x="30433" y="38044"/>
                    </a:cubicBezTo>
                    <a:cubicBezTo>
                      <a:pt x="51593" y="38044"/>
                      <a:pt x="72085" y="33781"/>
                      <a:pt x="91323" y="25367"/>
                    </a:cubicBezTo>
                    <a:lnTo>
                      <a:pt x="80252" y="0"/>
                    </a:lnTo>
                    <a:cubicBezTo>
                      <a:pt x="56892" y="10200"/>
                      <a:pt x="30445" y="12955"/>
                      <a:pt x="5510" y="7877"/>
                    </a:cubicBezTo>
                    <a:close/>
                  </a:path>
                </a:pathLst>
              </a:custGeom>
              <a:grpFill/>
              <a:ln w="1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5" name="Forma libre 204">
                <a:extLst>
                  <a:ext uri="{FF2B5EF4-FFF2-40B4-BE49-F238E27FC236}">
                    <a16:creationId xmlns:a16="http://schemas.microsoft.com/office/drawing/2014/main" id="{AC36FD21-96FA-3249-C043-9B0F5076AC48}"/>
                  </a:ext>
                </a:extLst>
              </p:cNvPr>
              <p:cNvSpPr/>
              <p:nvPr/>
            </p:nvSpPr>
            <p:spPr>
              <a:xfrm>
                <a:off x="904534" y="3942020"/>
                <a:ext cx="304453" cy="152226"/>
              </a:xfrm>
              <a:custGeom>
                <a:avLst/>
                <a:gdLst>
                  <a:gd name="connsiteX0" fmla="*/ 152227 w 304453"/>
                  <a:gd name="connsiteY0" fmla="*/ 0 h 152226"/>
                  <a:gd name="connsiteX1" fmla="*/ 0 w 304453"/>
                  <a:gd name="connsiteY1" fmla="*/ 152227 h 152226"/>
                  <a:gd name="connsiteX2" fmla="*/ 27678 w 304453"/>
                  <a:gd name="connsiteY2" fmla="*/ 152227 h 152226"/>
                  <a:gd name="connsiteX3" fmla="*/ 152227 w 304453"/>
                  <a:gd name="connsiteY3" fmla="*/ 27678 h 152226"/>
                  <a:gd name="connsiteX4" fmla="*/ 276776 w 304453"/>
                  <a:gd name="connsiteY4" fmla="*/ 152227 h 152226"/>
                  <a:gd name="connsiteX5" fmla="*/ 304454 w 304453"/>
                  <a:gd name="connsiteY5" fmla="*/ 152227 h 152226"/>
                  <a:gd name="connsiteX6" fmla="*/ 152227 w 304453"/>
                  <a:gd name="connsiteY6" fmla="*/ 0 h 15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453" h="152226">
                    <a:moveTo>
                      <a:pt x="152227" y="0"/>
                    </a:moveTo>
                    <a:cubicBezTo>
                      <a:pt x="68292" y="0"/>
                      <a:pt x="0" y="68293"/>
                      <a:pt x="0" y="152227"/>
                    </a:cubicBezTo>
                    <a:lnTo>
                      <a:pt x="27678" y="152227"/>
                    </a:lnTo>
                    <a:cubicBezTo>
                      <a:pt x="27678" y="83558"/>
                      <a:pt x="83545" y="27678"/>
                      <a:pt x="152227" y="27678"/>
                    </a:cubicBezTo>
                    <a:cubicBezTo>
                      <a:pt x="220908" y="27678"/>
                      <a:pt x="276776" y="83558"/>
                      <a:pt x="276776" y="152227"/>
                    </a:cubicBezTo>
                    <a:lnTo>
                      <a:pt x="304454" y="152227"/>
                    </a:lnTo>
                    <a:cubicBezTo>
                      <a:pt x="304454" y="68293"/>
                      <a:pt x="236161" y="0"/>
                      <a:pt x="152227" y="0"/>
                    </a:cubicBezTo>
                    <a:close/>
                  </a:path>
                </a:pathLst>
              </a:custGeom>
              <a:grpFill/>
              <a:ln w="1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6" name="Forma libre 205">
                <a:extLst>
                  <a:ext uri="{FF2B5EF4-FFF2-40B4-BE49-F238E27FC236}">
                    <a16:creationId xmlns:a16="http://schemas.microsoft.com/office/drawing/2014/main" id="{92A1DC37-EE40-DB23-FF07-44F2237DE542}"/>
                  </a:ext>
                </a:extLst>
              </p:cNvPr>
              <p:cNvSpPr/>
              <p:nvPr/>
            </p:nvSpPr>
            <p:spPr>
              <a:xfrm>
                <a:off x="973735" y="3997379"/>
                <a:ext cx="166048" cy="152223"/>
              </a:xfrm>
              <a:custGeom>
                <a:avLst/>
                <a:gdLst>
                  <a:gd name="connsiteX0" fmla="*/ 91677 w 166048"/>
                  <a:gd name="connsiteY0" fmla="*/ 3030 h 152223"/>
                  <a:gd name="connsiteX1" fmla="*/ 74377 w 166048"/>
                  <a:gd name="connsiteY1" fmla="*/ 3030 h 152223"/>
                  <a:gd name="connsiteX2" fmla="*/ 5183 w 166048"/>
                  <a:gd name="connsiteY2" fmla="*/ 58386 h 152223"/>
                  <a:gd name="connsiteX3" fmla="*/ 785 w 166048"/>
                  <a:gd name="connsiteY3" fmla="*/ 73775 h 152223"/>
                  <a:gd name="connsiteX4" fmla="*/ 13833 w 166048"/>
                  <a:gd name="connsiteY4" fmla="*/ 83030 h 152223"/>
                  <a:gd name="connsiteX5" fmla="*/ 27672 w 166048"/>
                  <a:gd name="connsiteY5" fmla="*/ 83030 h 152223"/>
                  <a:gd name="connsiteX6" fmla="*/ 27672 w 166048"/>
                  <a:gd name="connsiteY6" fmla="*/ 138385 h 152223"/>
                  <a:gd name="connsiteX7" fmla="*/ 41510 w 166048"/>
                  <a:gd name="connsiteY7" fmla="*/ 152224 h 152223"/>
                  <a:gd name="connsiteX8" fmla="*/ 124543 w 166048"/>
                  <a:gd name="connsiteY8" fmla="*/ 152224 h 152223"/>
                  <a:gd name="connsiteX9" fmla="*/ 138382 w 166048"/>
                  <a:gd name="connsiteY9" fmla="*/ 138385 h 152223"/>
                  <a:gd name="connsiteX10" fmla="*/ 138382 w 166048"/>
                  <a:gd name="connsiteY10" fmla="*/ 83030 h 152223"/>
                  <a:gd name="connsiteX11" fmla="*/ 152221 w 166048"/>
                  <a:gd name="connsiteY11" fmla="*/ 83030 h 152223"/>
                  <a:gd name="connsiteX12" fmla="*/ 165269 w 166048"/>
                  <a:gd name="connsiteY12" fmla="*/ 73769 h 152223"/>
                  <a:gd name="connsiteX13" fmla="*/ 160870 w 166048"/>
                  <a:gd name="connsiteY13" fmla="*/ 58379 h 152223"/>
                  <a:gd name="connsiteX14" fmla="*/ 83027 w 166048"/>
                  <a:gd name="connsiteY14" fmla="*/ 31560 h 152223"/>
                  <a:gd name="connsiteX15" fmla="*/ 112769 w 166048"/>
                  <a:gd name="connsiteY15" fmla="*/ 55352 h 152223"/>
                  <a:gd name="connsiteX16" fmla="*/ 53275 w 166048"/>
                  <a:gd name="connsiteY16" fmla="*/ 55352 h 152223"/>
                  <a:gd name="connsiteX17" fmla="*/ 110705 w 166048"/>
                  <a:gd name="connsiteY17" fmla="*/ 124546 h 152223"/>
                  <a:gd name="connsiteX18" fmla="*/ 55350 w 166048"/>
                  <a:gd name="connsiteY18" fmla="*/ 124546 h 152223"/>
                  <a:gd name="connsiteX19" fmla="*/ 55350 w 166048"/>
                  <a:gd name="connsiteY19" fmla="*/ 83030 h 152223"/>
                  <a:gd name="connsiteX20" fmla="*/ 110705 w 166048"/>
                  <a:gd name="connsiteY20" fmla="*/ 83030 h 15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048" h="152223">
                    <a:moveTo>
                      <a:pt x="91677" y="3030"/>
                    </a:moveTo>
                    <a:cubicBezTo>
                      <a:pt x="86623" y="-1010"/>
                      <a:pt x="79432" y="-1010"/>
                      <a:pt x="74377" y="3030"/>
                    </a:cubicBezTo>
                    <a:lnTo>
                      <a:pt x="5183" y="58386"/>
                    </a:lnTo>
                    <a:cubicBezTo>
                      <a:pt x="606" y="62055"/>
                      <a:pt x="-1168" y="68227"/>
                      <a:pt x="785" y="73775"/>
                    </a:cubicBezTo>
                    <a:cubicBezTo>
                      <a:pt x="2737" y="79323"/>
                      <a:pt x="7951" y="83030"/>
                      <a:pt x="13833" y="83030"/>
                    </a:cubicBezTo>
                    <a:lnTo>
                      <a:pt x="27672" y="83030"/>
                    </a:lnTo>
                    <a:lnTo>
                      <a:pt x="27672" y="138385"/>
                    </a:lnTo>
                    <a:cubicBezTo>
                      <a:pt x="27672" y="146021"/>
                      <a:pt x="33856" y="152224"/>
                      <a:pt x="41510" y="152224"/>
                    </a:cubicBezTo>
                    <a:lnTo>
                      <a:pt x="124543" y="152224"/>
                    </a:lnTo>
                    <a:cubicBezTo>
                      <a:pt x="132198" y="152224"/>
                      <a:pt x="138382" y="146021"/>
                      <a:pt x="138382" y="138385"/>
                    </a:cubicBezTo>
                    <a:lnTo>
                      <a:pt x="138382" y="83030"/>
                    </a:lnTo>
                    <a:lnTo>
                      <a:pt x="152221" y="83030"/>
                    </a:lnTo>
                    <a:cubicBezTo>
                      <a:pt x="158102" y="83030"/>
                      <a:pt x="163335" y="79323"/>
                      <a:pt x="165269" y="73769"/>
                    </a:cubicBezTo>
                    <a:cubicBezTo>
                      <a:pt x="167209" y="68221"/>
                      <a:pt x="165448" y="62049"/>
                      <a:pt x="160870" y="58379"/>
                    </a:cubicBezTo>
                    <a:close/>
                    <a:moveTo>
                      <a:pt x="83027" y="31560"/>
                    </a:moveTo>
                    <a:lnTo>
                      <a:pt x="112769" y="55352"/>
                    </a:lnTo>
                    <a:lnTo>
                      <a:pt x="53275" y="55352"/>
                    </a:lnTo>
                    <a:close/>
                    <a:moveTo>
                      <a:pt x="110705" y="124546"/>
                    </a:moveTo>
                    <a:lnTo>
                      <a:pt x="55350" y="124546"/>
                    </a:lnTo>
                    <a:lnTo>
                      <a:pt x="55350" y="83030"/>
                    </a:lnTo>
                    <a:lnTo>
                      <a:pt x="110705" y="83030"/>
                    </a:lnTo>
                    <a:close/>
                  </a:path>
                </a:pathLst>
              </a:custGeom>
              <a:grpFill/>
              <a:ln w="1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40618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B01E205C-536C-CB2C-840F-00503668B0BD}"/>
              </a:ext>
            </a:extLst>
          </p:cNvPr>
          <p:cNvSpPr/>
          <p:nvPr/>
        </p:nvSpPr>
        <p:spPr>
          <a:xfrm>
            <a:off x="2857499" y="1511397"/>
            <a:ext cx="4073236" cy="945417"/>
          </a:xfrm>
          <a:custGeom>
            <a:avLst/>
            <a:gdLst>
              <a:gd name="connsiteX0" fmla="*/ 0 w 3041246"/>
              <a:gd name="connsiteY0" fmla="*/ 0 h 600716"/>
              <a:gd name="connsiteX1" fmla="*/ 3041247 w 3041246"/>
              <a:gd name="connsiteY1" fmla="*/ 0 h 600716"/>
              <a:gd name="connsiteX2" fmla="*/ 3041247 w 3041246"/>
              <a:gd name="connsiteY2" fmla="*/ 600717 h 600716"/>
              <a:gd name="connsiteX3" fmla="*/ 0 w 3041246"/>
              <a:gd name="connsiteY3" fmla="*/ 600717 h 6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246" h="600716">
                <a:moveTo>
                  <a:pt x="0" y="0"/>
                </a:moveTo>
                <a:lnTo>
                  <a:pt x="3041247" y="0"/>
                </a:lnTo>
                <a:lnTo>
                  <a:pt x="3041247" y="600717"/>
                </a:lnTo>
                <a:lnTo>
                  <a:pt x="0" y="600717"/>
                </a:lnTo>
                <a:close/>
              </a:path>
            </a:pathLst>
          </a:custGeom>
          <a:solidFill>
            <a:srgbClr val="004676"/>
          </a:solidFill>
          <a:ln w="157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350"/>
          </a:p>
        </p:txBody>
      </p:sp>
      <p:grpSp>
        <p:nvGrpSpPr>
          <p:cNvPr id="90" name="Gráfico 7">
            <a:extLst>
              <a:ext uri="{FF2B5EF4-FFF2-40B4-BE49-F238E27FC236}">
                <a16:creationId xmlns:a16="http://schemas.microsoft.com/office/drawing/2014/main" id="{50529C16-2B85-23AE-FF5E-FC61B2127B71}"/>
              </a:ext>
            </a:extLst>
          </p:cNvPr>
          <p:cNvGrpSpPr/>
          <p:nvPr/>
        </p:nvGrpSpPr>
        <p:grpSpPr>
          <a:xfrm>
            <a:off x="6527842" y="4484011"/>
            <a:ext cx="2340088" cy="266548"/>
            <a:chOff x="614494" y="5591633"/>
            <a:chExt cx="3120117" cy="355397"/>
          </a:xfrm>
        </p:grpSpPr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3905FF53-5AA1-8698-4AD4-8BE45D3108FE}"/>
                </a:ext>
              </a:extLst>
            </p:cNvPr>
            <p:cNvSpPr/>
            <p:nvPr/>
          </p:nvSpPr>
          <p:spPr>
            <a:xfrm>
              <a:off x="614494" y="5591633"/>
              <a:ext cx="3120117" cy="355397"/>
            </a:xfrm>
            <a:custGeom>
              <a:avLst/>
              <a:gdLst>
                <a:gd name="connsiteX0" fmla="*/ 178247 w 3120117"/>
                <a:gd name="connsiteY0" fmla="*/ 0 h 355397"/>
                <a:gd name="connsiteX1" fmla="*/ 0 w 3120117"/>
                <a:gd name="connsiteY1" fmla="*/ 177699 h 355397"/>
                <a:gd name="connsiteX2" fmla="*/ 178247 w 3120117"/>
                <a:gd name="connsiteY2" fmla="*/ 355398 h 355397"/>
                <a:gd name="connsiteX3" fmla="*/ 2941870 w 3120117"/>
                <a:gd name="connsiteY3" fmla="*/ 355398 h 355397"/>
                <a:gd name="connsiteX4" fmla="*/ 3120117 w 3120117"/>
                <a:gd name="connsiteY4" fmla="*/ 177699 h 355397"/>
                <a:gd name="connsiteX5" fmla="*/ 2941870 w 3120117"/>
                <a:gd name="connsiteY5" fmla="*/ 0 h 355397"/>
                <a:gd name="connsiteX6" fmla="*/ 178247 w 3120117"/>
                <a:gd name="connsiteY6" fmla="*/ 0 h 35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117" h="355397">
                  <a:moveTo>
                    <a:pt x="178247" y="0"/>
                  </a:moveTo>
                  <a:cubicBezTo>
                    <a:pt x="78871" y="0"/>
                    <a:pt x="0" y="80200"/>
                    <a:pt x="0" y="177699"/>
                  </a:cubicBezTo>
                  <a:cubicBezTo>
                    <a:pt x="0" y="275197"/>
                    <a:pt x="80448" y="355398"/>
                    <a:pt x="178247" y="355398"/>
                  </a:cubicBezTo>
                  <a:lnTo>
                    <a:pt x="2941870" y="355398"/>
                  </a:lnTo>
                  <a:cubicBezTo>
                    <a:pt x="3041247" y="355398"/>
                    <a:pt x="3120117" y="275197"/>
                    <a:pt x="3120117" y="177699"/>
                  </a:cubicBezTo>
                  <a:cubicBezTo>
                    <a:pt x="3120117" y="80200"/>
                    <a:pt x="3039670" y="0"/>
                    <a:pt x="2941870" y="0"/>
                  </a:cubicBezTo>
                  <a:lnTo>
                    <a:pt x="178247" y="0"/>
                  </a:lnTo>
                  <a:close/>
                </a:path>
              </a:pathLst>
            </a:custGeom>
            <a:solidFill>
              <a:srgbClr val="E83D45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FC9C5664-82B8-4B16-E73B-1B0A8F02E596}"/>
                </a:ext>
              </a:extLst>
            </p:cNvPr>
            <p:cNvSpPr/>
            <p:nvPr/>
          </p:nvSpPr>
          <p:spPr>
            <a:xfrm>
              <a:off x="762770" y="5695421"/>
              <a:ext cx="2820409" cy="160400"/>
            </a:xfrm>
            <a:custGeom>
              <a:avLst/>
              <a:gdLst>
                <a:gd name="connsiteX0" fmla="*/ 2777819 w 2820409"/>
                <a:gd name="connsiteY0" fmla="*/ 91209 h 160400"/>
                <a:gd name="connsiteX1" fmla="*/ 2810945 w 2820409"/>
                <a:gd name="connsiteY1" fmla="*/ 124232 h 160400"/>
                <a:gd name="connsiteX2" fmla="*/ 2820409 w 2820409"/>
                <a:gd name="connsiteY2" fmla="*/ 124232 h 160400"/>
                <a:gd name="connsiteX3" fmla="*/ 2820409 w 2820409"/>
                <a:gd name="connsiteY3" fmla="*/ 99071 h 160400"/>
                <a:gd name="connsiteX4" fmla="*/ 2817255 w 2820409"/>
                <a:gd name="connsiteY4" fmla="*/ 99071 h 160400"/>
                <a:gd name="connsiteX5" fmla="*/ 2809368 w 2820409"/>
                <a:gd name="connsiteY5" fmla="*/ 88063 h 160400"/>
                <a:gd name="connsiteX6" fmla="*/ 2809368 w 2820409"/>
                <a:gd name="connsiteY6" fmla="*/ 1573 h 160400"/>
                <a:gd name="connsiteX7" fmla="*/ 2779397 w 2820409"/>
                <a:gd name="connsiteY7" fmla="*/ 1573 h 160400"/>
                <a:gd name="connsiteX8" fmla="*/ 2777819 w 2820409"/>
                <a:gd name="connsiteY8" fmla="*/ 91209 h 160400"/>
                <a:gd name="connsiteX9" fmla="*/ 2777819 w 2820409"/>
                <a:gd name="connsiteY9" fmla="*/ 91209 h 160400"/>
                <a:gd name="connsiteX10" fmla="*/ 2727342 w 2820409"/>
                <a:gd name="connsiteY10" fmla="*/ 124232 h 160400"/>
                <a:gd name="connsiteX11" fmla="*/ 2757313 w 2820409"/>
                <a:gd name="connsiteY11" fmla="*/ 124232 h 160400"/>
                <a:gd name="connsiteX12" fmla="*/ 2757313 w 2820409"/>
                <a:gd name="connsiteY12" fmla="*/ 34596 h 160400"/>
                <a:gd name="connsiteX13" fmla="*/ 2727342 w 2820409"/>
                <a:gd name="connsiteY13" fmla="*/ 34596 h 160400"/>
                <a:gd name="connsiteX14" fmla="*/ 2727342 w 2820409"/>
                <a:gd name="connsiteY14" fmla="*/ 124232 h 160400"/>
                <a:gd name="connsiteX15" fmla="*/ 2727342 w 2820409"/>
                <a:gd name="connsiteY15" fmla="*/ 23588 h 160400"/>
                <a:gd name="connsiteX16" fmla="*/ 2757313 w 2820409"/>
                <a:gd name="connsiteY16" fmla="*/ 23588 h 160400"/>
                <a:gd name="connsiteX17" fmla="*/ 2757313 w 2820409"/>
                <a:gd name="connsiteY17" fmla="*/ 0 h 160400"/>
                <a:gd name="connsiteX18" fmla="*/ 2727342 w 2820409"/>
                <a:gd name="connsiteY18" fmla="*/ 0 h 160400"/>
                <a:gd name="connsiteX19" fmla="*/ 2727342 w 2820409"/>
                <a:gd name="connsiteY19" fmla="*/ 23588 h 160400"/>
                <a:gd name="connsiteX20" fmla="*/ 2616923 w 2820409"/>
                <a:gd name="connsiteY20" fmla="*/ 124232 h 160400"/>
                <a:gd name="connsiteX21" fmla="*/ 2646894 w 2820409"/>
                <a:gd name="connsiteY21" fmla="*/ 124232 h 160400"/>
                <a:gd name="connsiteX22" fmla="*/ 2646894 w 2820409"/>
                <a:gd name="connsiteY22" fmla="*/ 84918 h 160400"/>
                <a:gd name="connsiteX23" fmla="*/ 2648472 w 2820409"/>
                <a:gd name="connsiteY23" fmla="*/ 72338 h 160400"/>
                <a:gd name="connsiteX24" fmla="*/ 2665823 w 2820409"/>
                <a:gd name="connsiteY24" fmla="*/ 59757 h 160400"/>
                <a:gd name="connsiteX25" fmla="*/ 2675288 w 2820409"/>
                <a:gd name="connsiteY25" fmla="*/ 72338 h 160400"/>
                <a:gd name="connsiteX26" fmla="*/ 2675288 w 2820409"/>
                <a:gd name="connsiteY26" fmla="*/ 124232 h 160400"/>
                <a:gd name="connsiteX27" fmla="*/ 2705259 w 2820409"/>
                <a:gd name="connsiteY27" fmla="*/ 124232 h 160400"/>
                <a:gd name="connsiteX28" fmla="*/ 2705259 w 2820409"/>
                <a:gd name="connsiteY28" fmla="*/ 66048 h 160400"/>
                <a:gd name="connsiteX29" fmla="*/ 2673710 w 2820409"/>
                <a:gd name="connsiteY29" fmla="*/ 33024 h 160400"/>
                <a:gd name="connsiteX30" fmla="*/ 2645317 w 2820409"/>
                <a:gd name="connsiteY30" fmla="*/ 48749 h 160400"/>
                <a:gd name="connsiteX31" fmla="*/ 2645317 w 2820409"/>
                <a:gd name="connsiteY31" fmla="*/ 48749 h 160400"/>
                <a:gd name="connsiteX32" fmla="*/ 2645317 w 2820409"/>
                <a:gd name="connsiteY32" fmla="*/ 42459 h 160400"/>
                <a:gd name="connsiteX33" fmla="*/ 2645317 w 2820409"/>
                <a:gd name="connsiteY33" fmla="*/ 34596 h 160400"/>
                <a:gd name="connsiteX34" fmla="*/ 2616923 w 2820409"/>
                <a:gd name="connsiteY34" fmla="*/ 34596 h 160400"/>
                <a:gd name="connsiteX35" fmla="*/ 2616923 w 2820409"/>
                <a:gd name="connsiteY35" fmla="*/ 124232 h 160400"/>
                <a:gd name="connsiteX36" fmla="*/ 2616923 w 2820409"/>
                <a:gd name="connsiteY36" fmla="*/ 124232 h 160400"/>
                <a:gd name="connsiteX37" fmla="*/ 2544363 w 2820409"/>
                <a:gd name="connsiteY37" fmla="*/ 67620 h 160400"/>
                <a:gd name="connsiteX38" fmla="*/ 2558559 w 2820409"/>
                <a:gd name="connsiteY38" fmla="*/ 55039 h 160400"/>
                <a:gd name="connsiteX39" fmla="*/ 2571179 w 2820409"/>
                <a:gd name="connsiteY39" fmla="*/ 67620 h 160400"/>
                <a:gd name="connsiteX40" fmla="*/ 2544363 w 2820409"/>
                <a:gd name="connsiteY40" fmla="*/ 67620 h 160400"/>
                <a:gd name="connsiteX41" fmla="*/ 2512815 w 2820409"/>
                <a:gd name="connsiteY41" fmla="*/ 80200 h 160400"/>
                <a:gd name="connsiteX42" fmla="*/ 2561714 w 2820409"/>
                <a:gd name="connsiteY42" fmla="*/ 127377 h 160400"/>
                <a:gd name="connsiteX43" fmla="*/ 2599572 w 2820409"/>
                <a:gd name="connsiteY43" fmla="*/ 114797 h 160400"/>
                <a:gd name="connsiteX44" fmla="*/ 2588530 w 2820409"/>
                <a:gd name="connsiteY44" fmla="*/ 94353 h 160400"/>
                <a:gd name="connsiteX45" fmla="*/ 2563292 w 2820409"/>
                <a:gd name="connsiteY45" fmla="*/ 103789 h 160400"/>
                <a:gd name="connsiteX46" fmla="*/ 2542785 w 2820409"/>
                <a:gd name="connsiteY46" fmla="*/ 88063 h 160400"/>
                <a:gd name="connsiteX47" fmla="*/ 2599572 w 2820409"/>
                <a:gd name="connsiteY47" fmla="*/ 88063 h 160400"/>
                <a:gd name="connsiteX48" fmla="*/ 2599572 w 2820409"/>
                <a:gd name="connsiteY48" fmla="*/ 78628 h 160400"/>
                <a:gd name="connsiteX49" fmla="*/ 2558559 w 2820409"/>
                <a:gd name="connsiteY49" fmla="*/ 36169 h 160400"/>
                <a:gd name="connsiteX50" fmla="*/ 2512815 w 2820409"/>
                <a:gd name="connsiteY50" fmla="*/ 80200 h 160400"/>
                <a:gd name="connsiteX51" fmla="*/ 2441831 w 2820409"/>
                <a:gd name="connsiteY51" fmla="*/ 124232 h 160400"/>
                <a:gd name="connsiteX52" fmla="*/ 2478112 w 2820409"/>
                <a:gd name="connsiteY52" fmla="*/ 124232 h 160400"/>
                <a:gd name="connsiteX53" fmla="*/ 2508082 w 2820409"/>
                <a:gd name="connsiteY53" fmla="*/ 34596 h 160400"/>
                <a:gd name="connsiteX54" fmla="*/ 2476534 w 2820409"/>
                <a:gd name="connsiteY54" fmla="*/ 34596 h 160400"/>
                <a:gd name="connsiteX55" fmla="*/ 2462337 w 2820409"/>
                <a:gd name="connsiteY55" fmla="*/ 81773 h 160400"/>
                <a:gd name="connsiteX56" fmla="*/ 2459182 w 2820409"/>
                <a:gd name="connsiteY56" fmla="*/ 97499 h 160400"/>
                <a:gd name="connsiteX57" fmla="*/ 2459182 w 2820409"/>
                <a:gd name="connsiteY57" fmla="*/ 97499 h 160400"/>
                <a:gd name="connsiteX58" fmla="*/ 2456028 w 2820409"/>
                <a:gd name="connsiteY58" fmla="*/ 81773 h 160400"/>
                <a:gd name="connsiteX59" fmla="*/ 2441831 w 2820409"/>
                <a:gd name="connsiteY59" fmla="*/ 34596 h 160400"/>
                <a:gd name="connsiteX60" fmla="*/ 2410283 w 2820409"/>
                <a:gd name="connsiteY60" fmla="*/ 34596 h 160400"/>
                <a:gd name="connsiteX61" fmla="*/ 2441831 w 2820409"/>
                <a:gd name="connsiteY61" fmla="*/ 124232 h 160400"/>
                <a:gd name="connsiteX62" fmla="*/ 2310906 w 2820409"/>
                <a:gd name="connsiteY62" fmla="*/ 92781 h 160400"/>
                <a:gd name="connsiteX63" fmla="*/ 2342454 w 2820409"/>
                <a:gd name="connsiteY63" fmla="*/ 125805 h 160400"/>
                <a:gd name="connsiteX64" fmla="*/ 2370848 w 2820409"/>
                <a:gd name="connsiteY64" fmla="*/ 110079 h 160400"/>
                <a:gd name="connsiteX65" fmla="*/ 2370848 w 2820409"/>
                <a:gd name="connsiteY65" fmla="*/ 110079 h 160400"/>
                <a:gd name="connsiteX66" fmla="*/ 2370848 w 2820409"/>
                <a:gd name="connsiteY66" fmla="*/ 116369 h 160400"/>
                <a:gd name="connsiteX67" fmla="*/ 2370848 w 2820409"/>
                <a:gd name="connsiteY67" fmla="*/ 124232 h 160400"/>
                <a:gd name="connsiteX68" fmla="*/ 2399241 w 2820409"/>
                <a:gd name="connsiteY68" fmla="*/ 124232 h 160400"/>
                <a:gd name="connsiteX69" fmla="*/ 2399241 w 2820409"/>
                <a:gd name="connsiteY69" fmla="*/ 34596 h 160400"/>
                <a:gd name="connsiteX70" fmla="*/ 2369270 w 2820409"/>
                <a:gd name="connsiteY70" fmla="*/ 34596 h 160400"/>
                <a:gd name="connsiteX71" fmla="*/ 2369270 w 2820409"/>
                <a:gd name="connsiteY71" fmla="*/ 73910 h 160400"/>
                <a:gd name="connsiteX72" fmla="*/ 2350341 w 2820409"/>
                <a:gd name="connsiteY72" fmla="*/ 99071 h 160400"/>
                <a:gd name="connsiteX73" fmla="*/ 2340877 w 2820409"/>
                <a:gd name="connsiteY73" fmla="*/ 86491 h 160400"/>
                <a:gd name="connsiteX74" fmla="*/ 2340877 w 2820409"/>
                <a:gd name="connsiteY74" fmla="*/ 34596 h 160400"/>
                <a:gd name="connsiteX75" fmla="*/ 2310906 w 2820409"/>
                <a:gd name="connsiteY75" fmla="*/ 34596 h 160400"/>
                <a:gd name="connsiteX76" fmla="*/ 2310906 w 2820409"/>
                <a:gd name="connsiteY76" fmla="*/ 92781 h 160400"/>
                <a:gd name="connsiteX77" fmla="*/ 2310906 w 2820409"/>
                <a:gd name="connsiteY77" fmla="*/ 92781 h 160400"/>
                <a:gd name="connsiteX78" fmla="*/ 2205220 w 2820409"/>
                <a:gd name="connsiteY78" fmla="*/ 86491 h 160400"/>
                <a:gd name="connsiteX79" fmla="*/ 2246232 w 2820409"/>
                <a:gd name="connsiteY79" fmla="*/ 125805 h 160400"/>
                <a:gd name="connsiteX80" fmla="*/ 2287245 w 2820409"/>
                <a:gd name="connsiteY80" fmla="*/ 86491 h 160400"/>
                <a:gd name="connsiteX81" fmla="*/ 2287245 w 2820409"/>
                <a:gd name="connsiteY81" fmla="*/ 1573 h 160400"/>
                <a:gd name="connsiteX82" fmla="*/ 2224148 w 2820409"/>
                <a:gd name="connsiteY82" fmla="*/ 1573 h 160400"/>
                <a:gd name="connsiteX83" fmla="*/ 2224148 w 2820409"/>
                <a:gd name="connsiteY83" fmla="*/ 26734 h 160400"/>
                <a:gd name="connsiteX84" fmla="*/ 2257274 w 2820409"/>
                <a:gd name="connsiteY84" fmla="*/ 26734 h 160400"/>
                <a:gd name="connsiteX85" fmla="*/ 2257274 w 2820409"/>
                <a:gd name="connsiteY85" fmla="*/ 86491 h 160400"/>
                <a:gd name="connsiteX86" fmla="*/ 2246232 w 2820409"/>
                <a:gd name="connsiteY86" fmla="*/ 99071 h 160400"/>
                <a:gd name="connsiteX87" fmla="*/ 2236768 w 2820409"/>
                <a:gd name="connsiteY87" fmla="*/ 94353 h 160400"/>
                <a:gd name="connsiteX88" fmla="*/ 2235190 w 2820409"/>
                <a:gd name="connsiteY88" fmla="*/ 83346 h 160400"/>
                <a:gd name="connsiteX89" fmla="*/ 2235190 w 2820409"/>
                <a:gd name="connsiteY89" fmla="*/ 77055 h 160400"/>
                <a:gd name="connsiteX90" fmla="*/ 2205220 w 2820409"/>
                <a:gd name="connsiteY90" fmla="*/ 77055 h 160400"/>
                <a:gd name="connsiteX91" fmla="*/ 2205220 w 2820409"/>
                <a:gd name="connsiteY91" fmla="*/ 86491 h 160400"/>
                <a:gd name="connsiteX92" fmla="*/ 2205220 w 2820409"/>
                <a:gd name="connsiteY92" fmla="*/ 86491 h 160400"/>
                <a:gd name="connsiteX93" fmla="*/ 2099533 w 2820409"/>
                <a:gd name="connsiteY93" fmla="*/ 95926 h 160400"/>
                <a:gd name="connsiteX94" fmla="*/ 2120039 w 2820409"/>
                <a:gd name="connsiteY94" fmla="*/ 86491 h 160400"/>
                <a:gd name="connsiteX95" fmla="*/ 2123194 w 2820409"/>
                <a:gd name="connsiteY95" fmla="*/ 86491 h 160400"/>
                <a:gd name="connsiteX96" fmla="*/ 2123194 w 2820409"/>
                <a:gd name="connsiteY96" fmla="*/ 88063 h 160400"/>
                <a:gd name="connsiteX97" fmla="*/ 2108997 w 2820409"/>
                <a:gd name="connsiteY97" fmla="*/ 103789 h 160400"/>
                <a:gd name="connsiteX98" fmla="*/ 2099533 w 2820409"/>
                <a:gd name="connsiteY98" fmla="*/ 95926 h 160400"/>
                <a:gd name="connsiteX99" fmla="*/ 2069562 w 2820409"/>
                <a:gd name="connsiteY99" fmla="*/ 97499 h 160400"/>
                <a:gd name="connsiteX100" fmla="*/ 2099533 w 2820409"/>
                <a:gd name="connsiteY100" fmla="*/ 125805 h 160400"/>
                <a:gd name="connsiteX101" fmla="*/ 2124772 w 2820409"/>
                <a:gd name="connsiteY101" fmla="*/ 113224 h 160400"/>
                <a:gd name="connsiteX102" fmla="*/ 2124772 w 2820409"/>
                <a:gd name="connsiteY102" fmla="*/ 113224 h 160400"/>
                <a:gd name="connsiteX103" fmla="*/ 2124772 w 2820409"/>
                <a:gd name="connsiteY103" fmla="*/ 119514 h 160400"/>
                <a:gd name="connsiteX104" fmla="*/ 2124772 w 2820409"/>
                <a:gd name="connsiteY104" fmla="*/ 124232 h 160400"/>
                <a:gd name="connsiteX105" fmla="*/ 2151587 w 2820409"/>
                <a:gd name="connsiteY105" fmla="*/ 124232 h 160400"/>
                <a:gd name="connsiteX106" fmla="*/ 2151587 w 2820409"/>
                <a:gd name="connsiteY106" fmla="*/ 69192 h 160400"/>
                <a:gd name="connsiteX107" fmla="*/ 2110575 w 2820409"/>
                <a:gd name="connsiteY107" fmla="*/ 33024 h 160400"/>
                <a:gd name="connsiteX108" fmla="*/ 2072717 w 2820409"/>
                <a:gd name="connsiteY108" fmla="*/ 44032 h 160400"/>
                <a:gd name="connsiteX109" fmla="*/ 2083759 w 2820409"/>
                <a:gd name="connsiteY109" fmla="*/ 64475 h 160400"/>
                <a:gd name="connsiteX110" fmla="*/ 2107420 w 2820409"/>
                <a:gd name="connsiteY110" fmla="*/ 56612 h 160400"/>
                <a:gd name="connsiteX111" fmla="*/ 2120039 w 2820409"/>
                <a:gd name="connsiteY111" fmla="*/ 66048 h 160400"/>
                <a:gd name="connsiteX112" fmla="*/ 2120039 w 2820409"/>
                <a:gd name="connsiteY112" fmla="*/ 67620 h 160400"/>
                <a:gd name="connsiteX113" fmla="*/ 2118462 w 2820409"/>
                <a:gd name="connsiteY113" fmla="*/ 67620 h 160400"/>
                <a:gd name="connsiteX114" fmla="*/ 2069562 w 2820409"/>
                <a:gd name="connsiteY114" fmla="*/ 97499 h 160400"/>
                <a:gd name="connsiteX115" fmla="*/ 2023817 w 2820409"/>
                <a:gd name="connsiteY115" fmla="*/ 124232 h 160400"/>
                <a:gd name="connsiteX116" fmla="*/ 2053788 w 2820409"/>
                <a:gd name="connsiteY116" fmla="*/ 124232 h 160400"/>
                <a:gd name="connsiteX117" fmla="*/ 2053788 w 2820409"/>
                <a:gd name="connsiteY117" fmla="*/ 34596 h 160400"/>
                <a:gd name="connsiteX118" fmla="*/ 2023817 w 2820409"/>
                <a:gd name="connsiteY118" fmla="*/ 34596 h 160400"/>
                <a:gd name="connsiteX119" fmla="*/ 2023817 w 2820409"/>
                <a:gd name="connsiteY119" fmla="*/ 124232 h 160400"/>
                <a:gd name="connsiteX120" fmla="*/ 2023817 w 2820409"/>
                <a:gd name="connsiteY120" fmla="*/ 23588 h 160400"/>
                <a:gd name="connsiteX121" fmla="*/ 2053788 w 2820409"/>
                <a:gd name="connsiteY121" fmla="*/ 23588 h 160400"/>
                <a:gd name="connsiteX122" fmla="*/ 2053788 w 2820409"/>
                <a:gd name="connsiteY122" fmla="*/ 0 h 160400"/>
                <a:gd name="connsiteX123" fmla="*/ 2023817 w 2820409"/>
                <a:gd name="connsiteY123" fmla="*/ 0 h 160400"/>
                <a:gd name="connsiteX124" fmla="*/ 2023817 w 2820409"/>
                <a:gd name="connsiteY124" fmla="*/ 23588 h 160400"/>
                <a:gd name="connsiteX125" fmla="*/ 1921286 w 2820409"/>
                <a:gd name="connsiteY125" fmla="*/ 80200 h 160400"/>
                <a:gd name="connsiteX126" fmla="*/ 1971763 w 2820409"/>
                <a:gd name="connsiteY126" fmla="*/ 127377 h 160400"/>
                <a:gd name="connsiteX127" fmla="*/ 2009620 w 2820409"/>
                <a:gd name="connsiteY127" fmla="*/ 113224 h 160400"/>
                <a:gd name="connsiteX128" fmla="*/ 1998579 w 2820409"/>
                <a:gd name="connsiteY128" fmla="*/ 92781 h 160400"/>
                <a:gd name="connsiteX129" fmla="*/ 1973340 w 2820409"/>
                <a:gd name="connsiteY129" fmla="*/ 103789 h 160400"/>
                <a:gd name="connsiteX130" fmla="*/ 1951256 w 2820409"/>
                <a:gd name="connsiteY130" fmla="*/ 81773 h 160400"/>
                <a:gd name="connsiteX131" fmla="*/ 1973340 w 2820409"/>
                <a:gd name="connsiteY131" fmla="*/ 59757 h 160400"/>
                <a:gd name="connsiteX132" fmla="*/ 1993846 w 2820409"/>
                <a:gd name="connsiteY132" fmla="*/ 67620 h 160400"/>
                <a:gd name="connsiteX133" fmla="*/ 2006466 w 2820409"/>
                <a:gd name="connsiteY133" fmla="*/ 47177 h 160400"/>
                <a:gd name="connsiteX134" fmla="*/ 1970185 w 2820409"/>
                <a:gd name="connsiteY134" fmla="*/ 33024 h 160400"/>
                <a:gd name="connsiteX135" fmla="*/ 1921286 w 2820409"/>
                <a:gd name="connsiteY135" fmla="*/ 80200 h 160400"/>
                <a:gd name="connsiteX136" fmla="*/ 1875541 w 2820409"/>
                <a:gd name="connsiteY136" fmla="*/ 124232 h 160400"/>
                <a:gd name="connsiteX137" fmla="*/ 1905512 w 2820409"/>
                <a:gd name="connsiteY137" fmla="*/ 124232 h 160400"/>
                <a:gd name="connsiteX138" fmla="*/ 1905512 w 2820409"/>
                <a:gd name="connsiteY138" fmla="*/ 34596 h 160400"/>
                <a:gd name="connsiteX139" fmla="*/ 1875541 w 2820409"/>
                <a:gd name="connsiteY139" fmla="*/ 34596 h 160400"/>
                <a:gd name="connsiteX140" fmla="*/ 1875541 w 2820409"/>
                <a:gd name="connsiteY140" fmla="*/ 124232 h 160400"/>
                <a:gd name="connsiteX141" fmla="*/ 1875541 w 2820409"/>
                <a:gd name="connsiteY141" fmla="*/ 23588 h 160400"/>
                <a:gd name="connsiteX142" fmla="*/ 1905512 w 2820409"/>
                <a:gd name="connsiteY142" fmla="*/ 23588 h 160400"/>
                <a:gd name="connsiteX143" fmla="*/ 1905512 w 2820409"/>
                <a:gd name="connsiteY143" fmla="*/ 0 h 160400"/>
                <a:gd name="connsiteX144" fmla="*/ 1875541 w 2820409"/>
                <a:gd name="connsiteY144" fmla="*/ 0 h 160400"/>
                <a:gd name="connsiteX145" fmla="*/ 1875541 w 2820409"/>
                <a:gd name="connsiteY145" fmla="*/ 23588 h 160400"/>
                <a:gd name="connsiteX146" fmla="*/ 1807712 w 2820409"/>
                <a:gd name="connsiteY146" fmla="*/ 91209 h 160400"/>
                <a:gd name="connsiteX147" fmla="*/ 1848725 w 2820409"/>
                <a:gd name="connsiteY147" fmla="*/ 124232 h 160400"/>
                <a:gd name="connsiteX148" fmla="*/ 1856612 w 2820409"/>
                <a:gd name="connsiteY148" fmla="*/ 124232 h 160400"/>
                <a:gd name="connsiteX149" fmla="*/ 1856612 w 2820409"/>
                <a:gd name="connsiteY149" fmla="*/ 99071 h 160400"/>
                <a:gd name="connsiteX150" fmla="*/ 1853457 w 2820409"/>
                <a:gd name="connsiteY150" fmla="*/ 99071 h 160400"/>
                <a:gd name="connsiteX151" fmla="*/ 1837683 w 2820409"/>
                <a:gd name="connsiteY151" fmla="*/ 88063 h 160400"/>
                <a:gd name="connsiteX152" fmla="*/ 1837683 w 2820409"/>
                <a:gd name="connsiteY152" fmla="*/ 61330 h 160400"/>
                <a:gd name="connsiteX153" fmla="*/ 1856612 w 2820409"/>
                <a:gd name="connsiteY153" fmla="*/ 61330 h 160400"/>
                <a:gd name="connsiteX154" fmla="*/ 1856612 w 2820409"/>
                <a:gd name="connsiteY154" fmla="*/ 37741 h 160400"/>
                <a:gd name="connsiteX155" fmla="*/ 1837683 w 2820409"/>
                <a:gd name="connsiteY155" fmla="*/ 37741 h 160400"/>
                <a:gd name="connsiteX156" fmla="*/ 1837683 w 2820409"/>
                <a:gd name="connsiteY156" fmla="*/ 12581 h 160400"/>
                <a:gd name="connsiteX157" fmla="*/ 1807712 w 2820409"/>
                <a:gd name="connsiteY157" fmla="*/ 12581 h 160400"/>
                <a:gd name="connsiteX158" fmla="*/ 1807712 w 2820409"/>
                <a:gd name="connsiteY158" fmla="*/ 37741 h 160400"/>
                <a:gd name="connsiteX159" fmla="*/ 1795093 w 2820409"/>
                <a:gd name="connsiteY159" fmla="*/ 37741 h 160400"/>
                <a:gd name="connsiteX160" fmla="*/ 1795093 w 2820409"/>
                <a:gd name="connsiteY160" fmla="*/ 61330 h 160400"/>
                <a:gd name="connsiteX161" fmla="*/ 1806135 w 2820409"/>
                <a:gd name="connsiteY161" fmla="*/ 61330 h 160400"/>
                <a:gd name="connsiteX162" fmla="*/ 1807712 w 2820409"/>
                <a:gd name="connsiteY162" fmla="*/ 91209 h 160400"/>
                <a:gd name="connsiteX163" fmla="*/ 1807712 w 2820409"/>
                <a:gd name="connsiteY163" fmla="*/ 91209 h 160400"/>
                <a:gd name="connsiteX164" fmla="*/ 1714645 w 2820409"/>
                <a:gd name="connsiteY164" fmla="*/ 113224 h 160400"/>
                <a:gd name="connsiteX165" fmla="*/ 1750925 w 2820409"/>
                <a:gd name="connsiteY165" fmla="*/ 125805 h 160400"/>
                <a:gd name="connsiteX166" fmla="*/ 1787206 w 2820409"/>
                <a:gd name="connsiteY166" fmla="*/ 97499 h 160400"/>
                <a:gd name="connsiteX167" fmla="*/ 1746193 w 2820409"/>
                <a:gd name="connsiteY167" fmla="*/ 61330 h 160400"/>
                <a:gd name="connsiteX168" fmla="*/ 1755658 w 2820409"/>
                <a:gd name="connsiteY168" fmla="*/ 56612 h 160400"/>
                <a:gd name="connsiteX169" fmla="*/ 1776164 w 2820409"/>
                <a:gd name="connsiteY169" fmla="*/ 64475 h 160400"/>
                <a:gd name="connsiteX170" fmla="*/ 1785628 w 2820409"/>
                <a:gd name="connsiteY170" fmla="*/ 42459 h 160400"/>
                <a:gd name="connsiteX171" fmla="*/ 1754080 w 2820409"/>
                <a:gd name="connsiteY171" fmla="*/ 33024 h 160400"/>
                <a:gd name="connsiteX172" fmla="*/ 1717800 w 2820409"/>
                <a:gd name="connsiteY172" fmla="*/ 59757 h 160400"/>
                <a:gd name="connsiteX173" fmla="*/ 1758812 w 2820409"/>
                <a:gd name="connsiteY173" fmla="*/ 97499 h 160400"/>
                <a:gd name="connsiteX174" fmla="*/ 1749348 w 2820409"/>
                <a:gd name="connsiteY174" fmla="*/ 102216 h 160400"/>
                <a:gd name="connsiteX175" fmla="*/ 1727264 w 2820409"/>
                <a:gd name="connsiteY175" fmla="*/ 92781 h 160400"/>
                <a:gd name="connsiteX176" fmla="*/ 1714645 w 2820409"/>
                <a:gd name="connsiteY176" fmla="*/ 113224 h 160400"/>
                <a:gd name="connsiteX177" fmla="*/ 1714645 w 2820409"/>
                <a:gd name="connsiteY177" fmla="*/ 113224 h 160400"/>
                <a:gd name="connsiteX178" fmla="*/ 1610536 w 2820409"/>
                <a:gd name="connsiteY178" fmla="*/ 92781 h 160400"/>
                <a:gd name="connsiteX179" fmla="*/ 1642084 w 2820409"/>
                <a:gd name="connsiteY179" fmla="*/ 125805 h 160400"/>
                <a:gd name="connsiteX180" fmla="*/ 1670477 w 2820409"/>
                <a:gd name="connsiteY180" fmla="*/ 110079 h 160400"/>
                <a:gd name="connsiteX181" fmla="*/ 1670477 w 2820409"/>
                <a:gd name="connsiteY181" fmla="*/ 110079 h 160400"/>
                <a:gd name="connsiteX182" fmla="*/ 1670477 w 2820409"/>
                <a:gd name="connsiteY182" fmla="*/ 116369 h 160400"/>
                <a:gd name="connsiteX183" fmla="*/ 1670477 w 2820409"/>
                <a:gd name="connsiteY183" fmla="*/ 124232 h 160400"/>
                <a:gd name="connsiteX184" fmla="*/ 1698871 w 2820409"/>
                <a:gd name="connsiteY184" fmla="*/ 124232 h 160400"/>
                <a:gd name="connsiteX185" fmla="*/ 1698871 w 2820409"/>
                <a:gd name="connsiteY185" fmla="*/ 34596 h 160400"/>
                <a:gd name="connsiteX186" fmla="*/ 1668900 w 2820409"/>
                <a:gd name="connsiteY186" fmla="*/ 34596 h 160400"/>
                <a:gd name="connsiteX187" fmla="*/ 1668900 w 2820409"/>
                <a:gd name="connsiteY187" fmla="*/ 73910 h 160400"/>
                <a:gd name="connsiteX188" fmla="*/ 1649971 w 2820409"/>
                <a:gd name="connsiteY188" fmla="*/ 99071 h 160400"/>
                <a:gd name="connsiteX189" fmla="*/ 1640507 w 2820409"/>
                <a:gd name="connsiteY189" fmla="*/ 86491 h 160400"/>
                <a:gd name="connsiteX190" fmla="*/ 1640507 w 2820409"/>
                <a:gd name="connsiteY190" fmla="*/ 34596 h 160400"/>
                <a:gd name="connsiteX191" fmla="*/ 1610536 w 2820409"/>
                <a:gd name="connsiteY191" fmla="*/ 34596 h 160400"/>
                <a:gd name="connsiteX192" fmla="*/ 1610536 w 2820409"/>
                <a:gd name="connsiteY192" fmla="*/ 92781 h 160400"/>
                <a:gd name="connsiteX193" fmla="*/ 1610536 w 2820409"/>
                <a:gd name="connsiteY193" fmla="*/ 92781 h 160400"/>
                <a:gd name="connsiteX194" fmla="*/ 1504849 w 2820409"/>
                <a:gd name="connsiteY194" fmla="*/ 86491 h 160400"/>
                <a:gd name="connsiteX195" fmla="*/ 1545862 w 2820409"/>
                <a:gd name="connsiteY195" fmla="*/ 125805 h 160400"/>
                <a:gd name="connsiteX196" fmla="*/ 1586875 w 2820409"/>
                <a:gd name="connsiteY196" fmla="*/ 86491 h 160400"/>
                <a:gd name="connsiteX197" fmla="*/ 1586875 w 2820409"/>
                <a:gd name="connsiteY197" fmla="*/ 1573 h 160400"/>
                <a:gd name="connsiteX198" fmla="*/ 1523778 w 2820409"/>
                <a:gd name="connsiteY198" fmla="*/ 1573 h 160400"/>
                <a:gd name="connsiteX199" fmla="*/ 1523778 w 2820409"/>
                <a:gd name="connsiteY199" fmla="*/ 26734 h 160400"/>
                <a:gd name="connsiteX200" fmla="*/ 1556904 w 2820409"/>
                <a:gd name="connsiteY200" fmla="*/ 26734 h 160400"/>
                <a:gd name="connsiteX201" fmla="*/ 1556904 w 2820409"/>
                <a:gd name="connsiteY201" fmla="*/ 86491 h 160400"/>
                <a:gd name="connsiteX202" fmla="*/ 1545862 w 2820409"/>
                <a:gd name="connsiteY202" fmla="*/ 99071 h 160400"/>
                <a:gd name="connsiteX203" fmla="*/ 1536397 w 2820409"/>
                <a:gd name="connsiteY203" fmla="*/ 94353 h 160400"/>
                <a:gd name="connsiteX204" fmla="*/ 1534820 w 2820409"/>
                <a:gd name="connsiteY204" fmla="*/ 83346 h 160400"/>
                <a:gd name="connsiteX205" fmla="*/ 1534820 w 2820409"/>
                <a:gd name="connsiteY205" fmla="*/ 77055 h 160400"/>
                <a:gd name="connsiteX206" fmla="*/ 1504849 w 2820409"/>
                <a:gd name="connsiteY206" fmla="*/ 77055 h 160400"/>
                <a:gd name="connsiteX207" fmla="*/ 1504849 w 2820409"/>
                <a:gd name="connsiteY207" fmla="*/ 86491 h 160400"/>
                <a:gd name="connsiteX208" fmla="*/ 1504849 w 2820409"/>
                <a:gd name="connsiteY208" fmla="*/ 86491 h 160400"/>
                <a:gd name="connsiteX209" fmla="*/ 1400740 w 2820409"/>
                <a:gd name="connsiteY209" fmla="*/ 69192 h 160400"/>
                <a:gd name="connsiteX210" fmla="*/ 1414937 w 2820409"/>
                <a:gd name="connsiteY210" fmla="*/ 56612 h 160400"/>
                <a:gd name="connsiteX211" fmla="*/ 1427556 w 2820409"/>
                <a:gd name="connsiteY211" fmla="*/ 69192 h 160400"/>
                <a:gd name="connsiteX212" fmla="*/ 1400740 w 2820409"/>
                <a:gd name="connsiteY212" fmla="*/ 69192 h 160400"/>
                <a:gd name="connsiteX213" fmla="*/ 1369192 w 2820409"/>
                <a:gd name="connsiteY213" fmla="*/ 80200 h 160400"/>
                <a:gd name="connsiteX214" fmla="*/ 1418092 w 2820409"/>
                <a:gd name="connsiteY214" fmla="*/ 127377 h 160400"/>
                <a:gd name="connsiteX215" fmla="*/ 1455950 w 2820409"/>
                <a:gd name="connsiteY215" fmla="*/ 114797 h 160400"/>
                <a:gd name="connsiteX216" fmla="*/ 1444908 w 2820409"/>
                <a:gd name="connsiteY216" fmla="*/ 94353 h 160400"/>
                <a:gd name="connsiteX217" fmla="*/ 1419669 w 2820409"/>
                <a:gd name="connsiteY217" fmla="*/ 103789 h 160400"/>
                <a:gd name="connsiteX218" fmla="*/ 1399163 w 2820409"/>
                <a:gd name="connsiteY218" fmla="*/ 88063 h 160400"/>
                <a:gd name="connsiteX219" fmla="*/ 1455950 w 2820409"/>
                <a:gd name="connsiteY219" fmla="*/ 88063 h 160400"/>
                <a:gd name="connsiteX220" fmla="*/ 1455950 w 2820409"/>
                <a:gd name="connsiteY220" fmla="*/ 78628 h 160400"/>
                <a:gd name="connsiteX221" fmla="*/ 1414937 w 2820409"/>
                <a:gd name="connsiteY221" fmla="*/ 36169 h 160400"/>
                <a:gd name="connsiteX222" fmla="*/ 1369192 w 2820409"/>
                <a:gd name="connsiteY222" fmla="*/ 80200 h 160400"/>
                <a:gd name="connsiteX223" fmla="*/ 1288744 w 2820409"/>
                <a:gd name="connsiteY223" fmla="*/ 80200 h 160400"/>
                <a:gd name="connsiteX224" fmla="*/ 1306096 w 2820409"/>
                <a:gd name="connsiteY224" fmla="*/ 58185 h 160400"/>
                <a:gd name="connsiteX225" fmla="*/ 1323447 w 2820409"/>
                <a:gd name="connsiteY225" fmla="*/ 80200 h 160400"/>
                <a:gd name="connsiteX226" fmla="*/ 1306096 w 2820409"/>
                <a:gd name="connsiteY226" fmla="*/ 102216 h 160400"/>
                <a:gd name="connsiteX227" fmla="*/ 1288744 w 2820409"/>
                <a:gd name="connsiteY227" fmla="*/ 80200 h 160400"/>
                <a:gd name="connsiteX228" fmla="*/ 1258773 w 2820409"/>
                <a:gd name="connsiteY228" fmla="*/ 80200 h 160400"/>
                <a:gd name="connsiteX229" fmla="*/ 1299786 w 2820409"/>
                <a:gd name="connsiteY229" fmla="*/ 127377 h 160400"/>
                <a:gd name="connsiteX230" fmla="*/ 1325025 w 2820409"/>
                <a:gd name="connsiteY230" fmla="*/ 114797 h 160400"/>
                <a:gd name="connsiteX231" fmla="*/ 1325025 w 2820409"/>
                <a:gd name="connsiteY231" fmla="*/ 114797 h 160400"/>
                <a:gd name="connsiteX232" fmla="*/ 1325025 w 2820409"/>
                <a:gd name="connsiteY232" fmla="*/ 119514 h 160400"/>
                <a:gd name="connsiteX233" fmla="*/ 1325025 w 2820409"/>
                <a:gd name="connsiteY233" fmla="*/ 125805 h 160400"/>
                <a:gd name="connsiteX234" fmla="*/ 1353418 w 2820409"/>
                <a:gd name="connsiteY234" fmla="*/ 125805 h 160400"/>
                <a:gd name="connsiteX235" fmla="*/ 1353418 w 2820409"/>
                <a:gd name="connsiteY235" fmla="*/ 1573 h 160400"/>
                <a:gd name="connsiteX236" fmla="*/ 1323447 w 2820409"/>
                <a:gd name="connsiteY236" fmla="*/ 1573 h 160400"/>
                <a:gd name="connsiteX237" fmla="*/ 1323447 w 2820409"/>
                <a:gd name="connsiteY237" fmla="*/ 37741 h 160400"/>
                <a:gd name="connsiteX238" fmla="*/ 1323447 w 2820409"/>
                <a:gd name="connsiteY238" fmla="*/ 40887 h 160400"/>
                <a:gd name="connsiteX239" fmla="*/ 1323447 w 2820409"/>
                <a:gd name="connsiteY239" fmla="*/ 40887 h 160400"/>
                <a:gd name="connsiteX240" fmla="*/ 1299786 w 2820409"/>
                <a:gd name="connsiteY240" fmla="*/ 33024 h 160400"/>
                <a:gd name="connsiteX241" fmla="*/ 1258773 w 2820409"/>
                <a:gd name="connsiteY241" fmla="*/ 80200 h 160400"/>
                <a:gd name="connsiteX242" fmla="*/ 1138890 w 2820409"/>
                <a:gd name="connsiteY242" fmla="*/ 80200 h 160400"/>
                <a:gd name="connsiteX243" fmla="*/ 1159397 w 2820409"/>
                <a:gd name="connsiteY243" fmla="*/ 58185 h 160400"/>
                <a:gd name="connsiteX244" fmla="*/ 1179903 w 2820409"/>
                <a:gd name="connsiteY244" fmla="*/ 80200 h 160400"/>
                <a:gd name="connsiteX245" fmla="*/ 1159397 w 2820409"/>
                <a:gd name="connsiteY245" fmla="*/ 102216 h 160400"/>
                <a:gd name="connsiteX246" fmla="*/ 1138890 w 2820409"/>
                <a:gd name="connsiteY246" fmla="*/ 80200 h 160400"/>
                <a:gd name="connsiteX247" fmla="*/ 1107342 w 2820409"/>
                <a:gd name="connsiteY247" fmla="*/ 80200 h 160400"/>
                <a:gd name="connsiteX248" fmla="*/ 1157819 w 2820409"/>
                <a:gd name="connsiteY248" fmla="*/ 127377 h 160400"/>
                <a:gd name="connsiteX249" fmla="*/ 1208296 w 2820409"/>
                <a:gd name="connsiteY249" fmla="*/ 80200 h 160400"/>
                <a:gd name="connsiteX250" fmla="*/ 1157819 w 2820409"/>
                <a:gd name="connsiteY250" fmla="*/ 33024 h 160400"/>
                <a:gd name="connsiteX251" fmla="*/ 1107342 w 2820409"/>
                <a:gd name="connsiteY251" fmla="*/ 80200 h 160400"/>
                <a:gd name="connsiteX252" fmla="*/ 1047400 w 2820409"/>
                <a:gd name="connsiteY252" fmla="*/ 92781 h 160400"/>
                <a:gd name="connsiteX253" fmla="*/ 1088413 w 2820409"/>
                <a:gd name="connsiteY253" fmla="*/ 125805 h 160400"/>
                <a:gd name="connsiteX254" fmla="*/ 1096300 w 2820409"/>
                <a:gd name="connsiteY254" fmla="*/ 125805 h 160400"/>
                <a:gd name="connsiteX255" fmla="*/ 1096300 w 2820409"/>
                <a:gd name="connsiteY255" fmla="*/ 100644 h 160400"/>
                <a:gd name="connsiteX256" fmla="*/ 1093145 w 2820409"/>
                <a:gd name="connsiteY256" fmla="*/ 100644 h 160400"/>
                <a:gd name="connsiteX257" fmla="*/ 1077371 w 2820409"/>
                <a:gd name="connsiteY257" fmla="*/ 89636 h 160400"/>
                <a:gd name="connsiteX258" fmla="*/ 1077371 w 2820409"/>
                <a:gd name="connsiteY258" fmla="*/ 62902 h 160400"/>
                <a:gd name="connsiteX259" fmla="*/ 1096300 w 2820409"/>
                <a:gd name="connsiteY259" fmla="*/ 62902 h 160400"/>
                <a:gd name="connsiteX260" fmla="*/ 1096300 w 2820409"/>
                <a:gd name="connsiteY260" fmla="*/ 39314 h 160400"/>
                <a:gd name="connsiteX261" fmla="*/ 1077371 w 2820409"/>
                <a:gd name="connsiteY261" fmla="*/ 39314 h 160400"/>
                <a:gd name="connsiteX262" fmla="*/ 1077371 w 2820409"/>
                <a:gd name="connsiteY262" fmla="*/ 14153 h 160400"/>
                <a:gd name="connsiteX263" fmla="*/ 1048978 w 2820409"/>
                <a:gd name="connsiteY263" fmla="*/ 14153 h 160400"/>
                <a:gd name="connsiteX264" fmla="*/ 1048978 w 2820409"/>
                <a:gd name="connsiteY264" fmla="*/ 39314 h 160400"/>
                <a:gd name="connsiteX265" fmla="*/ 1036358 w 2820409"/>
                <a:gd name="connsiteY265" fmla="*/ 39314 h 160400"/>
                <a:gd name="connsiteX266" fmla="*/ 1036358 w 2820409"/>
                <a:gd name="connsiteY266" fmla="*/ 62902 h 160400"/>
                <a:gd name="connsiteX267" fmla="*/ 1047400 w 2820409"/>
                <a:gd name="connsiteY267" fmla="*/ 62902 h 160400"/>
                <a:gd name="connsiteX268" fmla="*/ 1047400 w 2820409"/>
                <a:gd name="connsiteY268" fmla="*/ 92781 h 160400"/>
                <a:gd name="connsiteX269" fmla="*/ 1047400 w 2820409"/>
                <a:gd name="connsiteY269" fmla="*/ 92781 h 160400"/>
                <a:gd name="connsiteX270" fmla="*/ 932249 w 2820409"/>
                <a:gd name="connsiteY270" fmla="*/ 124232 h 160400"/>
                <a:gd name="connsiteX271" fmla="*/ 962220 w 2820409"/>
                <a:gd name="connsiteY271" fmla="*/ 124232 h 160400"/>
                <a:gd name="connsiteX272" fmla="*/ 962220 w 2820409"/>
                <a:gd name="connsiteY272" fmla="*/ 84918 h 160400"/>
                <a:gd name="connsiteX273" fmla="*/ 963798 w 2820409"/>
                <a:gd name="connsiteY273" fmla="*/ 72338 h 160400"/>
                <a:gd name="connsiteX274" fmla="*/ 981149 w 2820409"/>
                <a:gd name="connsiteY274" fmla="*/ 59757 h 160400"/>
                <a:gd name="connsiteX275" fmla="*/ 990614 w 2820409"/>
                <a:gd name="connsiteY275" fmla="*/ 72338 h 160400"/>
                <a:gd name="connsiteX276" fmla="*/ 990614 w 2820409"/>
                <a:gd name="connsiteY276" fmla="*/ 124232 h 160400"/>
                <a:gd name="connsiteX277" fmla="*/ 1020584 w 2820409"/>
                <a:gd name="connsiteY277" fmla="*/ 124232 h 160400"/>
                <a:gd name="connsiteX278" fmla="*/ 1020584 w 2820409"/>
                <a:gd name="connsiteY278" fmla="*/ 66048 h 160400"/>
                <a:gd name="connsiteX279" fmla="*/ 989036 w 2820409"/>
                <a:gd name="connsiteY279" fmla="*/ 33024 h 160400"/>
                <a:gd name="connsiteX280" fmla="*/ 960643 w 2820409"/>
                <a:gd name="connsiteY280" fmla="*/ 48749 h 160400"/>
                <a:gd name="connsiteX281" fmla="*/ 960643 w 2820409"/>
                <a:gd name="connsiteY281" fmla="*/ 48749 h 160400"/>
                <a:gd name="connsiteX282" fmla="*/ 960643 w 2820409"/>
                <a:gd name="connsiteY282" fmla="*/ 42459 h 160400"/>
                <a:gd name="connsiteX283" fmla="*/ 960643 w 2820409"/>
                <a:gd name="connsiteY283" fmla="*/ 34596 h 160400"/>
                <a:gd name="connsiteX284" fmla="*/ 932249 w 2820409"/>
                <a:gd name="connsiteY284" fmla="*/ 34596 h 160400"/>
                <a:gd name="connsiteX285" fmla="*/ 932249 w 2820409"/>
                <a:gd name="connsiteY285" fmla="*/ 124232 h 160400"/>
                <a:gd name="connsiteX286" fmla="*/ 932249 w 2820409"/>
                <a:gd name="connsiteY286" fmla="*/ 124232 h 160400"/>
                <a:gd name="connsiteX287" fmla="*/ 859689 w 2820409"/>
                <a:gd name="connsiteY287" fmla="*/ 69192 h 160400"/>
                <a:gd name="connsiteX288" fmla="*/ 873885 w 2820409"/>
                <a:gd name="connsiteY288" fmla="*/ 56612 h 160400"/>
                <a:gd name="connsiteX289" fmla="*/ 886504 w 2820409"/>
                <a:gd name="connsiteY289" fmla="*/ 69192 h 160400"/>
                <a:gd name="connsiteX290" fmla="*/ 859689 w 2820409"/>
                <a:gd name="connsiteY290" fmla="*/ 69192 h 160400"/>
                <a:gd name="connsiteX291" fmla="*/ 828140 w 2820409"/>
                <a:gd name="connsiteY291" fmla="*/ 80200 h 160400"/>
                <a:gd name="connsiteX292" fmla="*/ 877040 w 2820409"/>
                <a:gd name="connsiteY292" fmla="*/ 127377 h 160400"/>
                <a:gd name="connsiteX293" fmla="*/ 914898 w 2820409"/>
                <a:gd name="connsiteY293" fmla="*/ 114797 h 160400"/>
                <a:gd name="connsiteX294" fmla="*/ 903856 w 2820409"/>
                <a:gd name="connsiteY294" fmla="*/ 94353 h 160400"/>
                <a:gd name="connsiteX295" fmla="*/ 878617 w 2820409"/>
                <a:gd name="connsiteY295" fmla="*/ 103789 h 160400"/>
                <a:gd name="connsiteX296" fmla="*/ 858111 w 2820409"/>
                <a:gd name="connsiteY296" fmla="*/ 88063 h 160400"/>
                <a:gd name="connsiteX297" fmla="*/ 914898 w 2820409"/>
                <a:gd name="connsiteY297" fmla="*/ 88063 h 160400"/>
                <a:gd name="connsiteX298" fmla="*/ 914898 w 2820409"/>
                <a:gd name="connsiteY298" fmla="*/ 78628 h 160400"/>
                <a:gd name="connsiteX299" fmla="*/ 873885 w 2820409"/>
                <a:gd name="connsiteY299" fmla="*/ 36169 h 160400"/>
                <a:gd name="connsiteX300" fmla="*/ 828140 w 2820409"/>
                <a:gd name="connsiteY300" fmla="*/ 80200 h 160400"/>
                <a:gd name="connsiteX301" fmla="*/ 675132 w 2820409"/>
                <a:gd name="connsiteY301" fmla="*/ 125805 h 160400"/>
                <a:gd name="connsiteX302" fmla="*/ 705102 w 2820409"/>
                <a:gd name="connsiteY302" fmla="*/ 125805 h 160400"/>
                <a:gd name="connsiteX303" fmla="*/ 705102 w 2820409"/>
                <a:gd name="connsiteY303" fmla="*/ 88063 h 160400"/>
                <a:gd name="connsiteX304" fmla="*/ 706680 w 2820409"/>
                <a:gd name="connsiteY304" fmla="*/ 77055 h 160400"/>
                <a:gd name="connsiteX305" fmla="*/ 722454 w 2820409"/>
                <a:gd name="connsiteY305" fmla="*/ 61330 h 160400"/>
                <a:gd name="connsiteX306" fmla="*/ 728763 w 2820409"/>
                <a:gd name="connsiteY306" fmla="*/ 72338 h 160400"/>
                <a:gd name="connsiteX307" fmla="*/ 728763 w 2820409"/>
                <a:gd name="connsiteY307" fmla="*/ 125805 h 160400"/>
                <a:gd name="connsiteX308" fmla="*/ 758734 w 2820409"/>
                <a:gd name="connsiteY308" fmla="*/ 125805 h 160400"/>
                <a:gd name="connsiteX309" fmla="*/ 758734 w 2820409"/>
                <a:gd name="connsiteY309" fmla="*/ 88063 h 160400"/>
                <a:gd name="connsiteX310" fmla="*/ 758734 w 2820409"/>
                <a:gd name="connsiteY310" fmla="*/ 77055 h 160400"/>
                <a:gd name="connsiteX311" fmla="*/ 776086 w 2820409"/>
                <a:gd name="connsiteY311" fmla="*/ 59757 h 160400"/>
                <a:gd name="connsiteX312" fmla="*/ 782395 w 2820409"/>
                <a:gd name="connsiteY312" fmla="*/ 70765 h 160400"/>
                <a:gd name="connsiteX313" fmla="*/ 782395 w 2820409"/>
                <a:gd name="connsiteY313" fmla="*/ 124232 h 160400"/>
                <a:gd name="connsiteX314" fmla="*/ 812366 w 2820409"/>
                <a:gd name="connsiteY314" fmla="*/ 124232 h 160400"/>
                <a:gd name="connsiteX315" fmla="*/ 812366 w 2820409"/>
                <a:gd name="connsiteY315" fmla="*/ 66048 h 160400"/>
                <a:gd name="connsiteX316" fmla="*/ 783973 w 2820409"/>
                <a:gd name="connsiteY316" fmla="*/ 33024 h 160400"/>
                <a:gd name="connsiteX317" fmla="*/ 755580 w 2820409"/>
                <a:gd name="connsiteY317" fmla="*/ 48749 h 160400"/>
                <a:gd name="connsiteX318" fmla="*/ 755580 w 2820409"/>
                <a:gd name="connsiteY318" fmla="*/ 48749 h 160400"/>
                <a:gd name="connsiteX319" fmla="*/ 730341 w 2820409"/>
                <a:gd name="connsiteY319" fmla="*/ 33024 h 160400"/>
                <a:gd name="connsiteX320" fmla="*/ 703525 w 2820409"/>
                <a:gd name="connsiteY320" fmla="*/ 48749 h 160400"/>
                <a:gd name="connsiteX321" fmla="*/ 703525 w 2820409"/>
                <a:gd name="connsiteY321" fmla="*/ 48749 h 160400"/>
                <a:gd name="connsiteX322" fmla="*/ 703525 w 2820409"/>
                <a:gd name="connsiteY322" fmla="*/ 42459 h 160400"/>
                <a:gd name="connsiteX323" fmla="*/ 703525 w 2820409"/>
                <a:gd name="connsiteY323" fmla="*/ 34596 h 160400"/>
                <a:gd name="connsiteX324" fmla="*/ 675132 w 2820409"/>
                <a:gd name="connsiteY324" fmla="*/ 34596 h 160400"/>
                <a:gd name="connsiteX325" fmla="*/ 675132 w 2820409"/>
                <a:gd name="connsiteY325" fmla="*/ 125805 h 160400"/>
                <a:gd name="connsiteX326" fmla="*/ 675132 w 2820409"/>
                <a:gd name="connsiteY326" fmla="*/ 125805 h 160400"/>
                <a:gd name="connsiteX327" fmla="*/ 600993 w 2820409"/>
                <a:gd name="connsiteY327" fmla="*/ 97499 h 160400"/>
                <a:gd name="connsiteX328" fmla="*/ 621500 w 2820409"/>
                <a:gd name="connsiteY328" fmla="*/ 88063 h 160400"/>
                <a:gd name="connsiteX329" fmla="*/ 624654 w 2820409"/>
                <a:gd name="connsiteY329" fmla="*/ 88063 h 160400"/>
                <a:gd name="connsiteX330" fmla="*/ 624654 w 2820409"/>
                <a:gd name="connsiteY330" fmla="*/ 89636 h 160400"/>
                <a:gd name="connsiteX331" fmla="*/ 610458 w 2820409"/>
                <a:gd name="connsiteY331" fmla="*/ 105361 h 160400"/>
                <a:gd name="connsiteX332" fmla="*/ 600993 w 2820409"/>
                <a:gd name="connsiteY332" fmla="*/ 97499 h 160400"/>
                <a:gd name="connsiteX333" fmla="*/ 571022 w 2820409"/>
                <a:gd name="connsiteY333" fmla="*/ 99071 h 160400"/>
                <a:gd name="connsiteX334" fmla="*/ 600993 w 2820409"/>
                <a:gd name="connsiteY334" fmla="*/ 127377 h 160400"/>
                <a:gd name="connsiteX335" fmla="*/ 626232 w 2820409"/>
                <a:gd name="connsiteY335" fmla="*/ 114797 h 160400"/>
                <a:gd name="connsiteX336" fmla="*/ 626232 w 2820409"/>
                <a:gd name="connsiteY336" fmla="*/ 114797 h 160400"/>
                <a:gd name="connsiteX337" fmla="*/ 626232 w 2820409"/>
                <a:gd name="connsiteY337" fmla="*/ 121087 h 160400"/>
                <a:gd name="connsiteX338" fmla="*/ 626232 w 2820409"/>
                <a:gd name="connsiteY338" fmla="*/ 125805 h 160400"/>
                <a:gd name="connsiteX339" fmla="*/ 653048 w 2820409"/>
                <a:gd name="connsiteY339" fmla="*/ 125805 h 160400"/>
                <a:gd name="connsiteX340" fmla="*/ 653048 w 2820409"/>
                <a:gd name="connsiteY340" fmla="*/ 70765 h 160400"/>
                <a:gd name="connsiteX341" fmla="*/ 612035 w 2820409"/>
                <a:gd name="connsiteY341" fmla="*/ 34596 h 160400"/>
                <a:gd name="connsiteX342" fmla="*/ 574177 w 2820409"/>
                <a:gd name="connsiteY342" fmla="*/ 45604 h 160400"/>
                <a:gd name="connsiteX343" fmla="*/ 585219 w 2820409"/>
                <a:gd name="connsiteY343" fmla="*/ 66048 h 160400"/>
                <a:gd name="connsiteX344" fmla="*/ 608880 w 2820409"/>
                <a:gd name="connsiteY344" fmla="*/ 58185 h 160400"/>
                <a:gd name="connsiteX345" fmla="*/ 621500 w 2820409"/>
                <a:gd name="connsiteY345" fmla="*/ 67620 h 160400"/>
                <a:gd name="connsiteX346" fmla="*/ 621500 w 2820409"/>
                <a:gd name="connsiteY346" fmla="*/ 69192 h 160400"/>
                <a:gd name="connsiteX347" fmla="*/ 619922 w 2820409"/>
                <a:gd name="connsiteY347" fmla="*/ 69192 h 160400"/>
                <a:gd name="connsiteX348" fmla="*/ 571022 w 2820409"/>
                <a:gd name="connsiteY348" fmla="*/ 99071 h 160400"/>
                <a:gd name="connsiteX349" fmla="*/ 511081 w 2820409"/>
                <a:gd name="connsiteY349" fmla="*/ 92781 h 160400"/>
                <a:gd name="connsiteX350" fmla="*/ 553671 w 2820409"/>
                <a:gd name="connsiteY350" fmla="*/ 125805 h 160400"/>
                <a:gd name="connsiteX351" fmla="*/ 561558 w 2820409"/>
                <a:gd name="connsiteY351" fmla="*/ 125805 h 160400"/>
                <a:gd name="connsiteX352" fmla="*/ 561558 w 2820409"/>
                <a:gd name="connsiteY352" fmla="*/ 100644 h 160400"/>
                <a:gd name="connsiteX353" fmla="*/ 558403 w 2820409"/>
                <a:gd name="connsiteY353" fmla="*/ 100644 h 160400"/>
                <a:gd name="connsiteX354" fmla="*/ 542629 w 2820409"/>
                <a:gd name="connsiteY354" fmla="*/ 89636 h 160400"/>
                <a:gd name="connsiteX355" fmla="*/ 542629 w 2820409"/>
                <a:gd name="connsiteY355" fmla="*/ 62902 h 160400"/>
                <a:gd name="connsiteX356" fmla="*/ 561558 w 2820409"/>
                <a:gd name="connsiteY356" fmla="*/ 62902 h 160400"/>
                <a:gd name="connsiteX357" fmla="*/ 561558 w 2820409"/>
                <a:gd name="connsiteY357" fmla="*/ 39314 h 160400"/>
                <a:gd name="connsiteX358" fmla="*/ 542629 w 2820409"/>
                <a:gd name="connsiteY358" fmla="*/ 39314 h 160400"/>
                <a:gd name="connsiteX359" fmla="*/ 542629 w 2820409"/>
                <a:gd name="connsiteY359" fmla="*/ 14153 h 160400"/>
                <a:gd name="connsiteX360" fmla="*/ 514236 w 2820409"/>
                <a:gd name="connsiteY360" fmla="*/ 14153 h 160400"/>
                <a:gd name="connsiteX361" fmla="*/ 514236 w 2820409"/>
                <a:gd name="connsiteY361" fmla="*/ 39314 h 160400"/>
                <a:gd name="connsiteX362" fmla="*/ 501616 w 2820409"/>
                <a:gd name="connsiteY362" fmla="*/ 39314 h 160400"/>
                <a:gd name="connsiteX363" fmla="*/ 501616 w 2820409"/>
                <a:gd name="connsiteY363" fmla="*/ 62902 h 160400"/>
                <a:gd name="connsiteX364" fmla="*/ 512658 w 2820409"/>
                <a:gd name="connsiteY364" fmla="*/ 62902 h 160400"/>
                <a:gd name="connsiteX365" fmla="*/ 511081 w 2820409"/>
                <a:gd name="connsiteY365" fmla="*/ 92781 h 160400"/>
                <a:gd name="connsiteX366" fmla="*/ 511081 w 2820409"/>
                <a:gd name="connsiteY366" fmla="*/ 92781 h 160400"/>
                <a:gd name="connsiteX367" fmla="*/ 432210 w 2820409"/>
                <a:gd name="connsiteY367" fmla="*/ 125805 h 160400"/>
                <a:gd name="connsiteX368" fmla="*/ 462181 w 2820409"/>
                <a:gd name="connsiteY368" fmla="*/ 125805 h 160400"/>
                <a:gd name="connsiteX369" fmla="*/ 462181 w 2820409"/>
                <a:gd name="connsiteY369" fmla="*/ 92781 h 160400"/>
                <a:gd name="connsiteX370" fmla="*/ 463759 w 2820409"/>
                <a:gd name="connsiteY370" fmla="*/ 80200 h 160400"/>
                <a:gd name="connsiteX371" fmla="*/ 487420 w 2820409"/>
                <a:gd name="connsiteY371" fmla="*/ 64475 h 160400"/>
                <a:gd name="connsiteX372" fmla="*/ 493729 w 2820409"/>
                <a:gd name="connsiteY372" fmla="*/ 64475 h 160400"/>
                <a:gd name="connsiteX373" fmla="*/ 493729 w 2820409"/>
                <a:gd name="connsiteY373" fmla="*/ 34596 h 160400"/>
                <a:gd name="connsiteX374" fmla="*/ 490575 w 2820409"/>
                <a:gd name="connsiteY374" fmla="*/ 34596 h 160400"/>
                <a:gd name="connsiteX375" fmla="*/ 462181 w 2820409"/>
                <a:gd name="connsiteY375" fmla="*/ 56612 h 160400"/>
                <a:gd name="connsiteX376" fmla="*/ 462181 w 2820409"/>
                <a:gd name="connsiteY376" fmla="*/ 56612 h 160400"/>
                <a:gd name="connsiteX377" fmla="*/ 462181 w 2820409"/>
                <a:gd name="connsiteY377" fmla="*/ 50322 h 160400"/>
                <a:gd name="connsiteX378" fmla="*/ 462181 w 2820409"/>
                <a:gd name="connsiteY378" fmla="*/ 34596 h 160400"/>
                <a:gd name="connsiteX379" fmla="*/ 433788 w 2820409"/>
                <a:gd name="connsiteY379" fmla="*/ 34596 h 160400"/>
                <a:gd name="connsiteX380" fmla="*/ 432210 w 2820409"/>
                <a:gd name="connsiteY380" fmla="*/ 125805 h 160400"/>
                <a:gd name="connsiteX381" fmla="*/ 432210 w 2820409"/>
                <a:gd name="connsiteY381" fmla="*/ 125805 h 160400"/>
                <a:gd name="connsiteX382" fmla="*/ 358072 w 2820409"/>
                <a:gd name="connsiteY382" fmla="*/ 97499 h 160400"/>
                <a:gd name="connsiteX383" fmla="*/ 378578 w 2820409"/>
                <a:gd name="connsiteY383" fmla="*/ 88063 h 160400"/>
                <a:gd name="connsiteX384" fmla="*/ 381733 w 2820409"/>
                <a:gd name="connsiteY384" fmla="*/ 88063 h 160400"/>
                <a:gd name="connsiteX385" fmla="*/ 381733 w 2820409"/>
                <a:gd name="connsiteY385" fmla="*/ 89636 h 160400"/>
                <a:gd name="connsiteX386" fmla="*/ 367537 w 2820409"/>
                <a:gd name="connsiteY386" fmla="*/ 105361 h 160400"/>
                <a:gd name="connsiteX387" fmla="*/ 358072 w 2820409"/>
                <a:gd name="connsiteY387" fmla="*/ 97499 h 160400"/>
                <a:gd name="connsiteX388" fmla="*/ 328101 w 2820409"/>
                <a:gd name="connsiteY388" fmla="*/ 99071 h 160400"/>
                <a:gd name="connsiteX389" fmla="*/ 358072 w 2820409"/>
                <a:gd name="connsiteY389" fmla="*/ 127377 h 160400"/>
                <a:gd name="connsiteX390" fmla="*/ 383311 w 2820409"/>
                <a:gd name="connsiteY390" fmla="*/ 114797 h 160400"/>
                <a:gd name="connsiteX391" fmla="*/ 383311 w 2820409"/>
                <a:gd name="connsiteY391" fmla="*/ 114797 h 160400"/>
                <a:gd name="connsiteX392" fmla="*/ 383311 w 2820409"/>
                <a:gd name="connsiteY392" fmla="*/ 121087 h 160400"/>
                <a:gd name="connsiteX393" fmla="*/ 383311 w 2820409"/>
                <a:gd name="connsiteY393" fmla="*/ 125805 h 160400"/>
                <a:gd name="connsiteX394" fmla="*/ 410127 w 2820409"/>
                <a:gd name="connsiteY394" fmla="*/ 125805 h 160400"/>
                <a:gd name="connsiteX395" fmla="*/ 410127 w 2820409"/>
                <a:gd name="connsiteY395" fmla="*/ 70765 h 160400"/>
                <a:gd name="connsiteX396" fmla="*/ 369114 w 2820409"/>
                <a:gd name="connsiteY396" fmla="*/ 34596 h 160400"/>
                <a:gd name="connsiteX397" fmla="*/ 331256 w 2820409"/>
                <a:gd name="connsiteY397" fmla="*/ 45604 h 160400"/>
                <a:gd name="connsiteX398" fmla="*/ 342298 w 2820409"/>
                <a:gd name="connsiteY398" fmla="*/ 66048 h 160400"/>
                <a:gd name="connsiteX399" fmla="*/ 365959 w 2820409"/>
                <a:gd name="connsiteY399" fmla="*/ 58185 h 160400"/>
                <a:gd name="connsiteX400" fmla="*/ 378578 w 2820409"/>
                <a:gd name="connsiteY400" fmla="*/ 67620 h 160400"/>
                <a:gd name="connsiteX401" fmla="*/ 378578 w 2820409"/>
                <a:gd name="connsiteY401" fmla="*/ 69192 h 160400"/>
                <a:gd name="connsiteX402" fmla="*/ 377001 w 2820409"/>
                <a:gd name="connsiteY402" fmla="*/ 69192 h 160400"/>
                <a:gd name="connsiteX403" fmla="*/ 328101 w 2820409"/>
                <a:gd name="connsiteY403" fmla="*/ 99071 h 160400"/>
                <a:gd name="connsiteX404" fmla="*/ 252386 w 2820409"/>
                <a:gd name="connsiteY404" fmla="*/ 81773 h 160400"/>
                <a:gd name="connsiteX405" fmla="*/ 269737 w 2820409"/>
                <a:gd name="connsiteY405" fmla="*/ 59757 h 160400"/>
                <a:gd name="connsiteX406" fmla="*/ 287089 w 2820409"/>
                <a:gd name="connsiteY406" fmla="*/ 81773 h 160400"/>
                <a:gd name="connsiteX407" fmla="*/ 269737 w 2820409"/>
                <a:gd name="connsiteY407" fmla="*/ 103789 h 160400"/>
                <a:gd name="connsiteX408" fmla="*/ 252386 w 2820409"/>
                <a:gd name="connsiteY408" fmla="*/ 81773 h 160400"/>
                <a:gd name="connsiteX409" fmla="*/ 223992 w 2820409"/>
                <a:gd name="connsiteY409" fmla="*/ 160401 h 160400"/>
                <a:gd name="connsiteX410" fmla="*/ 253963 w 2820409"/>
                <a:gd name="connsiteY410" fmla="*/ 160401 h 160400"/>
                <a:gd name="connsiteX411" fmla="*/ 253963 w 2820409"/>
                <a:gd name="connsiteY411" fmla="*/ 127377 h 160400"/>
                <a:gd name="connsiteX412" fmla="*/ 253963 w 2820409"/>
                <a:gd name="connsiteY412" fmla="*/ 119514 h 160400"/>
                <a:gd name="connsiteX413" fmla="*/ 253963 w 2820409"/>
                <a:gd name="connsiteY413" fmla="*/ 119514 h 160400"/>
                <a:gd name="connsiteX414" fmla="*/ 276047 w 2820409"/>
                <a:gd name="connsiteY414" fmla="*/ 127377 h 160400"/>
                <a:gd name="connsiteX415" fmla="*/ 317059 w 2820409"/>
                <a:gd name="connsiteY415" fmla="*/ 80200 h 160400"/>
                <a:gd name="connsiteX416" fmla="*/ 276047 w 2820409"/>
                <a:gd name="connsiteY416" fmla="*/ 33024 h 160400"/>
                <a:gd name="connsiteX417" fmla="*/ 249231 w 2820409"/>
                <a:gd name="connsiteY417" fmla="*/ 45604 h 160400"/>
                <a:gd name="connsiteX418" fmla="*/ 249231 w 2820409"/>
                <a:gd name="connsiteY418" fmla="*/ 45604 h 160400"/>
                <a:gd name="connsiteX419" fmla="*/ 249231 w 2820409"/>
                <a:gd name="connsiteY419" fmla="*/ 39314 h 160400"/>
                <a:gd name="connsiteX420" fmla="*/ 249231 w 2820409"/>
                <a:gd name="connsiteY420" fmla="*/ 34596 h 160400"/>
                <a:gd name="connsiteX421" fmla="*/ 222415 w 2820409"/>
                <a:gd name="connsiteY421" fmla="*/ 34596 h 160400"/>
                <a:gd name="connsiteX422" fmla="*/ 223992 w 2820409"/>
                <a:gd name="connsiteY422" fmla="*/ 160401 h 160400"/>
                <a:gd name="connsiteX423" fmla="*/ 223992 w 2820409"/>
                <a:gd name="connsiteY423" fmla="*/ 160401 h 160400"/>
                <a:gd name="connsiteX424" fmla="*/ 151431 w 2820409"/>
                <a:gd name="connsiteY424" fmla="*/ 69192 h 160400"/>
                <a:gd name="connsiteX425" fmla="*/ 165628 w 2820409"/>
                <a:gd name="connsiteY425" fmla="*/ 56612 h 160400"/>
                <a:gd name="connsiteX426" fmla="*/ 178247 w 2820409"/>
                <a:gd name="connsiteY426" fmla="*/ 69192 h 160400"/>
                <a:gd name="connsiteX427" fmla="*/ 151431 w 2820409"/>
                <a:gd name="connsiteY427" fmla="*/ 69192 h 160400"/>
                <a:gd name="connsiteX428" fmla="*/ 119883 w 2820409"/>
                <a:gd name="connsiteY428" fmla="*/ 80200 h 160400"/>
                <a:gd name="connsiteX429" fmla="*/ 168783 w 2820409"/>
                <a:gd name="connsiteY429" fmla="*/ 127377 h 160400"/>
                <a:gd name="connsiteX430" fmla="*/ 206641 w 2820409"/>
                <a:gd name="connsiteY430" fmla="*/ 114797 h 160400"/>
                <a:gd name="connsiteX431" fmla="*/ 195599 w 2820409"/>
                <a:gd name="connsiteY431" fmla="*/ 94353 h 160400"/>
                <a:gd name="connsiteX432" fmla="*/ 170360 w 2820409"/>
                <a:gd name="connsiteY432" fmla="*/ 103789 h 160400"/>
                <a:gd name="connsiteX433" fmla="*/ 149854 w 2820409"/>
                <a:gd name="connsiteY433" fmla="*/ 88063 h 160400"/>
                <a:gd name="connsiteX434" fmla="*/ 206641 w 2820409"/>
                <a:gd name="connsiteY434" fmla="*/ 88063 h 160400"/>
                <a:gd name="connsiteX435" fmla="*/ 206641 w 2820409"/>
                <a:gd name="connsiteY435" fmla="*/ 78628 h 160400"/>
                <a:gd name="connsiteX436" fmla="*/ 165628 w 2820409"/>
                <a:gd name="connsiteY436" fmla="*/ 36169 h 160400"/>
                <a:gd name="connsiteX437" fmla="*/ 119883 w 2820409"/>
                <a:gd name="connsiteY437" fmla="*/ 80200 h 160400"/>
                <a:gd name="connsiteX438" fmla="*/ 29971 w 2820409"/>
                <a:gd name="connsiteY438" fmla="*/ 99071 h 160400"/>
                <a:gd name="connsiteX439" fmla="*/ 29971 w 2820409"/>
                <a:gd name="connsiteY439" fmla="*/ 26734 h 160400"/>
                <a:gd name="connsiteX440" fmla="*/ 42590 w 2820409"/>
                <a:gd name="connsiteY440" fmla="*/ 26734 h 160400"/>
                <a:gd name="connsiteX441" fmla="*/ 77293 w 2820409"/>
                <a:gd name="connsiteY441" fmla="*/ 62902 h 160400"/>
                <a:gd name="connsiteX442" fmla="*/ 42590 w 2820409"/>
                <a:gd name="connsiteY442" fmla="*/ 99071 h 160400"/>
                <a:gd name="connsiteX443" fmla="*/ 29971 w 2820409"/>
                <a:gd name="connsiteY443" fmla="*/ 99071 h 160400"/>
                <a:gd name="connsiteX444" fmla="*/ 29971 w 2820409"/>
                <a:gd name="connsiteY444" fmla="*/ 99071 h 160400"/>
                <a:gd name="connsiteX445" fmla="*/ 0 w 2820409"/>
                <a:gd name="connsiteY445" fmla="*/ 125805 h 160400"/>
                <a:gd name="connsiteX446" fmla="*/ 44167 w 2820409"/>
                <a:gd name="connsiteY446" fmla="*/ 125805 h 160400"/>
                <a:gd name="connsiteX447" fmla="*/ 108841 w 2820409"/>
                <a:gd name="connsiteY447" fmla="*/ 62902 h 160400"/>
                <a:gd name="connsiteX448" fmla="*/ 44167 w 2820409"/>
                <a:gd name="connsiteY448" fmla="*/ 1573 h 160400"/>
                <a:gd name="connsiteX449" fmla="*/ 0 w 2820409"/>
                <a:gd name="connsiteY449" fmla="*/ 1573 h 160400"/>
                <a:gd name="connsiteX450" fmla="*/ 0 w 2820409"/>
                <a:gd name="connsiteY450" fmla="*/ 125805 h 160400"/>
                <a:gd name="connsiteX451" fmla="*/ 0 w 2820409"/>
                <a:gd name="connsiteY451" fmla="*/ 125805 h 1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</a:cxnLst>
              <a:rect l="l" t="t" r="r" b="b"/>
              <a:pathLst>
                <a:path w="2820409" h="160400">
                  <a:moveTo>
                    <a:pt x="2777819" y="91209"/>
                  </a:moveTo>
                  <a:cubicBezTo>
                    <a:pt x="2777819" y="121087"/>
                    <a:pt x="2795171" y="124232"/>
                    <a:pt x="2810945" y="124232"/>
                  </a:cubicBezTo>
                  <a:cubicBezTo>
                    <a:pt x="2815677" y="124232"/>
                    <a:pt x="2820409" y="124232"/>
                    <a:pt x="2820409" y="124232"/>
                  </a:cubicBezTo>
                  <a:lnTo>
                    <a:pt x="2820409" y="99071"/>
                  </a:lnTo>
                  <a:cubicBezTo>
                    <a:pt x="2820409" y="99071"/>
                    <a:pt x="2818832" y="99071"/>
                    <a:pt x="2817255" y="99071"/>
                  </a:cubicBezTo>
                  <a:cubicBezTo>
                    <a:pt x="2810945" y="99071"/>
                    <a:pt x="2809368" y="95926"/>
                    <a:pt x="2809368" y="88063"/>
                  </a:cubicBezTo>
                  <a:lnTo>
                    <a:pt x="2809368" y="1573"/>
                  </a:lnTo>
                  <a:lnTo>
                    <a:pt x="2779397" y="1573"/>
                  </a:lnTo>
                  <a:lnTo>
                    <a:pt x="2777819" y="91209"/>
                  </a:lnTo>
                  <a:lnTo>
                    <a:pt x="2777819" y="91209"/>
                  </a:lnTo>
                  <a:close/>
                  <a:moveTo>
                    <a:pt x="2727342" y="124232"/>
                  </a:moveTo>
                  <a:lnTo>
                    <a:pt x="2757313" y="124232"/>
                  </a:lnTo>
                  <a:lnTo>
                    <a:pt x="2757313" y="34596"/>
                  </a:lnTo>
                  <a:lnTo>
                    <a:pt x="2727342" y="34596"/>
                  </a:lnTo>
                  <a:lnTo>
                    <a:pt x="2727342" y="124232"/>
                  </a:lnTo>
                  <a:close/>
                  <a:moveTo>
                    <a:pt x="2727342" y="23588"/>
                  </a:moveTo>
                  <a:lnTo>
                    <a:pt x="2757313" y="23588"/>
                  </a:lnTo>
                  <a:lnTo>
                    <a:pt x="2757313" y="0"/>
                  </a:lnTo>
                  <a:lnTo>
                    <a:pt x="2727342" y="0"/>
                  </a:lnTo>
                  <a:lnTo>
                    <a:pt x="2727342" y="23588"/>
                  </a:lnTo>
                  <a:close/>
                  <a:moveTo>
                    <a:pt x="2616923" y="124232"/>
                  </a:moveTo>
                  <a:lnTo>
                    <a:pt x="2646894" y="124232"/>
                  </a:lnTo>
                  <a:lnTo>
                    <a:pt x="2646894" y="84918"/>
                  </a:lnTo>
                  <a:cubicBezTo>
                    <a:pt x="2646894" y="80200"/>
                    <a:pt x="2646894" y="77055"/>
                    <a:pt x="2648472" y="72338"/>
                  </a:cubicBezTo>
                  <a:cubicBezTo>
                    <a:pt x="2651627" y="64475"/>
                    <a:pt x="2656359" y="59757"/>
                    <a:pt x="2665823" y="59757"/>
                  </a:cubicBezTo>
                  <a:cubicBezTo>
                    <a:pt x="2672133" y="59757"/>
                    <a:pt x="2675288" y="62902"/>
                    <a:pt x="2675288" y="72338"/>
                  </a:cubicBezTo>
                  <a:lnTo>
                    <a:pt x="2675288" y="124232"/>
                  </a:lnTo>
                  <a:lnTo>
                    <a:pt x="2705259" y="124232"/>
                  </a:lnTo>
                  <a:lnTo>
                    <a:pt x="2705259" y="66048"/>
                  </a:lnTo>
                  <a:cubicBezTo>
                    <a:pt x="2705259" y="40887"/>
                    <a:pt x="2691062" y="33024"/>
                    <a:pt x="2673710" y="33024"/>
                  </a:cubicBezTo>
                  <a:cubicBezTo>
                    <a:pt x="2657936" y="33024"/>
                    <a:pt x="2650049" y="40887"/>
                    <a:pt x="2645317" y="48749"/>
                  </a:cubicBezTo>
                  <a:lnTo>
                    <a:pt x="2645317" y="48749"/>
                  </a:lnTo>
                  <a:cubicBezTo>
                    <a:pt x="2645317" y="48749"/>
                    <a:pt x="2645317" y="45604"/>
                    <a:pt x="2645317" y="42459"/>
                  </a:cubicBezTo>
                  <a:lnTo>
                    <a:pt x="2645317" y="34596"/>
                  </a:lnTo>
                  <a:lnTo>
                    <a:pt x="2616923" y="34596"/>
                  </a:lnTo>
                  <a:lnTo>
                    <a:pt x="2616923" y="124232"/>
                  </a:lnTo>
                  <a:lnTo>
                    <a:pt x="2616923" y="124232"/>
                  </a:lnTo>
                  <a:close/>
                  <a:moveTo>
                    <a:pt x="2544363" y="67620"/>
                  </a:moveTo>
                  <a:cubicBezTo>
                    <a:pt x="2545940" y="61330"/>
                    <a:pt x="2550672" y="55039"/>
                    <a:pt x="2558559" y="55039"/>
                  </a:cubicBezTo>
                  <a:cubicBezTo>
                    <a:pt x="2564869" y="55039"/>
                    <a:pt x="2571179" y="61330"/>
                    <a:pt x="2571179" y="67620"/>
                  </a:cubicBezTo>
                  <a:lnTo>
                    <a:pt x="2544363" y="67620"/>
                  </a:lnTo>
                  <a:close/>
                  <a:moveTo>
                    <a:pt x="2512815" y="80200"/>
                  </a:moveTo>
                  <a:cubicBezTo>
                    <a:pt x="2512815" y="103789"/>
                    <a:pt x="2530166" y="127377"/>
                    <a:pt x="2561714" y="127377"/>
                  </a:cubicBezTo>
                  <a:cubicBezTo>
                    <a:pt x="2585375" y="127377"/>
                    <a:pt x="2599572" y="114797"/>
                    <a:pt x="2599572" y="114797"/>
                  </a:cubicBezTo>
                  <a:lnTo>
                    <a:pt x="2588530" y="94353"/>
                  </a:lnTo>
                  <a:cubicBezTo>
                    <a:pt x="2588530" y="94353"/>
                    <a:pt x="2575911" y="103789"/>
                    <a:pt x="2563292" y="103789"/>
                  </a:cubicBezTo>
                  <a:cubicBezTo>
                    <a:pt x="2553827" y="103789"/>
                    <a:pt x="2544363" y="99071"/>
                    <a:pt x="2542785" y="88063"/>
                  </a:cubicBezTo>
                  <a:lnTo>
                    <a:pt x="2599572" y="88063"/>
                  </a:lnTo>
                  <a:cubicBezTo>
                    <a:pt x="2599572" y="88063"/>
                    <a:pt x="2599572" y="81773"/>
                    <a:pt x="2599572" y="78628"/>
                  </a:cubicBezTo>
                  <a:cubicBezTo>
                    <a:pt x="2599572" y="53467"/>
                    <a:pt x="2585375" y="36169"/>
                    <a:pt x="2558559" y="36169"/>
                  </a:cubicBezTo>
                  <a:cubicBezTo>
                    <a:pt x="2530166" y="33024"/>
                    <a:pt x="2512815" y="53467"/>
                    <a:pt x="2512815" y="80200"/>
                  </a:cubicBezTo>
                  <a:moveTo>
                    <a:pt x="2441831" y="124232"/>
                  </a:moveTo>
                  <a:lnTo>
                    <a:pt x="2478112" y="124232"/>
                  </a:lnTo>
                  <a:lnTo>
                    <a:pt x="2508082" y="34596"/>
                  </a:lnTo>
                  <a:lnTo>
                    <a:pt x="2476534" y="34596"/>
                  </a:lnTo>
                  <a:lnTo>
                    <a:pt x="2462337" y="81773"/>
                  </a:lnTo>
                  <a:cubicBezTo>
                    <a:pt x="2460760" y="88063"/>
                    <a:pt x="2459182" y="97499"/>
                    <a:pt x="2459182" y="97499"/>
                  </a:cubicBezTo>
                  <a:lnTo>
                    <a:pt x="2459182" y="97499"/>
                  </a:lnTo>
                  <a:cubicBezTo>
                    <a:pt x="2459182" y="97499"/>
                    <a:pt x="2457605" y="88063"/>
                    <a:pt x="2456028" y="81773"/>
                  </a:cubicBezTo>
                  <a:lnTo>
                    <a:pt x="2441831" y="34596"/>
                  </a:lnTo>
                  <a:lnTo>
                    <a:pt x="2410283" y="34596"/>
                  </a:lnTo>
                  <a:lnTo>
                    <a:pt x="2441831" y="124232"/>
                  </a:lnTo>
                  <a:close/>
                  <a:moveTo>
                    <a:pt x="2310906" y="92781"/>
                  </a:moveTo>
                  <a:cubicBezTo>
                    <a:pt x="2310906" y="117942"/>
                    <a:pt x="2325103" y="125805"/>
                    <a:pt x="2342454" y="125805"/>
                  </a:cubicBezTo>
                  <a:cubicBezTo>
                    <a:pt x="2355074" y="125805"/>
                    <a:pt x="2366115" y="119514"/>
                    <a:pt x="2370848" y="110079"/>
                  </a:cubicBezTo>
                  <a:lnTo>
                    <a:pt x="2370848" y="110079"/>
                  </a:lnTo>
                  <a:cubicBezTo>
                    <a:pt x="2370848" y="110079"/>
                    <a:pt x="2370848" y="113224"/>
                    <a:pt x="2370848" y="116369"/>
                  </a:cubicBezTo>
                  <a:lnTo>
                    <a:pt x="2370848" y="124232"/>
                  </a:lnTo>
                  <a:lnTo>
                    <a:pt x="2399241" y="124232"/>
                  </a:lnTo>
                  <a:lnTo>
                    <a:pt x="2399241" y="34596"/>
                  </a:lnTo>
                  <a:lnTo>
                    <a:pt x="2369270" y="34596"/>
                  </a:lnTo>
                  <a:lnTo>
                    <a:pt x="2369270" y="73910"/>
                  </a:lnTo>
                  <a:cubicBezTo>
                    <a:pt x="2369270" y="88063"/>
                    <a:pt x="2362961" y="99071"/>
                    <a:pt x="2350341" y="99071"/>
                  </a:cubicBezTo>
                  <a:cubicBezTo>
                    <a:pt x="2344032" y="99071"/>
                    <a:pt x="2340877" y="95926"/>
                    <a:pt x="2340877" y="86491"/>
                  </a:cubicBezTo>
                  <a:lnTo>
                    <a:pt x="2340877" y="34596"/>
                  </a:lnTo>
                  <a:lnTo>
                    <a:pt x="2310906" y="34596"/>
                  </a:lnTo>
                  <a:lnTo>
                    <a:pt x="2310906" y="92781"/>
                  </a:lnTo>
                  <a:lnTo>
                    <a:pt x="2310906" y="92781"/>
                  </a:lnTo>
                  <a:close/>
                  <a:moveTo>
                    <a:pt x="2205220" y="86491"/>
                  </a:moveTo>
                  <a:cubicBezTo>
                    <a:pt x="2205220" y="113224"/>
                    <a:pt x="2225726" y="125805"/>
                    <a:pt x="2246232" y="125805"/>
                  </a:cubicBezTo>
                  <a:cubicBezTo>
                    <a:pt x="2266738" y="125805"/>
                    <a:pt x="2287245" y="113224"/>
                    <a:pt x="2287245" y="86491"/>
                  </a:cubicBezTo>
                  <a:lnTo>
                    <a:pt x="2287245" y="1573"/>
                  </a:lnTo>
                  <a:lnTo>
                    <a:pt x="2224148" y="1573"/>
                  </a:lnTo>
                  <a:lnTo>
                    <a:pt x="2224148" y="26734"/>
                  </a:lnTo>
                  <a:lnTo>
                    <a:pt x="2257274" y="26734"/>
                  </a:lnTo>
                  <a:lnTo>
                    <a:pt x="2257274" y="86491"/>
                  </a:lnTo>
                  <a:cubicBezTo>
                    <a:pt x="2257274" y="95926"/>
                    <a:pt x="2252542" y="99071"/>
                    <a:pt x="2246232" y="99071"/>
                  </a:cubicBezTo>
                  <a:cubicBezTo>
                    <a:pt x="2243077" y="99071"/>
                    <a:pt x="2239923" y="97499"/>
                    <a:pt x="2236768" y="94353"/>
                  </a:cubicBezTo>
                  <a:cubicBezTo>
                    <a:pt x="2235190" y="92781"/>
                    <a:pt x="2235190" y="88063"/>
                    <a:pt x="2235190" y="83346"/>
                  </a:cubicBezTo>
                  <a:lnTo>
                    <a:pt x="2235190" y="77055"/>
                  </a:lnTo>
                  <a:lnTo>
                    <a:pt x="2205220" y="77055"/>
                  </a:lnTo>
                  <a:lnTo>
                    <a:pt x="2205220" y="86491"/>
                  </a:lnTo>
                  <a:lnTo>
                    <a:pt x="2205220" y="86491"/>
                  </a:lnTo>
                  <a:close/>
                  <a:moveTo>
                    <a:pt x="2099533" y="95926"/>
                  </a:moveTo>
                  <a:cubicBezTo>
                    <a:pt x="2099533" y="88063"/>
                    <a:pt x="2110575" y="86491"/>
                    <a:pt x="2120039" y="86491"/>
                  </a:cubicBezTo>
                  <a:lnTo>
                    <a:pt x="2123194" y="86491"/>
                  </a:lnTo>
                  <a:lnTo>
                    <a:pt x="2123194" y="88063"/>
                  </a:lnTo>
                  <a:cubicBezTo>
                    <a:pt x="2123194" y="95926"/>
                    <a:pt x="2116884" y="103789"/>
                    <a:pt x="2108997" y="103789"/>
                  </a:cubicBezTo>
                  <a:cubicBezTo>
                    <a:pt x="2101110" y="103789"/>
                    <a:pt x="2099533" y="100644"/>
                    <a:pt x="2099533" y="95926"/>
                  </a:cubicBezTo>
                  <a:moveTo>
                    <a:pt x="2069562" y="97499"/>
                  </a:moveTo>
                  <a:cubicBezTo>
                    <a:pt x="2069562" y="114797"/>
                    <a:pt x="2083759" y="125805"/>
                    <a:pt x="2099533" y="125805"/>
                  </a:cubicBezTo>
                  <a:cubicBezTo>
                    <a:pt x="2118462" y="125805"/>
                    <a:pt x="2124772" y="113224"/>
                    <a:pt x="2124772" y="113224"/>
                  </a:cubicBezTo>
                  <a:lnTo>
                    <a:pt x="2124772" y="113224"/>
                  </a:lnTo>
                  <a:cubicBezTo>
                    <a:pt x="2124772" y="113224"/>
                    <a:pt x="2124772" y="116369"/>
                    <a:pt x="2124772" y="119514"/>
                  </a:cubicBezTo>
                  <a:lnTo>
                    <a:pt x="2124772" y="124232"/>
                  </a:lnTo>
                  <a:lnTo>
                    <a:pt x="2151587" y="124232"/>
                  </a:lnTo>
                  <a:lnTo>
                    <a:pt x="2151587" y="69192"/>
                  </a:lnTo>
                  <a:cubicBezTo>
                    <a:pt x="2151587" y="47177"/>
                    <a:pt x="2135813" y="33024"/>
                    <a:pt x="2110575" y="33024"/>
                  </a:cubicBezTo>
                  <a:cubicBezTo>
                    <a:pt x="2088491" y="33024"/>
                    <a:pt x="2072717" y="44032"/>
                    <a:pt x="2072717" y="44032"/>
                  </a:cubicBezTo>
                  <a:lnTo>
                    <a:pt x="2083759" y="64475"/>
                  </a:lnTo>
                  <a:cubicBezTo>
                    <a:pt x="2083759" y="64475"/>
                    <a:pt x="2096378" y="56612"/>
                    <a:pt x="2107420" y="56612"/>
                  </a:cubicBezTo>
                  <a:cubicBezTo>
                    <a:pt x="2115307" y="56612"/>
                    <a:pt x="2120039" y="58185"/>
                    <a:pt x="2120039" y="66048"/>
                  </a:cubicBezTo>
                  <a:lnTo>
                    <a:pt x="2120039" y="67620"/>
                  </a:lnTo>
                  <a:lnTo>
                    <a:pt x="2118462" y="67620"/>
                  </a:lnTo>
                  <a:cubicBezTo>
                    <a:pt x="2107420" y="69192"/>
                    <a:pt x="2069562" y="72338"/>
                    <a:pt x="2069562" y="97499"/>
                  </a:cubicBezTo>
                  <a:moveTo>
                    <a:pt x="2023817" y="124232"/>
                  </a:moveTo>
                  <a:lnTo>
                    <a:pt x="2053788" y="124232"/>
                  </a:lnTo>
                  <a:lnTo>
                    <a:pt x="2053788" y="34596"/>
                  </a:lnTo>
                  <a:lnTo>
                    <a:pt x="2023817" y="34596"/>
                  </a:lnTo>
                  <a:lnTo>
                    <a:pt x="2023817" y="124232"/>
                  </a:lnTo>
                  <a:close/>
                  <a:moveTo>
                    <a:pt x="2023817" y="23588"/>
                  </a:moveTo>
                  <a:lnTo>
                    <a:pt x="2053788" y="23588"/>
                  </a:lnTo>
                  <a:lnTo>
                    <a:pt x="2053788" y="0"/>
                  </a:lnTo>
                  <a:lnTo>
                    <a:pt x="2023817" y="0"/>
                  </a:lnTo>
                  <a:lnTo>
                    <a:pt x="2023817" y="23588"/>
                  </a:lnTo>
                  <a:close/>
                  <a:moveTo>
                    <a:pt x="1921286" y="80200"/>
                  </a:moveTo>
                  <a:cubicBezTo>
                    <a:pt x="1921286" y="105361"/>
                    <a:pt x="1938637" y="127377"/>
                    <a:pt x="1971763" y="127377"/>
                  </a:cubicBezTo>
                  <a:cubicBezTo>
                    <a:pt x="1997001" y="127377"/>
                    <a:pt x="2009620" y="113224"/>
                    <a:pt x="2009620" y="113224"/>
                  </a:cubicBezTo>
                  <a:lnTo>
                    <a:pt x="1998579" y="92781"/>
                  </a:lnTo>
                  <a:cubicBezTo>
                    <a:pt x="1998579" y="92781"/>
                    <a:pt x="1985959" y="103789"/>
                    <a:pt x="1973340" y="103789"/>
                  </a:cubicBezTo>
                  <a:cubicBezTo>
                    <a:pt x="1957566" y="103789"/>
                    <a:pt x="1951256" y="92781"/>
                    <a:pt x="1951256" y="81773"/>
                  </a:cubicBezTo>
                  <a:cubicBezTo>
                    <a:pt x="1951256" y="70765"/>
                    <a:pt x="1957566" y="59757"/>
                    <a:pt x="1973340" y="59757"/>
                  </a:cubicBezTo>
                  <a:cubicBezTo>
                    <a:pt x="1985959" y="59757"/>
                    <a:pt x="1993846" y="67620"/>
                    <a:pt x="1993846" y="67620"/>
                  </a:cubicBezTo>
                  <a:lnTo>
                    <a:pt x="2006466" y="47177"/>
                  </a:lnTo>
                  <a:cubicBezTo>
                    <a:pt x="2006466" y="47177"/>
                    <a:pt x="1995424" y="33024"/>
                    <a:pt x="1970185" y="33024"/>
                  </a:cubicBezTo>
                  <a:cubicBezTo>
                    <a:pt x="1938637" y="33024"/>
                    <a:pt x="1921286" y="56612"/>
                    <a:pt x="1921286" y="80200"/>
                  </a:cubicBezTo>
                  <a:moveTo>
                    <a:pt x="1875541" y="124232"/>
                  </a:moveTo>
                  <a:lnTo>
                    <a:pt x="1905512" y="124232"/>
                  </a:lnTo>
                  <a:lnTo>
                    <a:pt x="1905512" y="34596"/>
                  </a:lnTo>
                  <a:lnTo>
                    <a:pt x="1875541" y="34596"/>
                  </a:lnTo>
                  <a:lnTo>
                    <a:pt x="1875541" y="124232"/>
                  </a:lnTo>
                  <a:close/>
                  <a:moveTo>
                    <a:pt x="1875541" y="23588"/>
                  </a:moveTo>
                  <a:lnTo>
                    <a:pt x="1905512" y="23588"/>
                  </a:lnTo>
                  <a:lnTo>
                    <a:pt x="1905512" y="0"/>
                  </a:lnTo>
                  <a:lnTo>
                    <a:pt x="1875541" y="0"/>
                  </a:lnTo>
                  <a:lnTo>
                    <a:pt x="1875541" y="23588"/>
                  </a:lnTo>
                  <a:close/>
                  <a:moveTo>
                    <a:pt x="1807712" y="91209"/>
                  </a:moveTo>
                  <a:cubicBezTo>
                    <a:pt x="1807712" y="121087"/>
                    <a:pt x="1836105" y="124232"/>
                    <a:pt x="1848725" y="124232"/>
                  </a:cubicBezTo>
                  <a:cubicBezTo>
                    <a:pt x="1853457" y="124232"/>
                    <a:pt x="1856612" y="124232"/>
                    <a:pt x="1856612" y="124232"/>
                  </a:cubicBezTo>
                  <a:lnTo>
                    <a:pt x="1856612" y="99071"/>
                  </a:lnTo>
                  <a:cubicBezTo>
                    <a:pt x="1856612" y="99071"/>
                    <a:pt x="1855034" y="99071"/>
                    <a:pt x="1853457" y="99071"/>
                  </a:cubicBezTo>
                  <a:cubicBezTo>
                    <a:pt x="1847147" y="99071"/>
                    <a:pt x="1837683" y="97499"/>
                    <a:pt x="1837683" y="88063"/>
                  </a:cubicBezTo>
                  <a:lnTo>
                    <a:pt x="1837683" y="61330"/>
                  </a:lnTo>
                  <a:lnTo>
                    <a:pt x="1856612" y="61330"/>
                  </a:lnTo>
                  <a:lnTo>
                    <a:pt x="1856612" y="37741"/>
                  </a:lnTo>
                  <a:lnTo>
                    <a:pt x="1837683" y="37741"/>
                  </a:lnTo>
                  <a:lnTo>
                    <a:pt x="1837683" y="12581"/>
                  </a:lnTo>
                  <a:lnTo>
                    <a:pt x="1807712" y="12581"/>
                  </a:lnTo>
                  <a:lnTo>
                    <a:pt x="1807712" y="37741"/>
                  </a:lnTo>
                  <a:lnTo>
                    <a:pt x="1795093" y="37741"/>
                  </a:lnTo>
                  <a:lnTo>
                    <a:pt x="1795093" y="61330"/>
                  </a:lnTo>
                  <a:lnTo>
                    <a:pt x="1806135" y="61330"/>
                  </a:lnTo>
                  <a:lnTo>
                    <a:pt x="1807712" y="91209"/>
                  </a:lnTo>
                  <a:lnTo>
                    <a:pt x="1807712" y="91209"/>
                  </a:lnTo>
                  <a:close/>
                  <a:moveTo>
                    <a:pt x="1714645" y="113224"/>
                  </a:moveTo>
                  <a:cubicBezTo>
                    <a:pt x="1714645" y="113224"/>
                    <a:pt x="1728842" y="125805"/>
                    <a:pt x="1750925" y="125805"/>
                  </a:cubicBezTo>
                  <a:cubicBezTo>
                    <a:pt x="1773009" y="125805"/>
                    <a:pt x="1787206" y="113224"/>
                    <a:pt x="1787206" y="97499"/>
                  </a:cubicBezTo>
                  <a:cubicBezTo>
                    <a:pt x="1787206" y="69192"/>
                    <a:pt x="1746193" y="67620"/>
                    <a:pt x="1746193" y="61330"/>
                  </a:cubicBezTo>
                  <a:cubicBezTo>
                    <a:pt x="1746193" y="58185"/>
                    <a:pt x="1750925" y="56612"/>
                    <a:pt x="1755658" y="56612"/>
                  </a:cubicBezTo>
                  <a:cubicBezTo>
                    <a:pt x="1768277" y="56612"/>
                    <a:pt x="1776164" y="64475"/>
                    <a:pt x="1776164" y="64475"/>
                  </a:cubicBezTo>
                  <a:lnTo>
                    <a:pt x="1785628" y="42459"/>
                  </a:lnTo>
                  <a:cubicBezTo>
                    <a:pt x="1785628" y="42459"/>
                    <a:pt x="1774586" y="33024"/>
                    <a:pt x="1754080" y="33024"/>
                  </a:cubicBezTo>
                  <a:cubicBezTo>
                    <a:pt x="1733574" y="33024"/>
                    <a:pt x="1717800" y="44032"/>
                    <a:pt x="1717800" y="59757"/>
                  </a:cubicBezTo>
                  <a:cubicBezTo>
                    <a:pt x="1717800" y="89636"/>
                    <a:pt x="1758812" y="89636"/>
                    <a:pt x="1758812" y="97499"/>
                  </a:cubicBezTo>
                  <a:cubicBezTo>
                    <a:pt x="1758812" y="100644"/>
                    <a:pt x="1754080" y="102216"/>
                    <a:pt x="1749348" y="102216"/>
                  </a:cubicBezTo>
                  <a:cubicBezTo>
                    <a:pt x="1736729" y="102216"/>
                    <a:pt x="1727264" y="92781"/>
                    <a:pt x="1727264" y="92781"/>
                  </a:cubicBezTo>
                  <a:lnTo>
                    <a:pt x="1714645" y="113224"/>
                  </a:lnTo>
                  <a:lnTo>
                    <a:pt x="1714645" y="113224"/>
                  </a:lnTo>
                  <a:close/>
                  <a:moveTo>
                    <a:pt x="1610536" y="92781"/>
                  </a:moveTo>
                  <a:cubicBezTo>
                    <a:pt x="1610536" y="117942"/>
                    <a:pt x="1624733" y="125805"/>
                    <a:pt x="1642084" y="125805"/>
                  </a:cubicBezTo>
                  <a:cubicBezTo>
                    <a:pt x="1654703" y="125805"/>
                    <a:pt x="1665745" y="119514"/>
                    <a:pt x="1670477" y="110079"/>
                  </a:cubicBezTo>
                  <a:lnTo>
                    <a:pt x="1670477" y="110079"/>
                  </a:lnTo>
                  <a:cubicBezTo>
                    <a:pt x="1670477" y="110079"/>
                    <a:pt x="1670477" y="113224"/>
                    <a:pt x="1670477" y="116369"/>
                  </a:cubicBezTo>
                  <a:lnTo>
                    <a:pt x="1670477" y="124232"/>
                  </a:lnTo>
                  <a:lnTo>
                    <a:pt x="1698871" y="124232"/>
                  </a:lnTo>
                  <a:lnTo>
                    <a:pt x="1698871" y="34596"/>
                  </a:lnTo>
                  <a:lnTo>
                    <a:pt x="1668900" y="34596"/>
                  </a:lnTo>
                  <a:lnTo>
                    <a:pt x="1668900" y="73910"/>
                  </a:lnTo>
                  <a:cubicBezTo>
                    <a:pt x="1668900" y="88063"/>
                    <a:pt x="1662590" y="99071"/>
                    <a:pt x="1649971" y="99071"/>
                  </a:cubicBezTo>
                  <a:cubicBezTo>
                    <a:pt x="1643661" y="99071"/>
                    <a:pt x="1640507" y="95926"/>
                    <a:pt x="1640507" y="86491"/>
                  </a:cubicBezTo>
                  <a:lnTo>
                    <a:pt x="1640507" y="34596"/>
                  </a:lnTo>
                  <a:lnTo>
                    <a:pt x="1610536" y="34596"/>
                  </a:lnTo>
                  <a:lnTo>
                    <a:pt x="1610536" y="92781"/>
                  </a:lnTo>
                  <a:lnTo>
                    <a:pt x="1610536" y="92781"/>
                  </a:lnTo>
                  <a:close/>
                  <a:moveTo>
                    <a:pt x="1504849" y="86491"/>
                  </a:moveTo>
                  <a:cubicBezTo>
                    <a:pt x="1504849" y="113224"/>
                    <a:pt x="1525356" y="125805"/>
                    <a:pt x="1545862" y="125805"/>
                  </a:cubicBezTo>
                  <a:cubicBezTo>
                    <a:pt x="1566368" y="125805"/>
                    <a:pt x="1586875" y="113224"/>
                    <a:pt x="1586875" y="86491"/>
                  </a:cubicBezTo>
                  <a:lnTo>
                    <a:pt x="1586875" y="1573"/>
                  </a:lnTo>
                  <a:lnTo>
                    <a:pt x="1523778" y="1573"/>
                  </a:lnTo>
                  <a:lnTo>
                    <a:pt x="1523778" y="26734"/>
                  </a:lnTo>
                  <a:lnTo>
                    <a:pt x="1556904" y="26734"/>
                  </a:lnTo>
                  <a:lnTo>
                    <a:pt x="1556904" y="86491"/>
                  </a:lnTo>
                  <a:cubicBezTo>
                    <a:pt x="1556904" y="95926"/>
                    <a:pt x="1552172" y="99071"/>
                    <a:pt x="1545862" y="99071"/>
                  </a:cubicBezTo>
                  <a:cubicBezTo>
                    <a:pt x="1542707" y="99071"/>
                    <a:pt x="1539552" y="97499"/>
                    <a:pt x="1536397" y="94353"/>
                  </a:cubicBezTo>
                  <a:cubicBezTo>
                    <a:pt x="1534820" y="92781"/>
                    <a:pt x="1534820" y="88063"/>
                    <a:pt x="1534820" y="83346"/>
                  </a:cubicBezTo>
                  <a:lnTo>
                    <a:pt x="1534820" y="77055"/>
                  </a:lnTo>
                  <a:lnTo>
                    <a:pt x="1504849" y="77055"/>
                  </a:lnTo>
                  <a:lnTo>
                    <a:pt x="1504849" y="86491"/>
                  </a:lnTo>
                  <a:lnTo>
                    <a:pt x="1504849" y="86491"/>
                  </a:lnTo>
                  <a:close/>
                  <a:moveTo>
                    <a:pt x="1400740" y="69192"/>
                  </a:moveTo>
                  <a:cubicBezTo>
                    <a:pt x="1402318" y="62902"/>
                    <a:pt x="1407050" y="56612"/>
                    <a:pt x="1414937" y="56612"/>
                  </a:cubicBezTo>
                  <a:cubicBezTo>
                    <a:pt x="1421247" y="56612"/>
                    <a:pt x="1427556" y="62902"/>
                    <a:pt x="1427556" y="69192"/>
                  </a:cubicBezTo>
                  <a:lnTo>
                    <a:pt x="1400740" y="69192"/>
                  </a:lnTo>
                  <a:close/>
                  <a:moveTo>
                    <a:pt x="1369192" y="80200"/>
                  </a:moveTo>
                  <a:cubicBezTo>
                    <a:pt x="1369192" y="103789"/>
                    <a:pt x="1386543" y="127377"/>
                    <a:pt x="1418092" y="127377"/>
                  </a:cubicBezTo>
                  <a:cubicBezTo>
                    <a:pt x="1441753" y="127377"/>
                    <a:pt x="1455950" y="114797"/>
                    <a:pt x="1455950" y="114797"/>
                  </a:cubicBezTo>
                  <a:lnTo>
                    <a:pt x="1444908" y="94353"/>
                  </a:lnTo>
                  <a:cubicBezTo>
                    <a:pt x="1444908" y="94353"/>
                    <a:pt x="1432289" y="103789"/>
                    <a:pt x="1419669" y="103789"/>
                  </a:cubicBezTo>
                  <a:cubicBezTo>
                    <a:pt x="1410205" y="103789"/>
                    <a:pt x="1400740" y="99071"/>
                    <a:pt x="1399163" y="88063"/>
                  </a:cubicBezTo>
                  <a:lnTo>
                    <a:pt x="1455950" y="88063"/>
                  </a:lnTo>
                  <a:cubicBezTo>
                    <a:pt x="1455950" y="88063"/>
                    <a:pt x="1455950" y="81773"/>
                    <a:pt x="1455950" y="78628"/>
                  </a:cubicBezTo>
                  <a:cubicBezTo>
                    <a:pt x="1455950" y="53467"/>
                    <a:pt x="1441753" y="36169"/>
                    <a:pt x="1414937" y="36169"/>
                  </a:cubicBezTo>
                  <a:cubicBezTo>
                    <a:pt x="1386543" y="33024"/>
                    <a:pt x="1369192" y="53467"/>
                    <a:pt x="1369192" y="80200"/>
                  </a:cubicBezTo>
                  <a:moveTo>
                    <a:pt x="1288744" y="80200"/>
                  </a:moveTo>
                  <a:cubicBezTo>
                    <a:pt x="1288744" y="66048"/>
                    <a:pt x="1296631" y="58185"/>
                    <a:pt x="1306096" y="58185"/>
                  </a:cubicBezTo>
                  <a:cubicBezTo>
                    <a:pt x="1318715" y="58185"/>
                    <a:pt x="1323447" y="69192"/>
                    <a:pt x="1323447" y="80200"/>
                  </a:cubicBezTo>
                  <a:cubicBezTo>
                    <a:pt x="1323447" y="95926"/>
                    <a:pt x="1315560" y="102216"/>
                    <a:pt x="1306096" y="102216"/>
                  </a:cubicBezTo>
                  <a:cubicBezTo>
                    <a:pt x="1295054" y="102216"/>
                    <a:pt x="1288744" y="92781"/>
                    <a:pt x="1288744" y="80200"/>
                  </a:cubicBezTo>
                  <a:moveTo>
                    <a:pt x="1258773" y="80200"/>
                  </a:moveTo>
                  <a:cubicBezTo>
                    <a:pt x="1258773" y="108506"/>
                    <a:pt x="1274547" y="127377"/>
                    <a:pt x="1299786" y="127377"/>
                  </a:cubicBezTo>
                  <a:cubicBezTo>
                    <a:pt x="1318715" y="127377"/>
                    <a:pt x="1325025" y="114797"/>
                    <a:pt x="1325025" y="114797"/>
                  </a:cubicBezTo>
                  <a:lnTo>
                    <a:pt x="1325025" y="114797"/>
                  </a:lnTo>
                  <a:cubicBezTo>
                    <a:pt x="1325025" y="114797"/>
                    <a:pt x="1325025" y="116369"/>
                    <a:pt x="1325025" y="119514"/>
                  </a:cubicBezTo>
                  <a:lnTo>
                    <a:pt x="1325025" y="125805"/>
                  </a:lnTo>
                  <a:lnTo>
                    <a:pt x="1353418" y="125805"/>
                  </a:lnTo>
                  <a:lnTo>
                    <a:pt x="1353418" y="1573"/>
                  </a:lnTo>
                  <a:lnTo>
                    <a:pt x="1323447" y="1573"/>
                  </a:lnTo>
                  <a:lnTo>
                    <a:pt x="1323447" y="37741"/>
                  </a:lnTo>
                  <a:cubicBezTo>
                    <a:pt x="1323447" y="39314"/>
                    <a:pt x="1323447" y="40887"/>
                    <a:pt x="1323447" y="40887"/>
                  </a:cubicBezTo>
                  <a:lnTo>
                    <a:pt x="1323447" y="40887"/>
                  </a:lnTo>
                  <a:cubicBezTo>
                    <a:pt x="1323447" y="40887"/>
                    <a:pt x="1318715" y="33024"/>
                    <a:pt x="1299786" y="33024"/>
                  </a:cubicBezTo>
                  <a:cubicBezTo>
                    <a:pt x="1276125" y="33024"/>
                    <a:pt x="1258773" y="51895"/>
                    <a:pt x="1258773" y="80200"/>
                  </a:cubicBezTo>
                  <a:moveTo>
                    <a:pt x="1138890" y="80200"/>
                  </a:moveTo>
                  <a:cubicBezTo>
                    <a:pt x="1138890" y="66048"/>
                    <a:pt x="1148355" y="58185"/>
                    <a:pt x="1159397" y="58185"/>
                  </a:cubicBezTo>
                  <a:cubicBezTo>
                    <a:pt x="1170438" y="58185"/>
                    <a:pt x="1179903" y="66048"/>
                    <a:pt x="1179903" y="80200"/>
                  </a:cubicBezTo>
                  <a:cubicBezTo>
                    <a:pt x="1179903" y="94353"/>
                    <a:pt x="1170438" y="102216"/>
                    <a:pt x="1159397" y="102216"/>
                  </a:cubicBezTo>
                  <a:cubicBezTo>
                    <a:pt x="1148355" y="102216"/>
                    <a:pt x="1138890" y="94353"/>
                    <a:pt x="1138890" y="80200"/>
                  </a:cubicBezTo>
                  <a:moveTo>
                    <a:pt x="1107342" y="80200"/>
                  </a:moveTo>
                  <a:cubicBezTo>
                    <a:pt x="1107342" y="108506"/>
                    <a:pt x="1129426" y="127377"/>
                    <a:pt x="1157819" y="127377"/>
                  </a:cubicBezTo>
                  <a:cubicBezTo>
                    <a:pt x="1186212" y="127377"/>
                    <a:pt x="1208296" y="108506"/>
                    <a:pt x="1208296" y="80200"/>
                  </a:cubicBezTo>
                  <a:cubicBezTo>
                    <a:pt x="1208296" y="51895"/>
                    <a:pt x="1186212" y="33024"/>
                    <a:pt x="1157819" y="33024"/>
                  </a:cubicBezTo>
                  <a:cubicBezTo>
                    <a:pt x="1129426" y="33024"/>
                    <a:pt x="1107342" y="51895"/>
                    <a:pt x="1107342" y="80200"/>
                  </a:cubicBezTo>
                  <a:moveTo>
                    <a:pt x="1047400" y="92781"/>
                  </a:moveTo>
                  <a:cubicBezTo>
                    <a:pt x="1047400" y="122660"/>
                    <a:pt x="1075794" y="125805"/>
                    <a:pt x="1088413" y="125805"/>
                  </a:cubicBezTo>
                  <a:cubicBezTo>
                    <a:pt x="1093145" y="125805"/>
                    <a:pt x="1096300" y="125805"/>
                    <a:pt x="1096300" y="125805"/>
                  </a:cubicBezTo>
                  <a:lnTo>
                    <a:pt x="1096300" y="100644"/>
                  </a:lnTo>
                  <a:cubicBezTo>
                    <a:pt x="1096300" y="100644"/>
                    <a:pt x="1094723" y="100644"/>
                    <a:pt x="1093145" y="100644"/>
                  </a:cubicBezTo>
                  <a:cubicBezTo>
                    <a:pt x="1086836" y="100644"/>
                    <a:pt x="1077371" y="99071"/>
                    <a:pt x="1077371" y="89636"/>
                  </a:cubicBezTo>
                  <a:lnTo>
                    <a:pt x="1077371" y="62902"/>
                  </a:lnTo>
                  <a:lnTo>
                    <a:pt x="1096300" y="62902"/>
                  </a:lnTo>
                  <a:lnTo>
                    <a:pt x="1096300" y="39314"/>
                  </a:lnTo>
                  <a:lnTo>
                    <a:pt x="1077371" y="39314"/>
                  </a:lnTo>
                  <a:lnTo>
                    <a:pt x="1077371" y="14153"/>
                  </a:lnTo>
                  <a:lnTo>
                    <a:pt x="1048978" y="14153"/>
                  </a:lnTo>
                  <a:lnTo>
                    <a:pt x="1048978" y="39314"/>
                  </a:lnTo>
                  <a:lnTo>
                    <a:pt x="1036358" y="39314"/>
                  </a:lnTo>
                  <a:lnTo>
                    <a:pt x="1036358" y="62902"/>
                  </a:lnTo>
                  <a:lnTo>
                    <a:pt x="1047400" y="62902"/>
                  </a:lnTo>
                  <a:lnTo>
                    <a:pt x="1047400" y="92781"/>
                  </a:lnTo>
                  <a:lnTo>
                    <a:pt x="1047400" y="92781"/>
                  </a:lnTo>
                  <a:close/>
                  <a:moveTo>
                    <a:pt x="932249" y="124232"/>
                  </a:moveTo>
                  <a:lnTo>
                    <a:pt x="962220" y="124232"/>
                  </a:lnTo>
                  <a:lnTo>
                    <a:pt x="962220" y="84918"/>
                  </a:lnTo>
                  <a:cubicBezTo>
                    <a:pt x="962220" y="80200"/>
                    <a:pt x="962220" y="77055"/>
                    <a:pt x="963798" y="72338"/>
                  </a:cubicBezTo>
                  <a:cubicBezTo>
                    <a:pt x="966952" y="64475"/>
                    <a:pt x="971685" y="59757"/>
                    <a:pt x="981149" y="59757"/>
                  </a:cubicBezTo>
                  <a:cubicBezTo>
                    <a:pt x="987459" y="59757"/>
                    <a:pt x="990614" y="62902"/>
                    <a:pt x="990614" y="72338"/>
                  </a:cubicBezTo>
                  <a:lnTo>
                    <a:pt x="990614" y="124232"/>
                  </a:lnTo>
                  <a:lnTo>
                    <a:pt x="1020584" y="124232"/>
                  </a:lnTo>
                  <a:lnTo>
                    <a:pt x="1020584" y="66048"/>
                  </a:lnTo>
                  <a:cubicBezTo>
                    <a:pt x="1020584" y="40887"/>
                    <a:pt x="1006388" y="33024"/>
                    <a:pt x="989036" y="33024"/>
                  </a:cubicBezTo>
                  <a:cubicBezTo>
                    <a:pt x="973262" y="33024"/>
                    <a:pt x="965375" y="40887"/>
                    <a:pt x="960643" y="48749"/>
                  </a:cubicBezTo>
                  <a:lnTo>
                    <a:pt x="960643" y="48749"/>
                  </a:lnTo>
                  <a:cubicBezTo>
                    <a:pt x="960643" y="48749"/>
                    <a:pt x="960643" y="45604"/>
                    <a:pt x="960643" y="42459"/>
                  </a:cubicBezTo>
                  <a:lnTo>
                    <a:pt x="960643" y="34596"/>
                  </a:lnTo>
                  <a:lnTo>
                    <a:pt x="932249" y="34596"/>
                  </a:lnTo>
                  <a:lnTo>
                    <a:pt x="932249" y="124232"/>
                  </a:lnTo>
                  <a:lnTo>
                    <a:pt x="932249" y="124232"/>
                  </a:lnTo>
                  <a:close/>
                  <a:moveTo>
                    <a:pt x="859689" y="69192"/>
                  </a:moveTo>
                  <a:cubicBezTo>
                    <a:pt x="861266" y="62902"/>
                    <a:pt x="865998" y="56612"/>
                    <a:pt x="873885" y="56612"/>
                  </a:cubicBezTo>
                  <a:cubicBezTo>
                    <a:pt x="880195" y="56612"/>
                    <a:pt x="886504" y="62902"/>
                    <a:pt x="886504" y="69192"/>
                  </a:cubicBezTo>
                  <a:lnTo>
                    <a:pt x="859689" y="69192"/>
                  </a:lnTo>
                  <a:close/>
                  <a:moveTo>
                    <a:pt x="828140" y="80200"/>
                  </a:moveTo>
                  <a:cubicBezTo>
                    <a:pt x="828140" y="103789"/>
                    <a:pt x="845492" y="127377"/>
                    <a:pt x="877040" y="127377"/>
                  </a:cubicBezTo>
                  <a:cubicBezTo>
                    <a:pt x="900701" y="127377"/>
                    <a:pt x="914898" y="114797"/>
                    <a:pt x="914898" y="114797"/>
                  </a:cubicBezTo>
                  <a:lnTo>
                    <a:pt x="903856" y="94353"/>
                  </a:lnTo>
                  <a:cubicBezTo>
                    <a:pt x="903856" y="94353"/>
                    <a:pt x="891237" y="103789"/>
                    <a:pt x="878617" y="103789"/>
                  </a:cubicBezTo>
                  <a:cubicBezTo>
                    <a:pt x="869153" y="103789"/>
                    <a:pt x="859689" y="99071"/>
                    <a:pt x="858111" y="88063"/>
                  </a:cubicBezTo>
                  <a:lnTo>
                    <a:pt x="914898" y="88063"/>
                  </a:lnTo>
                  <a:cubicBezTo>
                    <a:pt x="914898" y="88063"/>
                    <a:pt x="914898" y="81773"/>
                    <a:pt x="914898" y="78628"/>
                  </a:cubicBezTo>
                  <a:cubicBezTo>
                    <a:pt x="914898" y="53467"/>
                    <a:pt x="900701" y="36169"/>
                    <a:pt x="873885" y="36169"/>
                  </a:cubicBezTo>
                  <a:cubicBezTo>
                    <a:pt x="845492" y="34596"/>
                    <a:pt x="828140" y="55039"/>
                    <a:pt x="828140" y="80200"/>
                  </a:cubicBezTo>
                  <a:moveTo>
                    <a:pt x="675132" y="125805"/>
                  </a:moveTo>
                  <a:lnTo>
                    <a:pt x="705102" y="125805"/>
                  </a:lnTo>
                  <a:lnTo>
                    <a:pt x="705102" y="88063"/>
                  </a:lnTo>
                  <a:cubicBezTo>
                    <a:pt x="705102" y="84918"/>
                    <a:pt x="705102" y="80200"/>
                    <a:pt x="706680" y="77055"/>
                  </a:cubicBezTo>
                  <a:cubicBezTo>
                    <a:pt x="708257" y="67620"/>
                    <a:pt x="712989" y="61330"/>
                    <a:pt x="722454" y="61330"/>
                  </a:cubicBezTo>
                  <a:cubicBezTo>
                    <a:pt x="728763" y="61330"/>
                    <a:pt x="728763" y="66048"/>
                    <a:pt x="728763" y="72338"/>
                  </a:cubicBezTo>
                  <a:lnTo>
                    <a:pt x="728763" y="125805"/>
                  </a:lnTo>
                  <a:lnTo>
                    <a:pt x="758734" y="125805"/>
                  </a:lnTo>
                  <a:lnTo>
                    <a:pt x="758734" y="88063"/>
                  </a:lnTo>
                  <a:cubicBezTo>
                    <a:pt x="758734" y="84918"/>
                    <a:pt x="758734" y="80200"/>
                    <a:pt x="758734" y="77055"/>
                  </a:cubicBezTo>
                  <a:cubicBezTo>
                    <a:pt x="760312" y="67620"/>
                    <a:pt x="765044" y="59757"/>
                    <a:pt x="776086" y="59757"/>
                  </a:cubicBezTo>
                  <a:cubicBezTo>
                    <a:pt x="782395" y="59757"/>
                    <a:pt x="782395" y="64475"/>
                    <a:pt x="782395" y="70765"/>
                  </a:cubicBezTo>
                  <a:lnTo>
                    <a:pt x="782395" y="124232"/>
                  </a:lnTo>
                  <a:lnTo>
                    <a:pt x="812366" y="124232"/>
                  </a:lnTo>
                  <a:lnTo>
                    <a:pt x="812366" y="66048"/>
                  </a:lnTo>
                  <a:cubicBezTo>
                    <a:pt x="812366" y="40887"/>
                    <a:pt x="799747" y="33024"/>
                    <a:pt x="783973" y="33024"/>
                  </a:cubicBezTo>
                  <a:cubicBezTo>
                    <a:pt x="771354" y="33024"/>
                    <a:pt x="760312" y="40887"/>
                    <a:pt x="755580" y="48749"/>
                  </a:cubicBezTo>
                  <a:lnTo>
                    <a:pt x="755580" y="48749"/>
                  </a:lnTo>
                  <a:cubicBezTo>
                    <a:pt x="750847" y="39314"/>
                    <a:pt x="741383" y="33024"/>
                    <a:pt x="730341" y="33024"/>
                  </a:cubicBezTo>
                  <a:cubicBezTo>
                    <a:pt x="716144" y="33024"/>
                    <a:pt x="708257" y="42459"/>
                    <a:pt x="703525" y="48749"/>
                  </a:cubicBezTo>
                  <a:lnTo>
                    <a:pt x="703525" y="48749"/>
                  </a:lnTo>
                  <a:cubicBezTo>
                    <a:pt x="703525" y="48749"/>
                    <a:pt x="703525" y="45604"/>
                    <a:pt x="703525" y="42459"/>
                  </a:cubicBezTo>
                  <a:lnTo>
                    <a:pt x="703525" y="34596"/>
                  </a:lnTo>
                  <a:lnTo>
                    <a:pt x="675132" y="34596"/>
                  </a:lnTo>
                  <a:lnTo>
                    <a:pt x="675132" y="125805"/>
                  </a:lnTo>
                  <a:lnTo>
                    <a:pt x="675132" y="125805"/>
                  </a:lnTo>
                  <a:close/>
                  <a:moveTo>
                    <a:pt x="600993" y="97499"/>
                  </a:moveTo>
                  <a:cubicBezTo>
                    <a:pt x="600993" y="89636"/>
                    <a:pt x="612035" y="88063"/>
                    <a:pt x="621500" y="88063"/>
                  </a:cubicBezTo>
                  <a:lnTo>
                    <a:pt x="624654" y="88063"/>
                  </a:lnTo>
                  <a:lnTo>
                    <a:pt x="624654" y="89636"/>
                  </a:lnTo>
                  <a:cubicBezTo>
                    <a:pt x="624654" y="97499"/>
                    <a:pt x="618345" y="105361"/>
                    <a:pt x="610458" y="105361"/>
                  </a:cubicBezTo>
                  <a:cubicBezTo>
                    <a:pt x="604148" y="103789"/>
                    <a:pt x="600993" y="100644"/>
                    <a:pt x="600993" y="97499"/>
                  </a:cubicBezTo>
                  <a:moveTo>
                    <a:pt x="571022" y="99071"/>
                  </a:moveTo>
                  <a:cubicBezTo>
                    <a:pt x="571022" y="116369"/>
                    <a:pt x="585219" y="127377"/>
                    <a:pt x="600993" y="127377"/>
                  </a:cubicBezTo>
                  <a:cubicBezTo>
                    <a:pt x="619922" y="127377"/>
                    <a:pt x="626232" y="114797"/>
                    <a:pt x="626232" y="114797"/>
                  </a:cubicBezTo>
                  <a:lnTo>
                    <a:pt x="626232" y="114797"/>
                  </a:lnTo>
                  <a:cubicBezTo>
                    <a:pt x="626232" y="114797"/>
                    <a:pt x="626232" y="117942"/>
                    <a:pt x="626232" y="121087"/>
                  </a:cubicBezTo>
                  <a:lnTo>
                    <a:pt x="626232" y="125805"/>
                  </a:lnTo>
                  <a:lnTo>
                    <a:pt x="653048" y="125805"/>
                  </a:lnTo>
                  <a:lnTo>
                    <a:pt x="653048" y="70765"/>
                  </a:lnTo>
                  <a:cubicBezTo>
                    <a:pt x="653048" y="48749"/>
                    <a:pt x="637274" y="34596"/>
                    <a:pt x="612035" y="34596"/>
                  </a:cubicBezTo>
                  <a:cubicBezTo>
                    <a:pt x="589951" y="34596"/>
                    <a:pt x="574177" y="45604"/>
                    <a:pt x="574177" y="45604"/>
                  </a:cubicBezTo>
                  <a:lnTo>
                    <a:pt x="585219" y="66048"/>
                  </a:lnTo>
                  <a:cubicBezTo>
                    <a:pt x="585219" y="66048"/>
                    <a:pt x="597838" y="58185"/>
                    <a:pt x="608880" y="58185"/>
                  </a:cubicBezTo>
                  <a:cubicBezTo>
                    <a:pt x="616767" y="58185"/>
                    <a:pt x="621500" y="59757"/>
                    <a:pt x="621500" y="67620"/>
                  </a:cubicBezTo>
                  <a:lnTo>
                    <a:pt x="621500" y="69192"/>
                  </a:lnTo>
                  <a:lnTo>
                    <a:pt x="619922" y="69192"/>
                  </a:lnTo>
                  <a:cubicBezTo>
                    <a:pt x="608880" y="69192"/>
                    <a:pt x="571022" y="72338"/>
                    <a:pt x="571022" y="99071"/>
                  </a:cubicBezTo>
                  <a:moveTo>
                    <a:pt x="511081" y="92781"/>
                  </a:moveTo>
                  <a:cubicBezTo>
                    <a:pt x="511081" y="122660"/>
                    <a:pt x="539474" y="125805"/>
                    <a:pt x="553671" y="125805"/>
                  </a:cubicBezTo>
                  <a:cubicBezTo>
                    <a:pt x="558403" y="125805"/>
                    <a:pt x="561558" y="125805"/>
                    <a:pt x="561558" y="125805"/>
                  </a:cubicBezTo>
                  <a:lnTo>
                    <a:pt x="561558" y="100644"/>
                  </a:lnTo>
                  <a:cubicBezTo>
                    <a:pt x="561558" y="100644"/>
                    <a:pt x="559981" y="100644"/>
                    <a:pt x="558403" y="100644"/>
                  </a:cubicBezTo>
                  <a:cubicBezTo>
                    <a:pt x="552094" y="100644"/>
                    <a:pt x="542629" y="99071"/>
                    <a:pt x="542629" y="89636"/>
                  </a:cubicBezTo>
                  <a:lnTo>
                    <a:pt x="542629" y="62902"/>
                  </a:lnTo>
                  <a:lnTo>
                    <a:pt x="561558" y="62902"/>
                  </a:lnTo>
                  <a:lnTo>
                    <a:pt x="561558" y="39314"/>
                  </a:lnTo>
                  <a:lnTo>
                    <a:pt x="542629" y="39314"/>
                  </a:lnTo>
                  <a:lnTo>
                    <a:pt x="542629" y="14153"/>
                  </a:lnTo>
                  <a:lnTo>
                    <a:pt x="514236" y="14153"/>
                  </a:lnTo>
                  <a:lnTo>
                    <a:pt x="514236" y="39314"/>
                  </a:lnTo>
                  <a:lnTo>
                    <a:pt x="501616" y="39314"/>
                  </a:lnTo>
                  <a:lnTo>
                    <a:pt x="501616" y="62902"/>
                  </a:lnTo>
                  <a:lnTo>
                    <a:pt x="512658" y="62902"/>
                  </a:lnTo>
                  <a:lnTo>
                    <a:pt x="511081" y="92781"/>
                  </a:lnTo>
                  <a:lnTo>
                    <a:pt x="511081" y="92781"/>
                  </a:lnTo>
                  <a:close/>
                  <a:moveTo>
                    <a:pt x="432210" y="125805"/>
                  </a:moveTo>
                  <a:lnTo>
                    <a:pt x="462181" y="125805"/>
                  </a:lnTo>
                  <a:lnTo>
                    <a:pt x="462181" y="92781"/>
                  </a:lnTo>
                  <a:cubicBezTo>
                    <a:pt x="462181" y="88063"/>
                    <a:pt x="462181" y="83346"/>
                    <a:pt x="463759" y="80200"/>
                  </a:cubicBezTo>
                  <a:cubicBezTo>
                    <a:pt x="468491" y="66048"/>
                    <a:pt x="479533" y="64475"/>
                    <a:pt x="487420" y="64475"/>
                  </a:cubicBezTo>
                  <a:cubicBezTo>
                    <a:pt x="490575" y="64475"/>
                    <a:pt x="493729" y="64475"/>
                    <a:pt x="493729" y="64475"/>
                  </a:cubicBezTo>
                  <a:lnTo>
                    <a:pt x="493729" y="34596"/>
                  </a:lnTo>
                  <a:cubicBezTo>
                    <a:pt x="493729" y="34596"/>
                    <a:pt x="492152" y="34596"/>
                    <a:pt x="490575" y="34596"/>
                  </a:cubicBezTo>
                  <a:cubicBezTo>
                    <a:pt x="477955" y="34596"/>
                    <a:pt x="465336" y="44032"/>
                    <a:pt x="462181" y="56612"/>
                  </a:cubicBezTo>
                  <a:lnTo>
                    <a:pt x="462181" y="56612"/>
                  </a:lnTo>
                  <a:cubicBezTo>
                    <a:pt x="462181" y="56612"/>
                    <a:pt x="462181" y="53467"/>
                    <a:pt x="462181" y="50322"/>
                  </a:cubicBezTo>
                  <a:lnTo>
                    <a:pt x="462181" y="34596"/>
                  </a:lnTo>
                  <a:lnTo>
                    <a:pt x="433788" y="34596"/>
                  </a:lnTo>
                  <a:lnTo>
                    <a:pt x="432210" y="125805"/>
                  </a:lnTo>
                  <a:lnTo>
                    <a:pt x="432210" y="125805"/>
                  </a:lnTo>
                  <a:close/>
                  <a:moveTo>
                    <a:pt x="358072" y="97499"/>
                  </a:moveTo>
                  <a:cubicBezTo>
                    <a:pt x="358072" y="89636"/>
                    <a:pt x="369114" y="88063"/>
                    <a:pt x="378578" y="88063"/>
                  </a:cubicBezTo>
                  <a:lnTo>
                    <a:pt x="381733" y="88063"/>
                  </a:lnTo>
                  <a:lnTo>
                    <a:pt x="381733" y="89636"/>
                  </a:lnTo>
                  <a:cubicBezTo>
                    <a:pt x="381733" y="97499"/>
                    <a:pt x="375424" y="105361"/>
                    <a:pt x="367537" y="105361"/>
                  </a:cubicBezTo>
                  <a:cubicBezTo>
                    <a:pt x="359650" y="103789"/>
                    <a:pt x="358072" y="100644"/>
                    <a:pt x="358072" y="97499"/>
                  </a:cubicBezTo>
                  <a:moveTo>
                    <a:pt x="328101" y="99071"/>
                  </a:moveTo>
                  <a:cubicBezTo>
                    <a:pt x="328101" y="116369"/>
                    <a:pt x="342298" y="127377"/>
                    <a:pt x="358072" y="127377"/>
                  </a:cubicBezTo>
                  <a:cubicBezTo>
                    <a:pt x="377001" y="127377"/>
                    <a:pt x="383311" y="114797"/>
                    <a:pt x="383311" y="114797"/>
                  </a:cubicBezTo>
                  <a:lnTo>
                    <a:pt x="383311" y="114797"/>
                  </a:lnTo>
                  <a:cubicBezTo>
                    <a:pt x="383311" y="114797"/>
                    <a:pt x="383311" y="117942"/>
                    <a:pt x="383311" y="121087"/>
                  </a:cubicBezTo>
                  <a:lnTo>
                    <a:pt x="383311" y="125805"/>
                  </a:lnTo>
                  <a:lnTo>
                    <a:pt x="410127" y="125805"/>
                  </a:lnTo>
                  <a:lnTo>
                    <a:pt x="410127" y="70765"/>
                  </a:lnTo>
                  <a:cubicBezTo>
                    <a:pt x="410127" y="48749"/>
                    <a:pt x="394353" y="34596"/>
                    <a:pt x="369114" y="34596"/>
                  </a:cubicBezTo>
                  <a:cubicBezTo>
                    <a:pt x="347030" y="34596"/>
                    <a:pt x="331256" y="45604"/>
                    <a:pt x="331256" y="45604"/>
                  </a:cubicBezTo>
                  <a:lnTo>
                    <a:pt x="342298" y="66048"/>
                  </a:lnTo>
                  <a:cubicBezTo>
                    <a:pt x="342298" y="66048"/>
                    <a:pt x="354917" y="58185"/>
                    <a:pt x="365959" y="58185"/>
                  </a:cubicBezTo>
                  <a:cubicBezTo>
                    <a:pt x="373846" y="58185"/>
                    <a:pt x="378578" y="59757"/>
                    <a:pt x="378578" y="67620"/>
                  </a:cubicBezTo>
                  <a:lnTo>
                    <a:pt x="378578" y="69192"/>
                  </a:lnTo>
                  <a:lnTo>
                    <a:pt x="377001" y="69192"/>
                  </a:lnTo>
                  <a:cubicBezTo>
                    <a:pt x="365959" y="69192"/>
                    <a:pt x="328101" y="72338"/>
                    <a:pt x="328101" y="99071"/>
                  </a:cubicBezTo>
                  <a:moveTo>
                    <a:pt x="252386" y="81773"/>
                  </a:moveTo>
                  <a:cubicBezTo>
                    <a:pt x="252386" y="66048"/>
                    <a:pt x="260273" y="59757"/>
                    <a:pt x="269737" y="59757"/>
                  </a:cubicBezTo>
                  <a:cubicBezTo>
                    <a:pt x="280779" y="59757"/>
                    <a:pt x="287089" y="67620"/>
                    <a:pt x="287089" y="81773"/>
                  </a:cubicBezTo>
                  <a:cubicBezTo>
                    <a:pt x="287089" y="95926"/>
                    <a:pt x="279202" y="103789"/>
                    <a:pt x="269737" y="103789"/>
                  </a:cubicBezTo>
                  <a:cubicBezTo>
                    <a:pt x="258695" y="102216"/>
                    <a:pt x="252386" y="92781"/>
                    <a:pt x="252386" y="81773"/>
                  </a:cubicBezTo>
                  <a:moveTo>
                    <a:pt x="223992" y="160401"/>
                  </a:moveTo>
                  <a:lnTo>
                    <a:pt x="253963" y="160401"/>
                  </a:lnTo>
                  <a:lnTo>
                    <a:pt x="253963" y="127377"/>
                  </a:lnTo>
                  <a:cubicBezTo>
                    <a:pt x="253963" y="122660"/>
                    <a:pt x="253963" y="119514"/>
                    <a:pt x="253963" y="119514"/>
                  </a:cubicBezTo>
                  <a:lnTo>
                    <a:pt x="253963" y="119514"/>
                  </a:lnTo>
                  <a:cubicBezTo>
                    <a:pt x="253963" y="119514"/>
                    <a:pt x="261850" y="127377"/>
                    <a:pt x="276047" y="127377"/>
                  </a:cubicBezTo>
                  <a:cubicBezTo>
                    <a:pt x="299708" y="127377"/>
                    <a:pt x="317059" y="108506"/>
                    <a:pt x="317059" y="80200"/>
                  </a:cubicBezTo>
                  <a:cubicBezTo>
                    <a:pt x="317059" y="51895"/>
                    <a:pt x="301285" y="33024"/>
                    <a:pt x="276047" y="33024"/>
                  </a:cubicBezTo>
                  <a:cubicBezTo>
                    <a:pt x="257118" y="33024"/>
                    <a:pt x="249231" y="45604"/>
                    <a:pt x="249231" y="45604"/>
                  </a:cubicBezTo>
                  <a:lnTo>
                    <a:pt x="249231" y="45604"/>
                  </a:lnTo>
                  <a:cubicBezTo>
                    <a:pt x="249231" y="45604"/>
                    <a:pt x="249231" y="42459"/>
                    <a:pt x="249231" y="39314"/>
                  </a:cubicBezTo>
                  <a:lnTo>
                    <a:pt x="249231" y="34596"/>
                  </a:lnTo>
                  <a:lnTo>
                    <a:pt x="222415" y="34596"/>
                  </a:lnTo>
                  <a:lnTo>
                    <a:pt x="223992" y="160401"/>
                  </a:lnTo>
                  <a:lnTo>
                    <a:pt x="223992" y="160401"/>
                  </a:lnTo>
                  <a:close/>
                  <a:moveTo>
                    <a:pt x="151431" y="69192"/>
                  </a:moveTo>
                  <a:cubicBezTo>
                    <a:pt x="153009" y="62902"/>
                    <a:pt x="157741" y="56612"/>
                    <a:pt x="165628" y="56612"/>
                  </a:cubicBezTo>
                  <a:cubicBezTo>
                    <a:pt x="171938" y="56612"/>
                    <a:pt x="178247" y="62902"/>
                    <a:pt x="178247" y="69192"/>
                  </a:cubicBezTo>
                  <a:lnTo>
                    <a:pt x="151431" y="69192"/>
                  </a:lnTo>
                  <a:close/>
                  <a:moveTo>
                    <a:pt x="119883" y="80200"/>
                  </a:moveTo>
                  <a:cubicBezTo>
                    <a:pt x="119883" y="103789"/>
                    <a:pt x="137235" y="127377"/>
                    <a:pt x="168783" y="127377"/>
                  </a:cubicBezTo>
                  <a:cubicBezTo>
                    <a:pt x="192444" y="127377"/>
                    <a:pt x="206641" y="114797"/>
                    <a:pt x="206641" y="114797"/>
                  </a:cubicBezTo>
                  <a:lnTo>
                    <a:pt x="195599" y="94353"/>
                  </a:lnTo>
                  <a:cubicBezTo>
                    <a:pt x="195599" y="94353"/>
                    <a:pt x="182980" y="103789"/>
                    <a:pt x="170360" y="103789"/>
                  </a:cubicBezTo>
                  <a:cubicBezTo>
                    <a:pt x="160896" y="103789"/>
                    <a:pt x="151431" y="99071"/>
                    <a:pt x="149854" y="88063"/>
                  </a:cubicBezTo>
                  <a:lnTo>
                    <a:pt x="206641" y="88063"/>
                  </a:lnTo>
                  <a:cubicBezTo>
                    <a:pt x="206641" y="88063"/>
                    <a:pt x="206641" y="81773"/>
                    <a:pt x="206641" y="78628"/>
                  </a:cubicBezTo>
                  <a:cubicBezTo>
                    <a:pt x="206641" y="53467"/>
                    <a:pt x="192444" y="36169"/>
                    <a:pt x="165628" y="36169"/>
                  </a:cubicBezTo>
                  <a:cubicBezTo>
                    <a:pt x="137235" y="34596"/>
                    <a:pt x="119883" y="55039"/>
                    <a:pt x="119883" y="80200"/>
                  </a:cubicBezTo>
                  <a:moveTo>
                    <a:pt x="29971" y="99071"/>
                  </a:moveTo>
                  <a:lnTo>
                    <a:pt x="29971" y="26734"/>
                  </a:lnTo>
                  <a:lnTo>
                    <a:pt x="42590" y="26734"/>
                  </a:lnTo>
                  <a:cubicBezTo>
                    <a:pt x="63096" y="26734"/>
                    <a:pt x="77293" y="39314"/>
                    <a:pt x="77293" y="62902"/>
                  </a:cubicBezTo>
                  <a:cubicBezTo>
                    <a:pt x="77293" y="86491"/>
                    <a:pt x="64674" y="99071"/>
                    <a:pt x="42590" y="99071"/>
                  </a:cubicBezTo>
                  <a:lnTo>
                    <a:pt x="29971" y="99071"/>
                  </a:lnTo>
                  <a:lnTo>
                    <a:pt x="29971" y="99071"/>
                  </a:lnTo>
                  <a:close/>
                  <a:moveTo>
                    <a:pt x="0" y="125805"/>
                  </a:moveTo>
                  <a:lnTo>
                    <a:pt x="44167" y="125805"/>
                  </a:lnTo>
                  <a:cubicBezTo>
                    <a:pt x="83603" y="125805"/>
                    <a:pt x="108841" y="102216"/>
                    <a:pt x="108841" y="62902"/>
                  </a:cubicBezTo>
                  <a:cubicBezTo>
                    <a:pt x="108841" y="23588"/>
                    <a:pt x="83603" y="1573"/>
                    <a:pt x="44167" y="1573"/>
                  </a:cubicBezTo>
                  <a:lnTo>
                    <a:pt x="0" y="1573"/>
                  </a:lnTo>
                  <a:lnTo>
                    <a:pt x="0" y="125805"/>
                  </a:lnTo>
                  <a:lnTo>
                    <a:pt x="0" y="12580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BD55B92-DBC5-3AD3-674D-43F25BE1EE05}"/>
              </a:ext>
            </a:extLst>
          </p:cNvPr>
          <p:cNvSpPr txBox="1"/>
          <p:nvPr/>
        </p:nvSpPr>
        <p:spPr>
          <a:xfrm>
            <a:off x="3023918" y="1691717"/>
            <a:ext cx="374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Muchas gracias</a:t>
            </a:r>
            <a:endParaRPr lang="es-C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55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700">
              <a:schemeClr val="accent6">
                <a:lumMod val="75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403544" y="467108"/>
            <a:ext cx="6519863" cy="939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SENAME</a:t>
            </a:r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la separación </a:t>
            </a:r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vías hasta la </a:t>
            </a:r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división de Servicios</a:t>
            </a:r>
            <a:endParaRPr lang="es-CL" sz="21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900165"/>
            <a:ext cx="8540262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38" name="Rectángulo redondeado 37"/>
          <p:cNvSpPr/>
          <p:nvPr/>
        </p:nvSpPr>
        <p:spPr>
          <a:xfrm>
            <a:off x="6051256" y="1398715"/>
            <a:ext cx="2665149" cy="1496322"/>
          </a:xfrm>
          <a:prstGeom prst="roundRect">
            <a:avLst>
              <a:gd name="adj" fmla="val 8609"/>
            </a:avLst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/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partir de la Ley N°20.084 existe </a:t>
            </a:r>
            <a:r>
              <a:rPr lang="es-MX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especialización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Justicia Juvenil</a:t>
            </a:r>
            <a:endParaRPr lang="es-C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2928563" y="1370862"/>
            <a:ext cx="15076" cy="31441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redondeado 50"/>
          <p:cNvSpPr/>
          <p:nvPr/>
        </p:nvSpPr>
        <p:spPr>
          <a:xfrm>
            <a:off x="6051255" y="3075626"/>
            <a:ext cx="2665149" cy="1496322"/>
          </a:xfrm>
          <a:prstGeom prst="roundRect">
            <a:avLst>
              <a:gd name="adj" fmla="val 8609"/>
            </a:avLst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/>
            <a:r>
              <a:rPr lang="es-C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la Ley Nº21.527 (2022*) se crea sucesor: el Servicio de Reinserción Social Juvenil</a:t>
            </a:r>
            <a:endParaRPr lang="es-C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" name="Grupo 61"/>
          <p:cNvGrpSpPr/>
          <p:nvPr/>
        </p:nvGrpSpPr>
        <p:grpSpPr>
          <a:xfrm>
            <a:off x="3109099" y="1542269"/>
            <a:ext cx="2425257" cy="523220"/>
            <a:chOff x="3109099" y="1542269"/>
            <a:chExt cx="2425257" cy="523220"/>
          </a:xfrm>
        </p:grpSpPr>
        <p:sp>
          <p:nvSpPr>
            <p:cNvPr id="54" name="Rectángulo redondeado 53"/>
            <p:cNvSpPr/>
            <p:nvPr/>
          </p:nvSpPr>
          <p:spPr>
            <a:xfrm>
              <a:off x="3109099" y="1566538"/>
              <a:ext cx="2425257" cy="471569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3157071" y="1542269"/>
              <a:ext cx="23578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" indent="0" algn="ctr">
                <a:buFont typeface="Arial" panose="020B0604020202020204" pitchFamily="34" charset="0"/>
                <a:buNone/>
              </a:pPr>
              <a:r>
                <a:rPr lang="es-MX" sz="1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Área Protección de Derechos</a:t>
              </a: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468313" y="1568526"/>
            <a:ext cx="2319105" cy="459242"/>
            <a:chOff x="468313" y="1568526"/>
            <a:chExt cx="2319105" cy="459242"/>
          </a:xfrm>
        </p:grpSpPr>
        <p:sp>
          <p:nvSpPr>
            <p:cNvPr id="53" name="Rectángulo redondeado 52"/>
            <p:cNvSpPr/>
            <p:nvPr/>
          </p:nvSpPr>
          <p:spPr>
            <a:xfrm>
              <a:off x="468313" y="1568526"/>
              <a:ext cx="2319105" cy="459242"/>
            </a:xfrm>
            <a:prstGeom prst="round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628263" y="1642773"/>
              <a:ext cx="20313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Área Justica Juvenil </a:t>
              </a: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3123218" y="2118075"/>
            <a:ext cx="2572810" cy="1557715"/>
            <a:chOff x="3123218" y="2118075"/>
            <a:chExt cx="2572810" cy="1557715"/>
          </a:xfrm>
        </p:grpSpPr>
        <p:sp>
          <p:nvSpPr>
            <p:cNvPr id="41" name="Flecha abajo 40"/>
            <p:cNvSpPr/>
            <p:nvPr/>
          </p:nvSpPr>
          <p:spPr>
            <a:xfrm>
              <a:off x="4108251" y="2118075"/>
              <a:ext cx="236677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3123218" y="2475461"/>
              <a:ext cx="25728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"/>
              <a:r>
                <a:rPr lang="es-MX" sz="16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Ley N° 21.302 </a:t>
              </a:r>
              <a:r>
                <a:rPr lang="es-MX" sz="1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crea </a:t>
              </a:r>
            </a:p>
            <a:p>
              <a:pPr marL="34290" indent="0">
                <a:buNone/>
              </a:pPr>
              <a:r>
                <a:rPr lang="es-ES" sz="14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Servicio </a:t>
              </a:r>
              <a:r>
                <a:rPr lang="es-ES" sz="1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Nacional de Protección Especializada a la Niñez y Adolescencia (2020*)</a:t>
              </a: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403544" y="2117769"/>
            <a:ext cx="2456936" cy="2802648"/>
            <a:chOff x="403544" y="2117769"/>
            <a:chExt cx="2456936" cy="2802648"/>
          </a:xfrm>
        </p:grpSpPr>
        <p:sp>
          <p:nvSpPr>
            <p:cNvPr id="43" name="CuadroTexto 42"/>
            <p:cNvSpPr txBox="1"/>
            <p:nvPr/>
          </p:nvSpPr>
          <p:spPr>
            <a:xfrm>
              <a:off x="403544" y="4612640"/>
              <a:ext cx="1298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*Promulgación</a:t>
              </a:r>
              <a:endParaRPr lang="es-CL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502016" y="2117769"/>
              <a:ext cx="2358464" cy="1227934"/>
              <a:chOff x="502016" y="2117769"/>
              <a:chExt cx="2358464" cy="1227934"/>
            </a:xfrm>
          </p:grpSpPr>
          <p:sp>
            <p:nvSpPr>
              <p:cNvPr id="2" name="Flecha abajo 1"/>
              <p:cNvSpPr/>
              <p:nvPr/>
            </p:nvSpPr>
            <p:spPr>
              <a:xfrm>
                <a:off x="1363770" y="2117769"/>
                <a:ext cx="236677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/>
              <p:cNvSpPr/>
              <p:nvPr/>
            </p:nvSpPr>
            <p:spPr>
              <a:xfrm>
                <a:off x="502016" y="2576262"/>
                <a:ext cx="235846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6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Ley N°20.084 </a:t>
                </a:r>
                <a:r>
                  <a:rPr lang="es-MX" sz="14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 Responsabilidad Penal Juvenil (2005*)</a:t>
                </a:r>
              </a:p>
            </p:txBody>
          </p:sp>
        </p:grpSp>
      </p:grpSp>
      <p:grpSp>
        <p:nvGrpSpPr>
          <p:cNvPr id="65" name="Grupo 64"/>
          <p:cNvGrpSpPr/>
          <p:nvPr/>
        </p:nvGrpSpPr>
        <p:grpSpPr>
          <a:xfrm>
            <a:off x="492290" y="3554352"/>
            <a:ext cx="2151551" cy="843670"/>
            <a:chOff x="501676" y="3671387"/>
            <a:chExt cx="2151551" cy="843670"/>
          </a:xfrm>
        </p:grpSpPr>
        <p:sp>
          <p:nvSpPr>
            <p:cNvPr id="39" name="Flecha abajo 38"/>
            <p:cNvSpPr/>
            <p:nvPr/>
          </p:nvSpPr>
          <p:spPr>
            <a:xfrm>
              <a:off x="1349594" y="3671387"/>
              <a:ext cx="236677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501676" y="3991837"/>
              <a:ext cx="21515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Ministerio de Justicia </a:t>
              </a:r>
              <a:endParaRPr lang="es-MX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14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 </a:t>
              </a:r>
              <a:r>
                <a:rPr lang="es-MX" sz="1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DDHH</a:t>
              </a: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3202874" y="3458437"/>
            <a:ext cx="2722177" cy="900561"/>
            <a:chOff x="3136358" y="3671387"/>
            <a:chExt cx="2722177" cy="900561"/>
          </a:xfrm>
        </p:grpSpPr>
        <p:sp>
          <p:nvSpPr>
            <p:cNvPr id="40" name="Flecha abajo 39"/>
            <p:cNvSpPr/>
            <p:nvPr/>
          </p:nvSpPr>
          <p:spPr>
            <a:xfrm>
              <a:off x="4108252" y="3671387"/>
              <a:ext cx="236677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3136358" y="4048728"/>
              <a:ext cx="27221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Ministerio de Desarrollo Social</a:t>
              </a:r>
              <a:endParaRPr lang="es-C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25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700">
              <a:schemeClr val="accent6">
                <a:lumMod val="75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336595" y="279163"/>
            <a:ext cx="6518767" cy="94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Responsabilidad Penal Adolescente </a:t>
            </a:r>
          </a:p>
          <a:p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(Ley Nº20.084)</a:t>
            </a:r>
            <a:endParaRPr lang="es-CL" sz="21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462704" y="1200566"/>
            <a:ext cx="2250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Rango 14- 17 </a:t>
            </a:r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años 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62704" y="1542529"/>
            <a:ext cx="439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 En conflicto </a:t>
            </a:r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la </a:t>
            </a:r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Ley, en investigación </a:t>
            </a:r>
          </a:p>
          <a:p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o sancionado/a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449429" y="2895555"/>
            <a:ext cx="3842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Amplio catalogo sanciones y medidas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5850846" y="1173194"/>
            <a:ext cx="3076843" cy="3239071"/>
          </a:xfrm>
          <a:prstGeom prst="roundRect">
            <a:avLst>
              <a:gd name="adj" fmla="val 8609"/>
            </a:avLst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004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Reconocimiento de sujeto en desarrollo</a:t>
            </a:r>
          </a:p>
          <a:p>
            <a:pPr marL="32004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Responsabilización</a:t>
            </a:r>
            <a:endParaRPr lang="es-MX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Intervención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Socioeducativa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amplia</a:t>
            </a:r>
          </a:p>
          <a:p>
            <a:pPr marL="32004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Plena integración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marL="32004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04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Reinserción 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marL="320040" indent="-28575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errar llave 46"/>
          <p:cNvSpPr/>
          <p:nvPr/>
        </p:nvSpPr>
        <p:spPr>
          <a:xfrm rot="16200000">
            <a:off x="2927236" y="940813"/>
            <a:ext cx="241231" cy="4971296"/>
          </a:xfrm>
          <a:prstGeom prst="rightBrace">
            <a:avLst>
              <a:gd name="adj1" fmla="val 8333"/>
              <a:gd name="adj2" fmla="val 4745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53" name="Grupo 52"/>
          <p:cNvGrpSpPr/>
          <p:nvPr/>
        </p:nvGrpSpPr>
        <p:grpSpPr>
          <a:xfrm>
            <a:off x="2796696" y="3628179"/>
            <a:ext cx="2648883" cy="1267041"/>
            <a:chOff x="2866338" y="3582220"/>
            <a:chExt cx="2648883" cy="1267041"/>
          </a:xfrm>
        </p:grpSpPr>
        <p:sp>
          <p:nvSpPr>
            <p:cNvPr id="48" name="Rectángulo redondeado 47"/>
            <p:cNvSpPr/>
            <p:nvPr/>
          </p:nvSpPr>
          <p:spPr>
            <a:xfrm>
              <a:off x="3215544" y="3582220"/>
              <a:ext cx="2260509" cy="1267041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2866338" y="3615575"/>
              <a:ext cx="2648883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12738" indent="-165100" algn="ctr"/>
              <a:r>
                <a:rPr lang="es-CL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Organismos </a:t>
              </a:r>
              <a:r>
                <a:rPr lang="es-CL" b="1" dirty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Colaboradores </a:t>
              </a:r>
              <a:r>
                <a:rPr lang="es-CL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s-CL" b="1" dirty="0" err="1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OCAs</a:t>
              </a:r>
              <a:r>
                <a:rPr lang="es-CL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Programas </a:t>
              </a:r>
              <a:r>
                <a:rPr lang="es-CL" b="1" dirty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 Medio </a:t>
              </a:r>
              <a:r>
                <a:rPr lang="es-CL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Libre</a:t>
              </a:r>
              <a:endParaRPr lang="es-CL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336595" y="3619648"/>
            <a:ext cx="2584801" cy="1573417"/>
            <a:chOff x="325943" y="3570083"/>
            <a:chExt cx="2584801" cy="1573417"/>
          </a:xfrm>
        </p:grpSpPr>
        <p:sp>
          <p:nvSpPr>
            <p:cNvPr id="49" name="Rectángulo redondeado 48"/>
            <p:cNvSpPr/>
            <p:nvPr/>
          </p:nvSpPr>
          <p:spPr>
            <a:xfrm>
              <a:off x="650235" y="3570083"/>
              <a:ext cx="2260509" cy="126704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325943" y="3666172"/>
              <a:ext cx="256530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2738" indent="-165100" algn="ctr"/>
              <a:r>
                <a:rPr lang="es-CL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Administraciones Directas (AADD)</a:t>
              </a:r>
            </a:p>
            <a:p>
              <a:pPr marL="312738" indent="-165100" algn="ctr"/>
              <a:r>
                <a:rPr lang="es-CL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Privativo </a:t>
              </a:r>
              <a:r>
                <a:rPr lang="es-CL" b="1" dirty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 </a:t>
              </a:r>
              <a:r>
                <a:rPr lang="es-CL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Libertad</a:t>
              </a:r>
            </a:p>
            <a:p>
              <a:pPr marL="312738" indent="-165100"/>
              <a:endParaRPr lang="es-CL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Rectángulo 49"/>
          <p:cNvSpPr/>
          <p:nvPr/>
        </p:nvSpPr>
        <p:spPr>
          <a:xfrm>
            <a:off x="468313" y="2045906"/>
            <a:ext cx="3438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Interés superior del adolescente 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462704" y="23510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Penas privativas de libertad sólo </a:t>
            </a:r>
          </a:p>
          <a:p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para delitos más graves</a:t>
            </a:r>
          </a:p>
        </p:txBody>
      </p:sp>
    </p:spTree>
    <p:extLst>
      <p:ext uri="{BB962C8B-B14F-4D97-AF65-F5344CB8AC3E}">
        <p14:creationId xmlns:p14="http://schemas.microsoft.com/office/powerpoint/2010/main" val="4228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 animBg="1"/>
      <p:bldP spid="47" grpId="0" animBg="1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7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75A7C0-EFB2-5F7A-7ED7-8C2C5E1E4E9E}"/>
              </a:ext>
            </a:extLst>
          </p:cNvPr>
          <p:cNvCxnSpPr>
            <a:cxnSpLocks/>
          </p:cNvCxnSpPr>
          <p:nvPr/>
        </p:nvCxnSpPr>
        <p:spPr>
          <a:xfrm>
            <a:off x="429567" y="1137262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-81711" y="4627437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chemeClr val="accent1">
              <a:lumMod val="75000"/>
            </a:schemeClr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Título 4"/>
          <p:cNvSpPr txBox="1">
            <a:spLocks/>
          </p:cNvSpPr>
          <p:nvPr/>
        </p:nvSpPr>
        <p:spPr>
          <a:xfrm>
            <a:off x="429567" y="266276"/>
            <a:ext cx="6518767" cy="940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Responsabilidad Penal Adolescente</a:t>
            </a:r>
            <a:endParaRPr lang="es-CL" sz="21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908027" y="1723325"/>
            <a:ext cx="2694468" cy="1363132"/>
          </a:xfrm>
          <a:prstGeom prst="roundRect">
            <a:avLst/>
          </a:prstGeom>
          <a:gradFill flip="none" rotWithShape="1">
            <a:gsLst>
              <a:gs pos="49609">
                <a:srgbClr val="FFC2C4"/>
              </a:gs>
              <a:gs pos="49218">
                <a:srgbClr val="FFC2C4"/>
              </a:gs>
              <a:gs pos="48437">
                <a:srgbClr val="FFC1C3"/>
              </a:gs>
              <a:gs pos="46875">
                <a:srgbClr val="FFC0C2"/>
              </a:gs>
              <a:gs pos="43750">
                <a:srgbClr val="FFBEC0"/>
              </a:gs>
              <a:gs pos="37500">
                <a:srgbClr val="FFB9BB"/>
              </a:gs>
              <a:gs pos="25000">
                <a:srgbClr val="FFAFB2"/>
              </a:gs>
              <a:gs pos="0">
                <a:srgbClr val="ED696F">
                  <a:tint val="66000"/>
                  <a:satMod val="160000"/>
                </a:srgbClr>
              </a:gs>
              <a:gs pos="1000">
                <a:srgbClr val="ED696F">
                  <a:tint val="44500"/>
                  <a:satMod val="160000"/>
                </a:srgbClr>
              </a:gs>
              <a:gs pos="100000">
                <a:srgbClr val="ED696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Sanciones:</a:t>
            </a:r>
          </a:p>
          <a:p>
            <a:pPr lvl="0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Libertad Asistida Especial</a:t>
            </a:r>
          </a:p>
          <a:p>
            <a:pPr lvl="0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- Libertad Asistida</a:t>
            </a:r>
          </a:p>
          <a:p>
            <a:pPr lvl="0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</a:rPr>
              <a:t>Serv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. en Beneficio Comunidad y 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</a:rPr>
              <a:t>Rep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Daño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ángulo redondeado 42"/>
          <p:cNvSpPr/>
          <p:nvPr/>
        </p:nvSpPr>
        <p:spPr>
          <a:xfrm>
            <a:off x="6723282" y="1728940"/>
            <a:ext cx="1447215" cy="659819"/>
          </a:xfrm>
          <a:prstGeom prst="roundRect">
            <a:avLst/>
          </a:prstGeom>
          <a:gradFill flip="none" rotWithShape="1">
            <a:gsLst>
              <a:gs pos="63700">
                <a:srgbClr val="FFCACC"/>
              </a:gs>
              <a:gs pos="0">
                <a:srgbClr val="ED696F">
                  <a:tint val="66000"/>
                  <a:satMod val="160000"/>
                </a:srgbClr>
              </a:gs>
              <a:gs pos="50000">
                <a:srgbClr val="ED696F">
                  <a:tint val="44500"/>
                  <a:satMod val="160000"/>
                </a:srgbClr>
              </a:gs>
              <a:gs pos="100000">
                <a:srgbClr val="ED696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chemeClr val="accent1">
                    <a:lumMod val="50000"/>
                  </a:schemeClr>
                </a:solidFill>
              </a:rPr>
              <a:t>Medida </a:t>
            </a:r>
            <a:r>
              <a:rPr lang="es-CL" sz="1600" b="1" dirty="0" smtClean="0">
                <a:solidFill>
                  <a:schemeClr val="accent1">
                    <a:lumMod val="50000"/>
                  </a:schemeClr>
                </a:solidFill>
              </a:rPr>
              <a:t>Cautelar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1600" b="1" dirty="0" smtClean="0">
                <a:solidFill>
                  <a:schemeClr val="accent1">
                    <a:lumMod val="50000"/>
                  </a:schemeClr>
                </a:solidFill>
              </a:rPr>
              <a:t>Ambulatoria</a:t>
            </a:r>
            <a:endParaRPr lang="es-CL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2360645" y="1715341"/>
            <a:ext cx="1370632" cy="13330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chemeClr val="accent1">
                    <a:lumMod val="50000"/>
                  </a:schemeClr>
                </a:solidFill>
              </a:rPr>
              <a:t>Medida </a:t>
            </a:r>
            <a:r>
              <a:rPr lang="es-CL" sz="1600" b="1" dirty="0" smtClean="0">
                <a:solidFill>
                  <a:schemeClr val="accent1">
                    <a:lumMod val="50000"/>
                  </a:schemeClr>
                </a:solidFill>
              </a:rPr>
              <a:t>cautelar privativa:</a:t>
            </a:r>
            <a:endParaRPr lang="es-CL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L" sz="1600" b="1" dirty="0">
                <a:solidFill>
                  <a:schemeClr val="accent1">
                    <a:lumMod val="50000"/>
                  </a:schemeClr>
                </a:solidFill>
              </a:rPr>
              <a:t>Internación Provisoria</a:t>
            </a:r>
          </a:p>
        </p:txBody>
      </p:sp>
      <p:sp>
        <p:nvSpPr>
          <p:cNvPr id="45" name="Rectángulo redondeado 44"/>
          <p:cNvSpPr/>
          <p:nvPr/>
        </p:nvSpPr>
        <p:spPr>
          <a:xfrm>
            <a:off x="439554" y="1697424"/>
            <a:ext cx="1884592" cy="13509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Sanciones:</a:t>
            </a:r>
          </a:p>
          <a:p>
            <a:pPr lvl="0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- Régimen Cerrado</a:t>
            </a:r>
          </a:p>
          <a:p>
            <a:pPr lvl="0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- Régimen 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</a:rPr>
              <a:t>Semicerrado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291584" y="3578123"/>
            <a:ext cx="3575196" cy="3001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accent1">
                    <a:lumMod val="50000"/>
                  </a:schemeClr>
                </a:solidFill>
              </a:rPr>
              <a:t>Programas </a:t>
            </a:r>
            <a:r>
              <a:rPr lang="es-CL" sz="1600" b="1" dirty="0" smtClean="0">
                <a:solidFill>
                  <a:schemeClr val="accent1">
                    <a:lumMod val="50000"/>
                  </a:schemeClr>
                </a:solidFill>
              </a:rPr>
              <a:t>Tratamiento de Drogas</a:t>
            </a:r>
            <a:endParaRPr lang="es-CL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468313" y="1135361"/>
            <a:ext cx="3262964" cy="800219"/>
            <a:chOff x="468313" y="1135361"/>
            <a:chExt cx="3262964" cy="800219"/>
          </a:xfrm>
        </p:grpSpPr>
        <p:sp>
          <p:nvSpPr>
            <p:cNvPr id="40" name="Rectángulo redondeado 39"/>
            <p:cNvSpPr/>
            <p:nvPr/>
          </p:nvSpPr>
          <p:spPr>
            <a:xfrm>
              <a:off x="468313" y="1190494"/>
              <a:ext cx="3262964" cy="48626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538118" y="1135361"/>
              <a:ext cx="304136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2738" indent="-165100" algn="ctr"/>
              <a:r>
                <a:rPr lang="es-CL" sz="1600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s-CL" sz="1400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AADD</a:t>
              </a:r>
            </a:p>
            <a:p>
              <a:pPr marL="312738" indent="-165100" algn="ctr"/>
              <a:r>
                <a:rPr lang="es-CL" sz="1400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(Medio Privativo </a:t>
              </a:r>
              <a:r>
                <a:rPr lang="es-CL" sz="1400" b="1" dirty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 Libertad</a:t>
              </a:r>
              <a:r>
                <a:rPr lang="es-CL" sz="1400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  <a:p>
              <a:pPr marL="312738" indent="-165100" algn="ctr"/>
              <a:endParaRPr lang="es-CL" sz="16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3307850" y="1114855"/>
            <a:ext cx="4862647" cy="561907"/>
            <a:chOff x="3307850" y="1114855"/>
            <a:chExt cx="4862647" cy="561907"/>
          </a:xfrm>
        </p:grpSpPr>
        <p:sp>
          <p:nvSpPr>
            <p:cNvPr id="38" name="Rectángulo redondeado 37"/>
            <p:cNvSpPr/>
            <p:nvPr/>
          </p:nvSpPr>
          <p:spPr>
            <a:xfrm>
              <a:off x="3921484" y="1206537"/>
              <a:ext cx="4249013" cy="470225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3307850" y="1114855"/>
              <a:ext cx="411987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2738" indent="-165100" algn="ctr"/>
              <a:r>
                <a:rPr lang="es-CL" sz="1600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s-CL" sz="1400" b="1" dirty="0" err="1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OCAs</a:t>
              </a:r>
              <a:endParaRPr lang="es-CL" sz="14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12738" indent="-165100" algn="ctr"/>
              <a:r>
                <a:rPr lang="es-CL" sz="1400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(Programas </a:t>
              </a:r>
              <a:r>
                <a:rPr lang="es-CL" sz="1400" b="1" dirty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 Medio Libre)</a:t>
              </a:r>
            </a:p>
          </p:txBody>
        </p:sp>
      </p:grpSp>
      <p:sp>
        <p:nvSpPr>
          <p:cNvPr id="47" name="Rectángulo redondeado 46"/>
          <p:cNvSpPr/>
          <p:nvPr/>
        </p:nvSpPr>
        <p:spPr>
          <a:xfrm>
            <a:off x="6704656" y="2409682"/>
            <a:ext cx="1503429" cy="719435"/>
          </a:xfrm>
          <a:prstGeom prst="roundRect">
            <a:avLst/>
          </a:prstGeom>
          <a:gradFill flip="none" rotWithShape="1">
            <a:gsLst>
              <a:gs pos="63700">
                <a:srgbClr val="FFCACC"/>
              </a:gs>
              <a:gs pos="0">
                <a:srgbClr val="ED696F">
                  <a:tint val="66000"/>
                  <a:satMod val="160000"/>
                </a:srgbClr>
              </a:gs>
              <a:gs pos="50000">
                <a:srgbClr val="ED696F">
                  <a:tint val="44500"/>
                  <a:satMod val="160000"/>
                </a:srgbClr>
              </a:gs>
              <a:gs pos="100000">
                <a:srgbClr val="ED696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chemeClr val="accent1">
                    <a:lumMod val="50000"/>
                  </a:schemeClr>
                </a:solidFill>
              </a:rPr>
              <a:t>Programa Salidas Alternativas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2291584" y="3184409"/>
            <a:ext cx="3575196" cy="3353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accent1">
                    <a:lumMod val="50000"/>
                  </a:schemeClr>
                </a:solidFill>
              </a:rPr>
              <a:t>Programas Apoyo Complementario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822302" y="3998342"/>
            <a:ext cx="7080300" cy="646331"/>
            <a:chOff x="822302" y="3998342"/>
            <a:chExt cx="7080300" cy="646331"/>
          </a:xfrm>
        </p:grpSpPr>
        <p:sp>
          <p:nvSpPr>
            <p:cNvPr id="50" name="Rectángulo redondeado 49"/>
            <p:cNvSpPr/>
            <p:nvPr/>
          </p:nvSpPr>
          <p:spPr>
            <a:xfrm>
              <a:off x="822302" y="3998342"/>
              <a:ext cx="7065870" cy="636564"/>
            </a:xfrm>
            <a:prstGeom prst="roundRect">
              <a:avLst/>
            </a:prstGeom>
            <a:solidFill>
              <a:srgbClr val="0046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20040" indent="-285750">
                <a:buFont typeface="Arial" panose="020B0604020202020204" pitchFamily="34" charset="0"/>
                <a:buChar char="•"/>
              </a:pPr>
              <a:endParaRPr lang="es-CL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977351" y="3998342"/>
              <a:ext cx="6925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i="1" dirty="0" smtClean="0">
                  <a:solidFill>
                    <a:schemeClr val="bg1"/>
                  </a:solidFill>
                </a:rPr>
                <a:t>“Será </a:t>
              </a:r>
              <a:r>
                <a:rPr lang="es-MX" i="1" u="sng" dirty="0">
                  <a:solidFill>
                    <a:schemeClr val="bg1"/>
                  </a:solidFill>
                </a:rPr>
                <a:t>responsabilidad del Servicio </a:t>
              </a:r>
              <a:r>
                <a:rPr lang="es-MX" i="1" dirty="0">
                  <a:solidFill>
                    <a:schemeClr val="bg1"/>
                  </a:solidFill>
                </a:rPr>
                <a:t>Nacional de Menores </a:t>
              </a:r>
              <a:r>
                <a:rPr lang="es-MX" i="1" u="sng" dirty="0">
                  <a:solidFill>
                    <a:schemeClr val="bg1"/>
                  </a:solidFill>
                </a:rPr>
                <a:t>la coordinación </a:t>
              </a:r>
              <a:r>
                <a:rPr lang="es-MX" i="1" dirty="0">
                  <a:solidFill>
                    <a:schemeClr val="bg1"/>
                  </a:solidFill>
                </a:rPr>
                <a:t>con los respectivos servicios </a:t>
              </a:r>
              <a:r>
                <a:rPr lang="es-MX" i="1" dirty="0" smtClean="0">
                  <a:solidFill>
                    <a:schemeClr val="bg1"/>
                  </a:solidFill>
                </a:rPr>
                <a:t>públicos” </a:t>
              </a:r>
              <a:r>
                <a:rPr lang="es-MX" dirty="0" smtClean="0">
                  <a:solidFill>
                    <a:schemeClr val="bg1"/>
                  </a:solidFill>
                </a:rPr>
                <a:t>Art.42</a:t>
              </a:r>
              <a:endParaRPr lang="es-C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0928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45" grpId="0" animBg="1"/>
      <p:bldP spid="9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445363" y="358632"/>
            <a:ext cx="7405688" cy="9075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 Reinserción Social Juvenil (</a:t>
            </a:r>
            <a:r>
              <a:rPr lang="es-CL" sz="21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s-CL" sz="21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RSJ)</a:t>
            </a:r>
            <a:br>
              <a:rPr lang="es-CL" sz="21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sz="21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</a:t>
            </a:r>
            <a:r>
              <a:rPr lang="es-CL" sz="21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 21.527 </a:t>
            </a:r>
            <a:r>
              <a:rPr lang="es-CL" sz="21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(2022</a:t>
            </a:r>
            <a:r>
              <a:rPr lang="es-CL" sz="21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5984437" y="2538652"/>
            <a:ext cx="2731507" cy="1667588"/>
          </a:xfrm>
          <a:prstGeom prst="roundRect">
            <a:avLst/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órgano estatal será responsable de la provisión y pertinencia de las prestaciones (art. 8)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F30A02B-AC3A-1C4B-D2AA-4C2CB0EFCA96}"/>
              </a:ext>
            </a:extLst>
          </p:cNvPr>
          <p:cNvCxnSpPr>
            <a:cxnSpLocks/>
          </p:cNvCxnSpPr>
          <p:nvPr/>
        </p:nvCxnSpPr>
        <p:spPr>
          <a:xfrm>
            <a:off x="426698" y="4768887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45363" y="127730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72" name="Rectángulo redondeado 71"/>
          <p:cNvSpPr/>
          <p:nvPr/>
        </p:nvSpPr>
        <p:spPr>
          <a:xfrm>
            <a:off x="5984437" y="1470635"/>
            <a:ext cx="2731865" cy="1012791"/>
          </a:xfrm>
          <a:prstGeom prst="roundRect">
            <a:avLst/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Coordinar </a:t>
            </a:r>
            <a:r>
              <a:rPr lang="es-CL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 adecuada y oportuna del Estado </a:t>
            </a:r>
          </a:p>
          <a:p>
            <a:pPr algn="ctr"/>
            <a:endParaRPr lang="es-C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Grupo 75"/>
          <p:cNvGrpSpPr/>
          <p:nvPr/>
        </p:nvGrpSpPr>
        <p:grpSpPr>
          <a:xfrm>
            <a:off x="3254663" y="1450556"/>
            <a:ext cx="2596278" cy="2755684"/>
            <a:chOff x="3328565" y="1450556"/>
            <a:chExt cx="2596278" cy="2755684"/>
          </a:xfrm>
        </p:grpSpPr>
        <p:sp>
          <p:nvSpPr>
            <p:cNvPr id="73" name="Rectángulo redondeado 72"/>
            <p:cNvSpPr/>
            <p:nvPr/>
          </p:nvSpPr>
          <p:spPr>
            <a:xfrm>
              <a:off x="3328565" y="1450556"/>
              <a:ext cx="2596278" cy="2755684"/>
            </a:xfrm>
            <a:prstGeom prst="roundRect">
              <a:avLst/>
            </a:prstGeom>
            <a:gradFill flip="none" rotWithShape="1">
              <a:gsLst>
                <a:gs pos="49609">
                  <a:srgbClr val="FFC2C4"/>
                </a:gs>
                <a:gs pos="49218">
                  <a:srgbClr val="FFC2C4"/>
                </a:gs>
                <a:gs pos="48437">
                  <a:srgbClr val="FFC1C3"/>
                </a:gs>
                <a:gs pos="46875">
                  <a:srgbClr val="FFC0C2"/>
                </a:gs>
                <a:gs pos="43750">
                  <a:srgbClr val="FFBEC0"/>
                </a:gs>
                <a:gs pos="37500">
                  <a:srgbClr val="FFB9BB"/>
                </a:gs>
                <a:gs pos="25000">
                  <a:srgbClr val="FFAFB2"/>
                </a:gs>
                <a:gs pos="0">
                  <a:srgbClr val="ED696F">
                    <a:tint val="66000"/>
                    <a:satMod val="160000"/>
                  </a:srgbClr>
                </a:gs>
                <a:gs pos="1000">
                  <a:srgbClr val="ED696F">
                    <a:tint val="44500"/>
                    <a:satMod val="160000"/>
                  </a:srgbClr>
                </a:gs>
                <a:gs pos="100000">
                  <a:srgbClr val="ED696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L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3388155" y="2275451"/>
              <a:ext cx="2474101" cy="1848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</a:pPr>
              <a:r>
                <a:rPr lang="es-MX" sz="1600" b="1" dirty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Implementación de políticas de carácter intersectorial (Art.2</a:t>
              </a:r>
              <a:r>
                <a:rPr lang="es-MX" sz="1600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  <a:p>
              <a:pPr marL="171450" lvl="0" indent="-171450"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</a:pPr>
              <a:r>
                <a:rPr lang="es-MX" sz="1600" b="1" dirty="0" smtClean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Principio de Coordinación Pública (Art.8)</a:t>
              </a:r>
            </a:p>
            <a:p>
              <a:pPr marL="171450" lvl="0" indent="-171450"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</a:pPr>
              <a:endParaRPr lang="es-MX" sz="16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1" name="Rectángulo redondeado 70"/>
          <p:cNvSpPr/>
          <p:nvPr/>
        </p:nvSpPr>
        <p:spPr>
          <a:xfrm>
            <a:off x="280070" y="1450556"/>
            <a:ext cx="2766262" cy="284193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L" sz="1400" b="1" dirty="0" smtClean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b="1" dirty="0" smtClean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b="1" dirty="0" smtClean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Gradualidad </a:t>
            </a:r>
            <a:r>
              <a:rPr lang="es-CL" sz="1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</a:t>
            </a:r>
            <a:r>
              <a:rPr lang="es-CL" sz="14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zona: 2024 </a:t>
            </a:r>
            <a:r>
              <a:rPr lang="es-CL" sz="1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s-CL" sz="14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2025- 2026, Norte </a:t>
            </a:r>
            <a:r>
              <a:rPr lang="es-CL" sz="1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Sur – </a:t>
            </a:r>
            <a:r>
              <a:rPr lang="es-CL" sz="14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Contribuir </a:t>
            </a:r>
            <a:r>
              <a:rPr lang="es-CL" sz="1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abandono de conducta </a:t>
            </a:r>
            <a:r>
              <a:rPr lang="es-CL" sz="14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delictiva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Integración </a:t>
            </a:r>
            <a:r>
              <a:rPr lang="es-CL" sz="14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Pleno respeto DDHH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del caso (expediente Único)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b="1" dirty="0" smtClean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1400" b="1" dirty="0" smtClean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CL" dirty="0"/>
          </a:p>
        </p:txBody>
      </p:sp>
      <p:sp>
        <p:nvSpPr>
          <p:cNvPr id="78" name="CuadroTexto 77"/>
          <p:cNvSpPr txBox="1"/>
          <p:nvPr/>
        </p:nvSpPr>
        <p:spPr>
          <a:xfrm>
            <a:off x="3750444" y="1492009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Coordinación </a:t>
            </a:r>
          </a:p>
          <a:p>
            <a:r>
              <a:rPr lang="es-CL" sz="16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Intersectorial</a:t>
            </a:r>
          </a:p>
        </p:txBody>
      </p:sp>
    </p:spTree>
    <p:extLst>
      <p:ext uri="{BB962C8B-B14F-4D97-AF65-F5344CB8AC3E}">
        <p14:creationId xmlns:p14="http://schemas.microsoft.com/office/powerpoint/2010/main" val="1734574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426698" y="442913"/>
            <a:ext cx="7405688" cy="7935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Coordinación Intersectorial nuevo Servicio</a:t>
            </a:r>
            <a:endParaRPr lang="es-CL" sz="21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4EAEB24D-691A-35F1-FE64-3BD1F99AB13C}"/>
              </a:ext>
            </a:extLst>
          </p:cNvPr>
          <p:cNvCxnSpPr>
            <a:cxnSpLocks/>
          </p:cNvCxnSpPr>
          <p:nvPr/>
        </p:nvCxnSpPr>
        <p:spPr>
          <a:xfrm>
            <a:off x="445363" y="1266209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F30A02B-AC3A-1C4B-D2AA-4C2CB0EFCA96}"/>
              </a:ext>
            </a:extLst>
          </p:cNvPr>
          <p:cNvCxnSpPr>
            <a:cxnSpLocks/>
          </p:cNvCxnSpPr>
          <p:nvPr/>
        </p:nvCxnSpPr>
        <p:spPr>
          <a:xfrm>
            <a:off x="426698" y="4768887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45363" y="127730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73" name="Rectángulo redondeado 72"/>
          <p:cNvSpPr/>
          <p:nvPr/>
        </p:nvSpPr>
        <p:spPr>
          <a:xfrm>
            <a:off x="633028" y="1897725"/>
            <a:ext cx="2556187" cy="76501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Comisión Coordinadora Nacional de RSJ </a:t>
            </a:r>
          </a:p>
          <a:p>
            <a:pPr algn="ctr"/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(julio 2023)</a:t>
            </a:r>
          </a:p>
        </p:txBody>
      </p:sp>
      <p:sp>
        <p:nvSpPr>
          <p:cNvPr id="74" name="Rectángulo redondeado 73"/>
          <p:cNvSpPr/>
          <p:nvPr/>
        </p:nvSpPr>
        <p:spPr>
          <a:xfrm>
            <a:off x="4048353" y="1897724"/>
            <a:ext cx="2376668" cy="765017"/>
          </a:xfrm>
          <a:prstGeom prst="roundRect">
            <a:avLst/>
          </a:prstGeom>
          <a:gradFill flip="none" rotWithShape="1">
            <a:gsLst>
              <a:gs pos="49609">
                <a:srgbClr val="FFC2C4"/>
              </a:gs>
              <a:gs pos="49218">
                <a:srgbClr val="FFC2C4"/>
              </a:gs>
              <a:gs pos="48437">
                <a:srgbClr val="FFC1C3"/>
              </a:gs>
              <a:gs pos="46875">
                <a:srgbClr val="FFC0C2"/>
              </a:gs>
              <a:gs pos="43750">
                <a:srgbClr val="FFBEC0"/>
              </a:gs>
              <a:gs pos="37500">
                <a:srgbClr val="FFB9BB"/>
              </a:gs>
              <a:gs pos="25000">
                <a:srgbClr val="FFAFB2"/>
              </a:gs>
              <a:gs pos="0">
                <a:srgbClr val="ED696F">
                  <a:tint val="66000"/>
                  <a:satMod val="160000"/>
                </a:srgbClr>
              </a:gs>
              <a:gs pos="1000">
                <a:srgbClr val="ED696F">
                  <a:tint val="44500"/>
                  <a:satMod val="160000"/>
                </a:srgbClr>
              </a:gs>
              <a:gs pos="100000">
                <a:srgbClr val="ED696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Consejo Nacional de RSJ </a:t>
            </a:r>
          </a:p>
        </p:txBody>
      </p:sp>
      <p:sp>
        <p:nvSpPr>
          <p:cNvPr id="75" name="Rectángulo redondeado 74"/>
          <p:cNvSpPr/>
          <p:nvPr/>
        </p:nvSpPr>
        <p:spPr>
          <a:xfrm>
            <a:off x="645808" y="3857243"/>
            <a:ext cx="2365876" cy="6465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Comités Operativos Regionales</a:t>
            </a:r>
          </a:p>
        </p:txBody>
      </p:sp>
      <p:sp>
        <p:nvSpPr>
          <p:cNvPr id="76" name="Rectángulo redondeado 75"/>
          <p:cNvSpPr/>
          <p:nvPr/>
        </p:nvSpPr>
        <p:spPr>
          <a:xfrm>
            <a:off x="7028244" y="2323508"/>
            <a:ext cx="1650663" cy="1756302"/>
          </a:xfrm>
          <a:prstGeom prst="roundRect">
            <a:avLst/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Presidente de la República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54136" y="1417349"/>
            <a:ext cx="28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Preside: Ministro de Justicia</a:t>
            </a:r>
            <a:endParaRPr lang="es-C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257889" y="1419829"/>
            <a:ext cx="334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Preside: Subsecretario de Justicia</a:t>
            </a:r>
            <a:endParaRPr lang="es-C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1227685" y="2855573"/>
            <a:ext cx="1523424" cy="834111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>
                <a:solidFill>
                  <a:schemeClr val="accent1">
                    <a:lumMod val="50000"/>
                  </a:schemeClr>
                </a:solidFill>
              </a:rPr>
              <a:t>Plan de Acción</a:t>
            </a:r>
          </a:p>
        </p:txBody>
      </p:sp>
      <p:sp>
        <p:nvSpPr>
          <p:cNvPr id="79" name="Pentágono 78"/>
          <p:cNvSpPr/>
          <p:nvPr/>
        </p:nvSpPr>
        <p:spPr>
          <a:xfrm>
            <a:off x="4048353" y="2853175"/>
            <a:ext cx="2827735" cy="836509"/>
          </a:xfrm>
          <a:prstGeom prst="homePlate">
            <a:avLst/>
          </a:prstGeom>
          <a:gradFill>
            <a:gsLst>
              <a:gs pos="49609">
                <a:srgbClr val="FFC2C4"/>
              </a:gs>
              <a:gs pos="49218">
                <a:srgbClr val="FFC2C4"/>
              </a:gs>
              <a:gs pos="48437">
                <a:srgbClr val="FFC1C3"/>
              </a:gs>
              <a:gs pos="46875">
                <a:srgbClr val="FFC0C2"/>
              </a:gs>
              <a:gs pos="43750">
                <a:srgbClr val="FFBEC0"/>
              </a:gs>
              <a:gs pos="37500">
                <a:srgbClr val="FFB9BB"/>
              </a:gs>
              <a:gs pos="25000">
                <a:srgbClr val="FFAFB2"/>
              </a:gs>
              <a:gs pos="0">
                <a:srgbClr val="ED696F">
                  <a:tint val="66000"/>
                  <a:satMod val="160000"/>
                </a:srgbClr>
              </a:gs>
              <a:gs pos="1000">
                <a:srgbClr val="ED696F">
                  <a:tint val="44500"/>
                  <a:satMod val="160000"/>
                </a:srgbClr>
              </a:gs>
              <a:gs pos="100000">
                <a:srgbClr val="ED696F">
                  <a:tint val="23500"/>
                  <a:satMod val="160000"/>
                </a:srgbClr>
              </a:gs>
            </a:gsLst>
            <a:lin ang="13500000" scaled="1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Política Nacional de Reinserción Social Juvenil </a:t>
            </a:r>
          </a:p>
        </p:txBody>
      </p:sp>
      <p:cxnSp>
        <p:nvCxnSpPr>
          <p:cNvPr id="13" name="Conector angular 12"/>
          <p:cNvCxnSpPr>
            <a:endCxn id="7" idx="1"/>
          </p:cNvCxnSpPr>
          <p:nvPr/>
        </p:nvCxnSpPr>
        <p:spPr>
          <a:xfrm rot="5400000" flipH="1" flipV="1">
            <a:off x="721211" y="3350770"/>
            <a:ext cx="584614" cy="428333"/>
          </a:xfrm>
          <a:prstGeom prst="bentConnector2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/>
          <p:nvPr/>
        </p:nvCxnSpPr>
        <p:spPr>
          <a:xfrm rot="16200000" flipH="1">
            <a:off x="748421" y="2730605"/>
            <a:ext cx="584615" cy="394971"/>
          </a:xfrm>
          <a:prstGeom prst="bentConnector2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74" idx="1"/>
            <a:endCxn id="7" idx="3"/>
          </p:cNvCxnSpPr>
          <p:nvPr/>
        </p:nvCxnSpPr>
        <p:spPr>
          <a:xfrm rot="10800000" flipV="1">
            <a:off x="2751109" y="2280233"/>
            <a:ext cx="1297244" cy="992396"/>
          </a:xfrm>
          <a:prstGeom prst="bentConnector3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stCxn id="74" idx="1"/>
            <a:endCxn id="79" idx="1"/>
          </p:cNvCxnSpPr>
          <p:nvPr/>
        </p:nvCxnSpPr>
        <p:spPr>
          <a:xfrm rot="10800000" flipV="1">
            <a:off x="4048353" y="2280232"/>
            <a:ext cx="12700" cy="991197"/>
          </a:xfrm>
          <a:prstGeom prst="bentConnector3">
            <a:avLst>
              <a:gd name="adj1" fmla="val 180000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995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5" grpId="0"/>
      <p:bldP spid="78" grpId="0"/>
      <p:bldP spid="7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499340" y="556022"/>
            <a:ext cx="4764088" cy="6318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Comisión Coordinadora Nacional de Reinserción Social Juvenil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294967295"/>
          </p:nvPr>
        </p:nvSpPr>
        <p:spPr>
          <a:xfrm>
            <a:off x="468313" y="1332411"/>
            <a:ext cx="7985125" cy="3270293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CL" sz="1500" b="1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Derechos Humanos</a:t>
            </a:r>
          </a:p>
          <a:p>
            <a:pPr marL="342900" indent="-342900">
              <a:buFont typeface="+mj-lt"/>
              <a:buAutoNum type="alphaLcParenR"/>
            </a:pPr>
            <a:r>
              <a:rPr lang="es-CL" sz="1500" b="1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Redes Asistenciales</a:t>
            </a:r>
          </a:p>
          <a:p>
            <a:pPr marL="342900" indent="-342900">
              <a:buFont typeface="+mj-lt"/>
              <a:buAutoNum type="alphaLcParenR"/>
            </a:pPr>
            <a:r>
              <a:rPr lang="es-CL" sz="1500" b="1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Salud </a:t>
            </a:r>
            <a:r>
              <a:rPr lang="es-CL" sz="15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Pública</a:t>
            </a:r>
          </a:p>
          <a:p>
            <a:pPr marL="342900" indent="-342900">
              <a:buFont typeface="+mj-lt"/>
              <a:buAutoNum type="alphaLcParenR"/>
            </a:pPr>
            <a:r>
              <a:rPr lang="es-CL" sz="1500" b="1" dirty="0" err="1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Educación</a:t>
            </a:r>
            <a:endParaRPr lang="es-CL" sz="15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CL" sz="1500" b="1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 la Niñez</a:t>
            </a:r>
          </a:p>
          <a:p>
            <a:pPr marL="342900" indent="-342900">
              <a:buFont typeface="+mj-lt"/>
              <a:buAutoNum type="alphaLcParenR"/>
            </a:pPr>
            <a:r>
              <a:rPr lang="es-CL" sz="1500" b="1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Prevención del Delito </a:t>
            </a:r>
          </a:p>
          <a:p>
            <a:pPr marL="342900" indent="-342900">
              <a:buFont typeface="+mj-lt"/>
              <a:buAutoNum type="alphaLcParenR"/>
            </a:pP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SENDA </a:t>
            </a:r>
          </a:p>
          <a:p>
            <a:pPr marL="342900" indent="-342900">
              <a:buFont typeface="+mj-lt"/>
              <a:buAutoNum type="alphaLcParenR"/>
            </a:pP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SENCE</a:t>
            </a:r>
          </a:p>
          <a:p>
            <a:pPr marL="342900" indent="-342900">
              <a:buFont typeface="+mj-lt"/>
              <a:buAutoNum type="alphaLcParenR"/>
            </a:pP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</a:t>
            </a:r>
          </a:p>
          <a:p>
            <a:pPr marL="342900" indent="-342900">
              <a:buFont typeface="+mj-lt"/>
              <a:buAutoNum type="alphaLcParenR"/>
            </a:pP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GENCHI </a:t>
            </a:r>
          </a:p>
          <a:p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Comisión se constituyó en julio</a:t>
            </a:r>
          </a:p>
          <a:p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Jefes </a:t>
            </a:r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Superiores con participación indelegable</a:t>
            </a:r>
          </a:p>
          <a:p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Subsecretario de Justicia, con facultad para invitar </a:t>
            </a:r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otros </a:t>
            </a:r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personeros, con derecho a voz </a:t>
            </a:r>
          </a:p>
          <a:p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de Acción Intersectorial a 5 años</a:t>
            </a:r>
          </a:p>
          <a:p>
            <a:r>
              <a:rPr lang="es-MX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 revisar funcionamiento del Sistema y seguimiento del plan de acción</a:t>
            </a:r>
          </a:p>
          <a:p>
            <a:r>
              <a:rPr lang="es-MX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Orientación </a:t>
            </a:r>
            <a:r>
              <a:rPr lang="es-MX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 Gestión del caso (Expediente Único</a:t>
            </a:r>
            <a:r>
              <a:rPr lang="es-MX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s-MX" sz="16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E94C3B2-9243-1C24-561A-1E0E35DF2EB6}"/>
              </a:ext>
            </a:extLst>
          </p:cNvPr>
          <p:cNvCxnSpPr>
            <a:cxnSpLocks/>
          </p:cNvCxnSpPr>
          <p:nvPr/>
        </p:nvCxnSpPr>
        <p:spPr>
          <a:xfrm>
            <a:off x="396259" y="1236843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EAC3FEB-D81E-2E72-814B-F9465434D868}"/>
              </a:ext>
            </a:extLst>
          </p:cNvPr>
          <p:cNvCxnSpPr>
            <a:cxnSpLocks/>
          </p:cNvCxnSpPr>
          <p:nvPr/>
        </p:nvCxnSpPr>
        <p:spPr>
          <a:xfrm>
            <a:off x="468313" y="4602705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017564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413148" y="469580"/>
            <a:ext cx="7407275" cy="6302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</a:t>
            </a:r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usuaria migrante</a:t>
            </a:r>
            <a:r>
              <a:rPr lang="es-CL" sz="24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br>
              <a:rPr lang="es-CL" sz="24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L" sz="21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294967295"/>
          </p:nvPr>
        </p:nvSpPr>
        <p:spPr>
          <a:xfrm>
            <a:off x="386692" y="973716"/>
            <a:ext cx="7480300" cy="28273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MX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261 </a:t>
            </a:r>
            <a:r>
              <a:rPr lang="es-MX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usuarios/as </a:t>
            </a:r>
            <a:r>
              <a:rPr lang="es-MX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migrantes. Correspondiente </a:t>
            </a:r>
            <a:r>
              <a:rPr lang="es-MX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4,8% del total de usuarios/as</a:t>
            </a:r>
            <a:r>
              <a:rPr lang="es-MX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</a:t>
            </a:r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mujeres, que corresponden al </a:t>
            </a:r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5,4% </a:t>
            </a:r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total AJ migrantes</a:t>
            </a:r>
          </a:p>
          <a:p>
            <a:pPr marL="34290" indent="0" algn="just">
              <a:buNone/>
            </a:pPr>
            <a:endParaRPr lang="es-CL" sz="15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15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34085" y="4551819"/>
            <a:ext cx="2785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s-CL" sz="12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Vigentes al </a:t>
            </a:r>
            <a:r>
              <a:rPr lang="es-CL" sz="12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es-CL" sz="12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L" sz="12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 2023</a:t>
            </a:r>
            <a:endParaRPr lang="es-CL" sz="135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DA8E8F0-EA18-9D73-1DE7-C14C99ED3551}"/>
              </a:ext>
            </a:extLst>
          </p:cNvPr>
          <p:cNvCxnSpPr>
            <a:cxnSpLocks/>
          </p:cNvCxnSpPr>
          <p:nvPr/>
        </p:nvCxnSpPr>
        <p:spPr>
          <a:xfrm>
            <a:off x="4281316" y="1826568"/>
            <a:ext cx="0" cy="2725251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75C8E97-61C3-381B-A452-425A2A3B8F11}"/>
              </a:ext>
            </a:extLst>
          </p:cNvPr>
          <p:cNvCxnSpPr>
            <a:cxnSpLocks/>
          </p:cNvCxnSpPr>
          <p:nvPr/>
        </p:nvCxnSpPr>
        <p:spPr>
          <a:xfrm flipH="1">
            <a:off x="413148" y="1689692"/>
            <a:ext cx="8455915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809005560"/>
              </p:ext>
            </p:extLst>
          </p:nvPr>
        </p:nvGraphicFramePr>
        <p:xfrm>
          <a:off x="413148" y="1774001"/>
          <a:ext cx="3722434" cy="274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Grá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339155"/>
              </p:ext>
            </p:extLst>
          </p:nvPr>
        </p:nvGraphicFramePr>
        <p:xfrm>
          <a:off x="4281316" y="1716125"/>
          <a:ext cx="4848225" cy="269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1" name="Grupo 40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138037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  <p:bldGraphic spid="3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6">
                <a:lumMod val="60000"/>
                <a:lumOff val="40000"/>
              </a:schemeClr>
            </a:gs>
            <a:gs pos="0">
              <a:srgbClr val="ED696F">
                <a:tint val="66000"/>
                <a:satMod val="160000"/>
              </a:srgbClr>
            </a:gs>
            <a:gs pos="50000">
              <a:srgbClr val="ED696F">
                <a:tint val="44500"/>
                <a:satMod val="160000"/>
              </a:srgbClr>
            </a:gs>
            <a:gs pos="100000">
              <a:srgbClr val="ED696F">
                <a:tint val="23500"/>
                <a:satMod val="160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338425" y="478866"/>
            <a:ext cx="7407275" cy="6302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</a:t>
            </a:r>
            <a:r>
              <a:rPr lang="es-CL" sz="21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usuaria migrante</a:t>
            </a:r>
            <a:r>
              <a:rPr lang="es-CL" sz="24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br>
              <a:rPr lang="es-CL" sz="24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L" sz="21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294967295"/>
          </p:nvPr>
        </p:nvSpPr>
        <p:spPr>
          <a:xfrm>
            <a:off x="334299" y="999264"/>
            <a:ext cx="7999209" cy="28273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MX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La mayoría de encuentra en Libertad Especial, y ambas cautelares.</a:t>
            </a:r>
            <a:r>
              <a:rPr lang="es-CL" sz="1600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20040" indent="-285750" algn="just"/>
            <a:r>
              <a:rPr lang="es-CL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Presentan similar comportamiento delictivo, salvo en delitos de Tráfico. </a:t>
            </a:r>
          </a:p>
          <a:p>
            <a:pPr marL="34290" indent="0" algn="just">
              <a:buNone/>
            </a:pPr>
            <a:endParaRPr lang="es-CL" sz="15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15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34085" y="4551819"/>
            <a:ext cx="2785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s-CL" sz="12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Vigentes al </a:t>
            </a:r>
            <a:r>
              <a:rPr lang="es-CL" sz="12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es-CL" sz="12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L" sz="12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 2023</a:t>
            </a:r>
            <a:endParaRPr lang="es-CL" sz="135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DA8E8F0-EA18-9D73-1DE7-C14C99ED3551}"/>
              </a:ext>
            </a:extLst>
          </p:cNvPr>
          <p:cNvCxnSpPr>
            <a:cxnSpLocks/>
          </p:cNvCxnSpPr>
          <p:nvPr/>
        </p:nvCxnSpPr>
        <p:spPr>
          <a:xfrm>
            <a:off x="4281316" y="1826568"/>
            <a:ext cx="0" cy="2725251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75C8E97-61C3-381B-A452-425A2A3B8F11}"/>
              </a:ext>
            </a:extLst>
          </p:cNvPr>
          <p:cNvCxnSpPr>
            <a:cxnSpLocks/>
          </p:cNvCxnSpPr>
          <p:nvPr/>
        </p:nvCxnSpPr>
        <p:spPr>
          <a:xfrm flipH="1">
            <a:off x="413148" y="1689692"/>
            <a:ext cx="8455915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rgbClr val="004677"/>
          </a:solidFill>
        </p:grpSpPr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graphicFrame>
        <p:nvGraphicFramePr>
          <p:cNvPr id="71" name="Gráfico 70"/>
          <p:cNvGraphicFramePr/>
          <p:nvPr>
            <p:extLst>
              <p:ext uri="{D42A27DB-BD31-4B8C-83A1-F6EECF244321}">
                <p14:modId xmlns:p14="http://schemas.microsoft.com/office/powerpoint/2010/main" val="3757063767"/>
              </p:ext>
            </p:extLst>
          </p:nvPr>
        </p:nvGraphicFramePr>
        <p:xfrm>
          <a:off x="592709" y="1726937"/>
          <a:ext cx="3430199" cy="292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4613565" y="1826568"/>
            <a:ext cx="3978352" cy="2879474"/>
            <a:chOff x="4613565" y="1826568"/>
            <a:chExt cx="3978352" cy="2879474"/>
          </a:xfrm>
        </p:grpSpPr>
        <p:graphicFrame>
          <p:nvGraphicFramePr>
            <p:cNvPr id="72" name="Gráfico 71"/>
            <p:cNvGraphicFramePr/>
            <p:nvPr>
              <p:extLst>
                <p:ext uri="{D42A27DB-BD31-4B8C-83A1-F6EECF244321}">
                  <p14:modId xmlns:p14="http://schemas.microsoft.com/office/powerpoint/2010/main" val="2836483937"/>
                </p:ext>
              </p:extLst>
            </p:nvPr>
          </p:nvGraphicFramePr>
          <p:xfrm>
            <a:off x="4613565" y="1826568"/>
            <a:ext cx="3978352" cy="28794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Elipse 2"/>
            <p:cNvSpPr/>
            <p:nvPr/>
          </p:nvSpPr>
          <p:spPr>
            <a:xfrm>
              <a:off x="6550524" y="3028430"/>
              <a:ext cx="571500" cy="4757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147524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1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3633</TotalTime>
  <Words>1946</Words>
  <Application>Microsoft Office PowerPoint</Application>
  <PresentationFormat>Presentación en pantalla (16:9)</PresentationFormat>
  <Paragraphs>207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Verdana</vt:lpstr>
      <vt:lpstr>Tema de Office</vt:lpstr>
      <vt:lpstr>Presentación de PowerPoint</vt:lpstr>
      <vt:lpstr>SENAME Desde la separación de vías hasta la división de Servicios</vt:lpstr>
      <vt:lpstr>Presentación de PowerPoint</vt:lpstr>
      <vt:lpstr>Presentación de PowerPoint</vt:lpstr>
      <vt:lpstr>Servicio Reinserción Social Juvenil (SRSJ) Ley Nº 21.527 (2022)</vt:lpstr>
      <vt:lpstr>Coordinación Intersectorial nuevo Servicio</vt:lpstr>
      <vt:lpstr>Comisión Coordinadora Nacional de Reinserción Social Juvenil</vt:lpstr>
      <vt:lpstr>Población usuaria migrante*  </vt:lpstr>
      <vt:lpstr>Población usuaria migrante*  </vt:lpstr>
      <vt:lpstr>Población usuaria migrante*  </vt:lpstr>
      <vt:lpstr>Evolución población usuaria migrante</vt:lpstr>
      <vt:lpstr>Evolución en Medio Privativo de libertad </vt:lpstr>
      <vt:lpstr>Evolución en Medio libre </vt:lpstr>
      <vt:lpstr>Evolución según nacionalidad </vt:lpstr>
      <vt:lpstr>Macro zona norte </vt:lpstr>
      <vt:lpstr>Presentación de PowerPoint</vt:lpstr>
      <vt:lpstr>Presentación de PowerPoint</vt:lpstr>
      <vt:lpstr>Ejes de trabajo 2023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Arriado Ruiz, Cristian</dc:creator>
  <cp:lastModifiedBy>Arriagada Sanchez, Soledad</cp:lastModifiedBy>
  <cp:revision>102</cp:revision>
  <cp:lastPrinted>2023-07-24T22:18:12Z</cp:lastPrinted>
  <dcterms:created xsi:type="dcterms:W3CDTF">2023-03-21T13:57:45Z</dcterms:created>
  <dcterms:modified xsi:type="dcterms:W3CDTF">2023-08-03T23:18:39Z</dcterms:modified>
</cp:coreProperties>
</file>