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62" r:id="rId11"/>
    <p:sldId id="274" r:id="rId12"/>
    <p:sldId id="256" r:id="rId13"/>
    <p:sldId id="276" r:id="rId14"/>
    <p:sldId id="258" r:id="rId15"/>
    <p:sldId id="259" r:id="rId16"/>
    <p:sldId id="260" r:id="rId17"/>
    <p:sldId id="261" r:id="rId18"/>
    <p:sldId id="275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7" userDrawn="1">
          <p15:clr>
            <a:srgbClr val="A4A3A4"/>
          </p15:clr>
        </p15:guide>
        <p15:guide id="2" orient="horz" pos="985" userDrawn="1">
          <p15:clr>
            <a:srgbClr val="A4A3A4"/>
          </p15:clr>
        </p15:guide>
        <p15:guide id="3" pos="2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77"/>
    <a:srgbClr val="E73D44"/>
    <a:srgbClr val="4B6852"/>
    <a:srgbClr val="C91F80"/>
    <a:srgbClr val="BC8366"/>
    <a:srgbClr val="1C2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82"/>
    <p:restoredTop sz="96405"/>
  </p:normalViewPr>
  <p:slideViewPr>
    <p:cSldViewPr snapToGrid="0">
      <p:cViewPr varScale="1">
        <p:scale>
          <a:sx n="152" d="100"/>
          <a:sy n="152" d="100"/>
        </p:scale>
        <p:origin x="378" y="132"/>
      </p:cViewPr>
      <p:guideLst>
        <p:guide orient="horz" pos="577"/>
        <p:guide orient="horz" pos="985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1100" b="1">
                <a:solidFill>
                  <a:srgbClr val="004677"/>
                </a:solidFill>
              </a:rPr>
              <a:t>Distribución usuarios/as migrantes según tramo etario</a:t>
            </a:r>
            <a:endParaRPr lang="es-CL" sz="1100" b="1">
              <a:solidFill>
                <a:srgbClr val="004677"/>
              </a:solidFill>
            </a:endParaRPr>
          </a:p>
        </c:rich>
      </c:tx>
      <c:layout>
        <c:manualLayout>
          <c:xMode val="edge"/>
          <c:yMode val="edge"/>
          <c:x val="0.10912356973213053"/>
          <c:y val="3.84849186905173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29789829396325462"/>
          <c:y val="0.24183289588801399"/>
          <c:w val="0.41531452318460194"/>
          <c:h val="0.6921908719743366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spPr>
              <a:solidFill>
                <a:srgbClr val="00467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D6-43AE-8635-F718061951B0}"/>
              </c:ext>
            </c:extLst>
          </c:dPt>
          <c:dPt>
            <c:idx val="1"/>
            <c:bubble3D val="0"/>
            <c:spPr>
              <a:solidFill>
                <a:srgbClr val="E73D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D6-43AE-8635-F718061951B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6D6-43AE-8635-F718061951B0}"/>
              </c:ext>
            </c:extLst>
          </c:dPt>
          <c:dLbls>
            <c:dLbl>
              <c:idx val="0"/>
              <c:layout>
                <c:manualLayout>
                  <c:x val="9.031029343129432E-2"/>
                  <c:y val="8.875224866554602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10293431294323"/>
                      <c:h val="0.207894069421097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6D6-43AE-8635-F718061951B0}"/>
                </c:ext>
              </c:extLst>
            </c:dLbl>
            <c:dLbl>
              <c:idx val="1"/>
              <c:layout>
                <c:manualLayout>
                  <c:x val="4.6501482964724922E-2"/>
                  <c:y val="-3.052166025259123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30123003267039"/>
                      <c:h val="0.232413248957377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6D6-43AE-8635-F718061951B0}"/>
                </c:ext>
              </c:extLst>
            </c:dLbl>
            <c:dLbl>
              <c:idx val="2"/>
              <c:layout>
                <c:manualLayout>
                  <c:x val="-3.940771743876195E-3"/>
                  <c:y val="-2.814678839991626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30672528266664"/>
                      <c:h val="0.213368114261790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6D6-43AE-8635-F718061951B0}"/>
                </c:ext>
              </c:extLst>
            </c:dLbl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467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'[Jov_migrantes vigentes al 280223 MINUTA.xlsx]TD Nómina vig'!$A$57:$A$59</c:f>
              <c:strCache>
                <c:ptCount val="3"/>
                <c:pt idx="0">
                  <c:v>14 - 15 años</c:v>
                </c:pt>
                <c:pt idx="1">
                  <c:v>16 - 17 años</c:v>
                </c:pt>
                <c:pt idx="2">
                  <c:v>18 y más años</c:v>
                </c:pt>
              </c:strCache>
            </c:strRef>
          </c:cat>
          <c:val>
            <c:numRef>
              <c:f>'[Jov_migrantes vigentes al 280223 MINUTA.xlsx]TD Nómina vig'!$B$57:$B$59</c:f>
              <c:numCache>
                <c:formatCode>0.0%</c:formatCode>
                <c:ptCount val="3"/>
                <c:pt idx="0">
                  <c:v>8.4070796460176997E-2</c:v>
                </c:pt>
                <c:pt idx="1">
                  <c:v>0.46460176991150443</c:v>
                </c:pt>
                <c:pt idx="2">
                  <c:v>0.45132743362831856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6D6-43AE-8635-F71806195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s-CL" sz="1100">
                <a:solidFill>
                  <a:srgbClr val="004677"/>
                </a:solidFill>
              </a:rPr>
              <a:t>Principales causales de ingreso usuarios migrantes y chilenos según categoría de delitos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0" normalizeH="0" baseline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44304787763598513"/>
          <c:y val="0.21825970548862114"/>
          <c:w val="0.47458448728391711"/>
          <c:h val="0.57285646523100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'[Jov_migrantes vigentes al 280223 MINUTA.xlsx]TD Nómina vig'!$B$236</c:f>
              <c:strCache>
                <c:ptCount val="1"/>
                <c:pt idx="0">
                  <c:v>Usuario chileno/a</c:v>
                </c:pt>
              </c:strCache>
            </c:strRef>
          </c:tx>
          <c:spPr>
            <a:solidFill>
              <a:srgbClr val="E73D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'[Jov_migrantes vigentes al 280223 MINUTA.xlsx]TD Nómina vig'!$A$237:$A$239</c:f>
              <c:strCache>
                <c:ptCount val="3"/>
                <c:pt idx="0">
                  <c:v>Delitos contra las personas</c:v>
                </c:pt>
                <c:pt idx="1">
                  <c:v>Traficos ilícitos de Estupefacientes y Sustancias sicotrópicas</c:v>
                </c:pt>
                <c:pt idx="2">
                  <c:v>Delitos contra la Propiedad </c:v>
                </c:pt>
              </c:strCache>
            </c:strRef>
          </c:cat>
          <c:val>
            <c:numRef>
              <c:f>'[Jov_migrantes vigentes al 280223 MINUTA.xlsx]TD Nómina vig'!$B$237:$B$239</c:f>
              <c:numCache>
                <c:formatCode>0.0%</c:formatCode>
                <c:ptCount val="3"/>
                <c:pt idx="0">
                  <c:v>7.1772253408179637E-2</c:v>
                </c:pt>
                <c:pt idx="1">
                  <c:v>5.41299117882919E-2</c:v>
                </c:pt>
                <c:pt idx="2">
                  <c:v>0.73095429029671211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7-4E39-8097-0E99BFAB1940}"/>
            </c:ext>
          </c:extLst>
        </c:ser>
        <c:ser>
          <c:idx val="1"/>
          <c:order val="1"/>
          <c:tx>
            <c:strRef>
              <c:f>'[Jov_migrantes vigentes al 280223 MINUTA.xlsx]TD Nómina vig'!$C$236</c:f>
              <c:strCache>
                <c:ptCount val="1"/>
                <c:pt idx="0">
                  <c:v>Usuario migrante</c:v>
                </c:pt>
              </c:strCache>
            </c:strRef>
          </c:tx>
          <c:spPr>
            <a:solidFill>
              <a:srgbClr val="00467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'[Jov_migrantes vigentes al 280223 MINUTA.xlsx]TD Nómina vig'!$A$237:$A$239</c:f>
              <c:strCache>
                <c:ptCount val="3"/>
                <c:pt idx="0">
                  <c:v>Delitos contra las personas</c:v>
                </c:pt>
                <c:pt idx="1">
                  <c:v>Traficos ilícitos de Estupefacientes y Sustancias sicotrópicas</c:v>
                </c:pt>
                <c:pt idx="2">
                  <c:v>Delitos contra la Propiedad </c:v>
                </c:pt>
              </c:strCache>
            </c:strRef>
          </c:cat>
          <c:val>
            <c:numRef>
              <c:f>'[Jov_migrantes vigentes al 280223 MINUTA.xlsx]TD Nómina vig'!$C$237:$C$239</c:f>
              <c:numCache>
                <c:formatCode>0.0%</c:formatCode>
                <c:ptCount val="3"/>
                <c:pt idx="0">
                  <c:v>6.1946902654867256E-2</c:v>
                </c:pt>
                <c:pt idx="1">
                  <c:v>0.11946902654867257</c:v>
                </c:pt>
                <c:pt idx="2">
                  <c:v>0.70796460176991149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97-4E39-8097-0E99BFAB19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144987776"/>
        <c:axId val="1144988104"/>
      </c:barChart>
      <c:catAx>
        <c:axId val="114498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none" spc="0" normalizeH="0" baseline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CL"/>
          </a:p>
        </c:txPr>
        <c:crossAx val="1144988104"/>
        <c:crosses val="autoZero"/>
        <c:auto val="1"/>
        <c:lblAlgn val="ctr"/>
        <c:lblOffset val="100"/>
        <c:noMultiLvlLbl val="0"/>
      </c:catAx>
      <c:valAx>
        <c:axId val="1144988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CL"/>
          </a:p>
        </c:txPr>
        <c:crossAx val="114498777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488411500757828"/>
          <c:y val="0.9076872221975627"/>
          <c:w val="0.650231546667423"/>
          <c:h val="8.77297254968191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DATO!$C$5</c:f>
              <c:strCache>
                <c:ptCount val="1"/>
                <c:pt idx="0">
                  <c:v>Chileno(a)</c:v>
                </c:pt>
              </c:strCache>
            </c:strRef>
          </c:tx>
          <c:spPr>
            <a:solidFill>
              <a:srgbClr val="004677"/>
            </a:solidFill>
            <a:ln>
              <a:noFill/>
            </a:ln>
            <a:effectLst/>
          </c:spPr>
          <c:invertIfNegative val="0"/>
          <c:cat>
            <c:numRef>
              <c:f>DATO!$B$6:$B$18</c:f>
              <c:numCache>
                <c:formatCode>@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DATO!$C$6:$C$18</c:f>
              <c:numCache>
                <c:formatCode>#,##0_);\(#,##0\)</c:formatCode>
                <c:ptCount val="13"/>
                <c:pt idx="0">
                  <c:v>19233</c:v>
                </c:pt>
                <c:pt idx="1">
                  <c:v>19729</c:v>
                </c:pt>
                <c:pt idx="2">
                  <c:v>19616</c:v>
                </c:pt>
                <c:pt idx="3">
                  <c:v>19398</c:v>
                </c:pt>
                <c:pt idx="4">
                  <c:v>19054</c:v>
                </c:pt>
                <c:pt idx="5">
                  <c:v>18423</c:v>
                </c:pt>
                <c:pt idx="6">
                  <c:v>17291</c:v>
                </c:pt>
                <c:pt idx="7">
                  <c:v>15794</c:v>
                </c:pt>
                <c:pt idx="8">
                  <c:v>13854</c:v>
                </c:pt>
                <c:pt idx="9">
                  <c:v>12489</c:v>
                </c:pt>
                <c:pt idx="10">
                  <c:v>10028</c:v>
                </c:pt>
                <c:pt idx="11">
                  <c:v>8406</c:v>
                </c:pt>
                <c:pt idx="12">
                  <c:v>8104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23-4DD9-A01A-E40C9766E73E}"/>
            </c:ext>
          </c:extLst>
        </c:ser>
        <c:ser>
          <c:idx val="1"/>
          <c:order val="1"/>
          <c:tx>
            <c:strRef>
              <c:f>DATO!$D$5</c:f>
              <c:strCache>
                <c:ptCount val="1"/>
                <c:pt idx="0">
                  <c:v>Extranjero(a)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DATO!$B$6:$B$18</c:f>
              <c:numCache>
                <c:formatCode>@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DATO!$D$6:$D$18</c:f>
              <c:numCache>
                <c:formatCode>General</c:formatCode>
                <c:ptCount val="13"/>
                <c:pt idx="0">
                  <c:v>151</c:v>
                </c:pt>
                <c:pt idx="1">
                  <c:v>139</c:v>
                </c:pt>
                <c:pt idx="2">
                  <c:v>135</c:v>
                </c:pt>
                <c:pt idx="3">
                  <c:v>168</c:v>
                </c:pt>
                <c:pt idx="4">
                  <c:v>160</c:v>
                </c:pt>
                <c:pt idx="5">
                  <c:v>230</c:v>
                </c:pt>
                <c:pt idx="6">
                  <c:v>231</c:v>
                </c:pt>
                <c:pt idx="7">
                  <c:v>209</c:v>
                </c:pt>
                <c:pt idx="8">
                  <c:v>257</c:v>
                </c:pt>
                <c:pt idx="9">
                  <c:v>270</c:v>
                </c:pt>
                <c:pt idx="10">
                  <c:v>247</c:v>
                </c:pt>
                <c:pt idx="11">
                  <c:v>292</c:v>
                </c:pt>
                <c:pt idx="12">
                  <c:v>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23-4DD9-A01A-E40C9766E73E}"/>
            </c:ext>
          </c:extLst>
        </c:ser>
        <c:ser>
          <c:idx val="2"/>
          <c:order val="2"/>
          <c:tx>
            <c:strRef>
              <c:f>DATO!$E$5</c:f>
              <c:strCache>
                <c:ptCount val="1"/>
                <c:pt idx="0">
                  <c:v>Sin información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DATO!$B$6:$B$18</c:f>
              <c:numCache>
                <c:formatCode>@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DATO!$E$6:$E$18</c:f>
              <c:numCache>
                <c:formatCode>General</c:formatCode>
                <c:ptCount val="13"/>
                <c:pt idx="0">
                  <c:v>154</c:v>
                </c:pt>
                <c:pt idx="1">
                  <c:v>31</c:v>
                </c:pt>
                <c:pt idx="2">
                  <c:v>6</c:v>
                </c:pt>
                <c:pt idx="3">
                  <c:v>32</c:v>
                </c:pt>
                <c:pt idx="4">
                  <c:v>50</c:v>
                </c:pt>
                <c:pt idx="5">
                  <c:v>45</c:v>
                </c:pt>
                <c:pt idx="6">
                  <c:v>39</c:v>
                </c:pt>
                <c:pt idx="7">
                  <c:v>12</c:v>
                </c:pt>
                <c:pt idx="8">
                  <c:v>6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23-4DD9-A01A-E40C9766E7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-27"/>
        <c:axId val="1631526680"/>
        <c:axId val="1631527008"/>
      </c:barChart>
      <c:lineChart>
        <c:grouping val="standard"/>
        <c:varyColors val="0"/>
        <c:ser>
          <c:idx val="3"/>
          <c:order val="3"/>
          <c:tx>
            <c:strRef>
              <c:f>DATO!$F$5</c:f>
              <c:strCache>
                <c:ptCount val="1"/>
                <c:pt idx="0">
                  <c:v>% población extranjera(o)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DATO!$B$6:$B$18</c:f>
              <c:numCache>
                <c:formatCode>@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DATO!$F$6:$F$18</c:f>
              <c:numCache>
                <c:formatCode>0.0%</c:formatCode>
                <c:ptCount val="13"/>
                <c:pt idx="0">
                  <c:v>7.7285290203705599E-3</c:v>
                </c:pt>
                <c:pt idx="1">
                  <c:v>6.9852756419920602E-3</c:v>
                </c:pt>
                <c:pt idx="2">
                  <c:v>6.8330212076732301E-3</c:v>
                </c:pt>
                <c:pt idx="3">
                  <c:v>8.5723032962547203E-3</c:v>
                </c:pt>
                <c:pt idx="4">
                  <c:v>8.3056478405315621E-3</c:v>
                </c:pt>
                <c:pt idx="5">
                  <c:v>1.2300780832174564E-2</c:v>
                </c:pt>
                <c:pt idx="6">
                  <c:v>1.3154148397016115E-2</c:v>
                </c:pt>
                <c:pt idx="7">
                  <c:v>1.3050265376209803E-2</c:v>
                </c:pt>
                <c:pt idx="8">
                  <c:v>1.8205001062548701E-2</c:v>
                </c:pt>
                <c:pt idx="9">
                  <c:v>2.1161533035504349E-2</c:v>
                </c:pt>
                <c:pt idx="10">
                  <c:v>2.4038929440389295E-2</c:v>
                </c:pt>
                <c:pt idx="11">
                  <c:v>3.3570935847321223E-2</c:v>
                </c:pt>
                <c:pt idx="12">
                  <c:v>4.5352809518200025E-2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B23-4DD9-A01A-E40C9766E7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4250728"/>
        <c:axId val="924258600"/>
      </c:lineChart>
      <c:catAx>
        <c:axId val="1631526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none" spc="0" normalizeH="0" baseline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CL"/>
          </a:p>
        </c:txPr>
        <c:crossAx val="1631527008"/>
        <c:crosses val="autoZero"/>
        <c:auto val="1"/>
        <c:lblAlgn val="ctr"/>
        <c:lblOffset val="100"/>
        <c:noMultiLvlLbl val="0"/>
      </c:catAx>
      <c:valAx>
        <c:axId val="163152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CL"/>
          </a:p>
        </c:txPr>
        <c:crossAx val="1631526680"/>
        <c:crosses val="autoZero"/>
        <c:crossBetween val="between"/>
      </c:valAx>
      <c:valAx>
        <c:axId val="924258600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CL"/>
          </a:p>
        </c:txPr>
        <c:crossAx val="924250728"/>
        <c:crosses val="max"/>
        <c:crossBetween val="between"/>
      </c:valAx>
      <c:catAx>
        <c:axId val="924250728"/>
        <c:scaling>
          <c:orientation val="minMax"/>
        </c:scaling>
        <c:delete val="1"/>
        <c:axPos val="b"/>
        <c:numFmt formatCode="@" sourceLinked="1"/>
        <c:majorTickMark val="out"/>
        <c:minorTickMark val="none"/>
        <c:tickLblPos val="nextTo"/>
        <c:crossAx val="924258600"/>
        <c:crosses val="autoZero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s-C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'DATO PL'!$C$5</c:f>
              <c:strCache>
                <c:ptCount val="1"/>
                <c:pt idx="0">
                  <c:v>Chileno(a)</c:v>
                </c:pt>
              </c:strCache>
            </c:strRef>
          </c:tx>
          <c:spPr>
            <a:solidFill>
              <a:srgbClr val="004677"/>
            </a:solidFill>
            <a:ln>
              <a:noFill/>
            </a:ln>
            <a:effectLst/>
          </c:spPr>
          <c:invertIfNegative val="0"/>
          <c:cat>
            <c:numRef>
              <c:f>'DATO PL'!$B$6:$B$18</c:f>
              <c:numCache>
                <c:formatCode>@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'DATO PL'!$C$6:$C$18</c:f>
              <c:numCache>
                <c:formatCode>#,##0</c:formatCode>
                <c:ptCount val="13"/>
                <c:pt idx="0">
                  <c:v>4409</c:v>
                </c:pt>
                <c:pt idx="1">
                  <c:v>4376</c:v>
                </c:pt>
                <c:pt idx="2">
                  <c:v>4324</c:v>
                </c:pt>
                <c:pt idx="3">
                  <c:v>4447</c:v>
                </c:pt>
                <c:pt idx="4">
                  <c:v>4357</c:v>
                </c:pt>
                <c:pt idx="5">
                  <c:v>4233</c:v>
                </c:pt>
                <c:pt idx="6">
                  <c:v>4126</c:v>
                </c:pt>
                <c:pt idx="7">
                  <c:v>3813</c:v>
                </c:pt>
                <c:pt idx="8">
                  <c:v>3399</c:v>
                </c:pt>
                <c:pt idx="9">
                  <c:v>2999</c:v>
                </c:pt>
                <c:pt idx="10">
                  <c:v>2246</c:v>
                </c:pt>
                <c:pt idx="11">
                  <c:v>1871</c:v>
                </c:pt>
                <c:pt idx="12">
                  <c:v>2106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49-44D7-868A-F60E534E1C6D}"/>
            </c:ext>
          </c:extLst>
        </c:ser>
        <c:ser>
          <c:idx val="1"/>
          <c:order val="1"/>
          <c:tx>
            <c:strRef>
              <c:f>'DATO PL'!$D$5</c:f>
              <c:strCache>
                <c:ptCount val="1"/>
                <c:pt idx="0">
                  <c:v>Extranjero(a)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'DATO PL'!$B$6:$B$18</c:f>
              <c:numCache>
                <c:formatCode>@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'DATO PL'!$D$6:$D$18</c:f>
              <c:numCache>
                <c:formatCode>General</c:formatCode>
                <c:ptCount val="13"/>
                <c:pt idx="0">
                  <c:v>58</c:v>
                </c:pt>
                <c:pt idx="1">
                  <c:v>48</c:v>
                </c:pt>
                <c:pt idx="2">
                  <c:v>34</c:v>
                </c:pt>
                <c:pt idx="3">
                  <c:v>51</c:v>
                </c:pt>
                <c:pt idx="4">
                  <c:v>50</c:v>
                </c:pt>
                <c:pt idx="5">
                  <c:v>79</c:v>
                </c:pt>
                <c:pt idx="6">
                  <c:v>59</c:v>
                </c:pt>
                <c:pt idx="7">
                  <c:v>54</c:v>
                </c:pt>
                <c:pt idx="8">
                  <c:v>68</c:v>
                </c:pt>
                <c:pt idx="9">
                  <c:v>77</c:v>
                </c:pt>
                <c:pt idx="10">
                  <c:v>70</c:v>
                </c:pt>
                <c:pt idx="11">
                  <c:v>102</c:v>
                </c:pt>
                <c:pt idx="12">
                  <c:v>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49-44D7-868A-F60E534E1C6D}"/>
            </c:ext>
          </c:extLst>
        </c:ser>
        <c:ser>
          <c:idx val="2"/>
          <c:order val="2"/>
          <c:tx>
            <c:strRef>
              <c:f>'DATO PL'!$E$5</c:f>
              <c:strCache>
                <c:ptCount val="1"/>
                <c:pt idx="0">
                  <c:v>Sin información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'DATO PL'!$B$6:$B$18</c:f>
              <c:numCache>
                <c:formatCode>@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'DATO PL'!$E$6:$E$18</c:f>
              <c:numCache>
                <c:formatCode>General</c:formatCode>
                <c:ptCount val="13"/>
                <c:pt idx="0">
                  <c:v>40</c:v>
                </c:pt>
                <c:pt idx="1">
                  <c:v>5</c:v>
                </c:pt>
                <c:pt idx="2">
                  <c:v>1</c:v>
                </c:pt>
                <c:pt idx="3">
                  <c:v>3</c:v>
                </c:pt>
                <c:pt idx="4">
                  <c:v>4</c:v>
                </c:pt>
                <c:pt idx="5">
                  <c:v>6</c:v>
                </c:pt>
                <c:pt idx="6">
                  <c:v>5</c:v>
                </c:pt>
                <c:pt idx="7">
                  <c:v>3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49-44D7-868A-F60E534E1C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-27"/>
        <c:axId val="1425900432"/>
        <c:axId val="1425904040"/>
      </c:barChart>
      <c:lineChart>
        <c:grouping val="standard"/>
        <c:varyColors val="0"/>
        <c:ser>
          <c:idx val="3"/>
          <c:order val="3"/>
          <c:tx>
            <c:strRef>
              <c:f>'DATO PL'!$F$5</c:f>
              <c:strCache>
                <c:ptCount val="1"/>
                <c:pt idx="0">
                  <c:v>% población extranjera(o)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'DATO PL'!$B$6:$B$18</c:f>
              <c:numCache>
                <c:formatCode>@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'DATO PL'!$F$6:$F$18</c:f>
              <c:numCache>
                <c:formatCode>0.0%</c:formatCode>
                <c:ptCount val="13"/>
                <c:pt idx="0">
                  <c:v>1.2868870645662302E-2</c:v>
                </c:pt>
                <c:pt idx="1">
                  <c:v>1.0837660871528562E-2</c:v>
                </c:pt>
                <c:pt idx="2">
                  <c:v>7.7999541179169535E-3</c:v>
                </c:pt>
                <c:pt idx="3">
                  <c:v>1.1330815374361253E-2</c:v>
                </c:pt>
                <c:pt idx="4">
                  <c:v>1.1335298118340512E-2</c:v>
                </c:pt>
                <c:pt idx="5">
                  <c:v>1.8295507179249652E-2</c:v>
                </c:pt>
                <c:pt idx="6">
                  <c:v>1.4081145584725537E-2</c:v>
                </c:pt>
                <c:pt idx="7">
                  <c:v>1.3953488372093023E-2</c:v>
                </c:pt>
                <c:pt idx="8">
                  <c:v>1.9607843137254902E-2</c:v>
                </c:pt>
                <c:pt idx="9">
                  <c:v>2.5032509752925879E-2</c:v>
                </c:pt>
                <c:pt idx="10">
                  <c:v>3.0224525043177894E-2</c:v>
                </c:pt>
                <c:pt idx="11">
                  <c:v>5.1697921946274705E-2</c:v>
                </c:pt>
                <c:pt idx="12">
                  <c:v>7.4285714285714288E-2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F49-44D7-868A-F60E534E1C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5903056"/>
        <c:axId val="1425908960"/>
      </c:lineChart>
      <c:catAx>
        <c:axId val="1425900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CL"/>
          </a:p>
        </c:txPr>
        <c:crossAx val="1425904040"/>
        <c:crosses val="autoZero"/>
        <c:auto val="1"/>
        <c:lblAlgn val="ctr"/>
        <c:lblOffset val="100"/>
        <c:noMultiLvlLbl val="0"/>
      </c:catAx>
      <c:valAx>
        <c:axId val="1425904040"/>
        <c:scaling>
          <c:orientation val="minMax"/>
          <c:max val="45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4677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25900432"/>
        <c:crosses val="autoZero"/>
        <c:crossBetween val="between"/>
      </c:valAx>
      <c:valAx>
        <c:axId val="1425908960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4677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25903056"/>
        <c:crosses val="max"/>
        <c:crossBetween val="between"/>
      </c:valAx>
      <c:catAx>
        <c:axId val="1425903056"/>
        <c:scaling>
          <c:orientation val="minMax"/>
        </c:scaling>
        <c:delete val="1"/>
        <c:axPos val="b"/>
        <c:numFmt formatCode="@" sourceLinked="1"/>
        <c:majorTickMark val="out"/>
        <c:minorTickMark val="none"/>
        <c:tickLblPos val="nextTo"/>
        <c:crossAx val="1425908960"/>
        <c:crosses val="autoZero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'DATO ML'!$C$5</c:f>
              <c:strCache>
                <c:ptCount val="1"/>
                <c:pt idx="0">
                  <c:v>Chileno(a)</c:v>
                </c:pt>
              </c:strCache>
            </c:strRef>
          </c:tx>
          <c:spPr>
            <a:solidFill>
              <a:srgbClr val="004677"/>
            </a:solidFill>
            <a:ln>
              <a:noFill/>
            </a:ln>
            <a:effectLst/>
          </c:spPr>
          <c:invertIfNegative val="0"/>
          <c:cat>
            <c:numRef>
              <c:f>'DATO ML'!$B$6:$B$18</c:f>
              <c:numCache>
                <c:formatCode>@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'DATO ML'!$C$6:$C$18</c:f>
              <c:numCache>
                <c:formatCode>#,##0_);\(#,##0\)</c:formatCode>
                <c:ptCount val="13"/>
                <c:pt idx="0">
                  <c:v>14824</c:v>
                </c:pt>
                <c:pt idx="1">
                  <c:v>15353</c:v>
                </c:pt>
                <c:pt idx="2">
                  <c:v>15292</c:v>
                </c:pt>
                <c:pt idx="3">
                  <c:v>14951</c:v>
                </c:pt>
                <c:pt idx="4">
                  <c:v>14697</c:v>
                </c:pt>
                <c:pt idx="5">
                  <c:v>14190</c:v>
                </c:pt>
                <c:pt idx="6">
                  <c:v>13165</c:v>
                </c:pt>
                <c:pt idx="7">
                  <c:v>11981</c:v>
                </c:pt>
                <c:pt idx="8">
                  <c:v>10455</c:v>
                </c:pt>
                <c:pt idx="9">
                  <c:v>9490</c:v>
                </c:pt>
                <c:pt idx="10">
                  <c:v>7782</c:v>
                </c:pt>
                <c:pt idx="11">
                  <c:v>6535</c:v>
                </c:pt>
                <c:pt idx="12">
                  <c:v>5998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01-4102-B5B4-BCDC94EA00FF}"/>
            </c:ext>
          </c:extLst>
        </c:ser>
        <c:ser>
          <c:idx val="1"/>
          <c:order val="1"/>
          <c:tx>
            <c:strRef>
              <c:f>'DATO ML'!$D$5</c:f>
              <c:strCache>
                <c:ptCount val="1"/>
                <c:pt idx="0">
                  <c:v>Extranjero(a)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cat>
            <c:numRef>
              <c:f>'DATO ML'!$B$6:$B$18</c:f>
              <c:numCache>
                <c:formatCode>@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'DATO ML'!$D$6:$D$18</c:f>
              <c:numCache>
                <c:formatCode>General</c:formatCode>
                <c:ptCount val="13"/>
                <c:pt idx="0">
                  <c:v>93</c:v>
                </c:pt>
                <c:pt idx="1">
                  <c:v>91</c:v>
                </c:pt>
                <c:pt idx="2">
                  <c:v>101</c:v>
                </c:pt>
                <c:pt idx="3">
                  <c:v>117</c:v>
                </c:pt>
                <c:pt idx="4">
                  <c:v>110</c:v>
                </c:pt>
                <c:pt idx="5">
                  <c:v>151</c:v>
                </c:pt>
                <c:pt idx="6">
                  <c:v>172</c:v>
                </c:pt>
                <c:pt idx="7">
                  <c:v>155</c:v>
                </c:pt>
                <c:pt idx="8">
                  <c:v>189</c:v>
                </c:pt>
                <c:pt idx="9">
                  <c:v>193</c:v>
                </c:pt>
                <c:pt idx="10">
                  <c:v>177</c:v>
                </c:pt>
                <c:pt idx="11">
                  <c:v>190</c:v>
                </c:pt>
                <c:pt idx="12">
                  <c:v>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01-4102-B5B4-BCDC94EA00FF}"/>
            </c:ext>
          </c:extLst>
        </c:ser>
        <c:ser>
          <c:idx val="2"/>
          <c:order val="2"/>
          <c:tx>
            <c:strRef>
              <c:f>'DATO ML'!$E$5</c:f>
              <c:strCache>
                <c:ptCount val="1"/>
                <c:pt idx="0">
                  <c:v>Sin información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'DATO ML'!$B$6:$B$18</c:f>
              <c:numCache>
                <c:formatCode>@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'DATO ML'!$E$6:$E$18</c:f>
              <c:numCache>
                <c:formatCode>General</c:formatCode>
                <c:ptCount val="13"/>
                <c:pt idx="0">
                  <c:v>114</c:v>
                </c:pt>
                <c:pt idx="1">
                  <c:v>26</c:v>
                </c:pt>
                <c:pt idx="2">
                  <c:v>5</c:v>
                </c:pt>
                <c:pt idx="3">
                  <c:v>29</c:v>
                </c:pt>
                <c:pt idx="4">
                  <c:v>46</c:v>
                </c:pt>
                <c:pt idx="5">
                  <c:v>39</c:v>
                </c:pt>
                <c:pt idx="6">
                  <c:v>34</c:v>
                </c:pt>
                <c:pt idx="7">
                  <c:v>9</c:v>
                </c:pt>
                <c:pt idx="8">
                  <c:v>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01-4102-B5B4-BCDC94EA0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-27"/>
        <c:axId val="1283211720"/>
        <c:axId val="1283207784"/>
      </c:barChart>
      <c:lineChart>
        <c:grouping val="standard"/>
        <c:varyColors val="0"/>
        <c:ser>
          <c:idx val="3"/>
          <c:order val="3"/>
          <c:tx>
            <c:strRef>
              <c:f>'DATO ML'!$F$5</c:f>
              <c:strCache>
                <c:ptCount val="1"/>
                <c:pt idx="0">
                  <c:v>% población extranjera(o)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'DATO ML'!$B$6:$B$18</c:f>
              <c:numCache>
                <c:formatCode>@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'DATO ML'!$F$6:$F$18</c:f>
              <c:numCache>
                <c:formatCode>0.0%</c:formatCode>
                <c:ptCount val="13"/>
                <c:pt idx="0">
                  <c:v>6.187213092941255E-3</c:v>
                </c:pt>
                <c:pt idx="1">
                  <c:v>5.8823529411764705E-3</c:v>
                </c:pt>
                <c:pt idx="2">
                  <c:v>6.5592934147291858E-3</c:v>
                </c:pt>
                <c:pt idx="3">
                  <c:v>7.7498840829303833E-3</c:v>
                </c:pt>
                <c:pt idx="4">
                  <c:v>7.4059112637177675E-3</c:v>
                </c:pt>
                <c:pt idx="5">
                  <c:v>1.0500695410292072E-2</c:v>
                </c:pt>
                <c:pt idx="6">
                  <c:v>1.2863660160047865E-2</c:v>
                </c:pt>
                <c:pt idx="7">
                  <c:v>1.2762453684643887E-2</c:v>
                </c:pt>
                <c:pt idx="8">
                  <c:v>1.7748145365762042E-2</c:v>
                </c:pt>
                <c:pt idx="9">
                  <c:v>1.9931839306000208E-2</c:v>
                </c:pt>
                <c:pt idx="10">
                  <c:v>2.2238974745571051E-2</c:v>
                </c:pt>
                <c:pt idx="11">
                  <c:v>2.8252788104089221E-2</c:v>
                </c:pt>
                <c:pt idx="12">
                  <c:v>3.4760218860637272E-2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01-4102-B5B4-BCDC94EA0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3212704"/>
        <c:axId val="1283210080"/>
      </c:lineChart>
      <c:catAx>
        <c:axId val="1283211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rgbClr val="004677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83207784"/>
        <c:crosses val="autoZero"/>
        <c:auto val="1"/>
        <c:lblAlgn val="ctr"/>
        <c:lblOffset val="100"/>
        <c:noMultiLvlLbl val="0"/>
      </c:catAx>
      <c:valAx>
        <c:axId val="1283207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4677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83211720"/>
        <c:crosses val="autoZero"/>
        <c:crossBetween val="between"/>
      </c:valAx>
      <c:valAx>
        <c:axId val="1283210080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4677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83212704"/>
        <c:crosses val="max"/>
        <c:crossBetween val="between"/>
      </c:valAx>
      <c:catAx>
        <c:axId val="1283212704"/>
        <c:scaling>
          <c:orientation val="minMax"/>
        </c:scaling>
        <c:delete val="1"/>
        <c:axPos val="b"/>
        <c:numFmt formatCode="@" sourceLinked="1"/>
        <c:majorTickMark val="out"/>
        <c:minorTickMark val="none"/>
        <c:tickLblPos val="nextTo"/>
        <c:crossAx val="1283210080"/>
        <c:crosses val="autoZero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DATO!$EP$6</c:f>
              <c:strCache>
                <c:ptCount val="1"/>
                <c:pt idx="0">
                  <c:v>Colombiana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DATO!$EQ$5:$FC$5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DATO!$EQ$6:$FC$6</c:f>
              <c:numCache>
                <c:formatCode>0.0%</c:formatCode>
                <c:ptCount val="13"/>
                <c:pt idx="0">
                  <c:v>3.9735099337748346E-2</c:v>
                </c:pt>
                <c:pt idx="1">
                  <c:v>5.7553956834532377E-2</c:v>
                </c:pt>
                <c:pt idx="2">
                  <c:v>0.11851851851851852</c:v>
                </c:pt>
                <c:pt idx="3">
                  <c:v>0.19047619047619047</c:v>
                </c:pt>
                <c:pt idx="4">
                  <c:v>0.29375000000000001</c:v>
                </c:pt>
                <c:pt idx="5">
                  <c:v>0.30869565217391304</c:v>
                </c:pt>
                <c:pt idx="6">
                  <c:v>0.3593073593073593</c:v>
                </c:pt>
                <c:pt idx="7">
                  <c:v>0.37320574162679426</c:v>
                </c:pt>
                <c:pt idx="8">
                  <c:v>0.47470817120622566</c:v>
                </c:pt>
                <c:pt idx="9">
                  <c:v>0.46296296296296297</c:v>
                </c:pt>
                <c:pt idx="10">
                  <c:v>0.4331983805668016</c:v>
                </c:pt>
                <c:pt idx="11">
                  <c:v>0.36986301369863012</c:v>
                </c:pt>
                <c:pt idx="12">
                  <c:v>0.32987012987012987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A5-40B5-BAC3-B5BDA9CDDD1F}"/>
            </c:ext>
          </c:extLst>
        </c:ser>
        <c:ser>
          <c:idx val="1"/>
          <c:order val="1"/>
          <c:tx>
            <c:strRef>
              <c:f>DATO!$EP$7</c:f>
              <c:strCache>
                <c:ptCount val="1"/>
                <c:pt idx="0">
                  <c:v>Venezolana</c:v>
                </c:pt>
              </c:strCache>
            </c:strRef>
          </c:tx>
          <c:spPr>
            <a:ln w="254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DATO!$EQ$5:$FC$5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DATO!$EQ$7:$FC$7</c:f>
              <c:numCache>
                <c:formatCode>0.0%</c:formatCode>
                <c:ptCount val="13"/>
                <c:pt idx="0">
                  <c:v>0</c:v>
                </c:pt>
                <c:pt idx="1">
                  <c:v>1.4388489208633094E-2</c:v>
                </c:pt>
                <c:pt idx="2">
                  <c:v>7.4074074074074077E-3</c:v>
                </c:pt>
                <c:pt idx="3">
                  <c:v>5.9523809523809521E-3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7.7821011673151752E-3</c:v>
                </c:pt>
                <c:pt idx="9">
                  <c:v>1.8518518518518517E-2</c:v>
                </c:pt>
                <c:pt idx="10">
                  <c:v>5.6680161943319839E-2</c:v>
                </c:pt>
                <c:pt idx="11">
                  <c:v>0.13013698630136986</c:v>
                </c:pt>
                <c:pt idx="12">
                  <c:v>0.24935064935064935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A5-40B5-BAC3-B5BDA9CDDD1F}"/>
            </c:ext>
          </c:extLst>
        </c:ser>
        <c:ser>
          <c:idx val="2"/>
          <c:order val="2"/>
          <c:tx>
            <c:strRef>
              <c:f>DATO!$EP$8</c:f>
              <c:strCache>
                <c:ptCount val="1"/>
                <c:pt idx="0">
                  <c:v>Boliviana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DATO!$EQ$5:$FC$5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DATO!$EQ$8:$FC$8</c:f>
              <c:numCache>
                <c:formatCode>0.0%</c:formatCode>
                <c:ptCount val="13"/>
                <c:pt idx="0">
                  <c:v>0.27814569536423839</c:v>
                </c:pt>
                <c:pt idx="1">
                  <c:v>0.17985611510791366</c:v>
                </c:pt>
                <c:pt idx="2">
                  <c:v>9.6296296296296297E-2</c:v>
                </c:pt>
                <c:pt idx="3">
                  <c:v>0.14285714285714285</c:v>
                </c:pt>
                <c:pt idx="4">
                  <c:v>0.11874999999999999</c:v>
                </c:pt>
                <c:pt idx="5">
                  <c:v>0.16956521739130434</c:v>
                </c:pt>
                <c:pt idx="6">
                  <c:v>0.13419913419913421</c:v>
                </c:pt>
                <c:pt idx="7">
                  <c:v>0.11004784688995216</c:v>
                </c:pt>
                <c:pt idx="8">
                  <c:v>0.10505836575875487</c:v>
                </c:pt>
                <c:pt idx="9">
                  <c:v>0.14074074074074075</c:v>
                </c:pt>
                <c:pt idx="10">
                  <c:v>0.14979757085020243</c:v>
                </c:pt>
                <c:pt idx="11">
                  <c:v>0.1952054794520548</c:v>
                </c:pt>
                <c:pt idx="12">
                  <c:v>0.16363636363636364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0A5-40B5-BAC3-B5BDA9CDDD1F}"/>
            </c:ext>
          </c:extLst>
        </c:ser>
        <c:ser>
          <c:idx val="3"/>
          <c:order val="3"/>
          <c:tx>
            <c:strRef>
              <c:f>DATO!$EP$9</c:f>
              <c:strCache>
                <c:ptCount val="1"/>
                <c:pt idx="0">
                  <c:v>Peruana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DATO!$EQ$5:$FC$5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DATO!$EQ$9:$FC$9</c:f>
              <c:numCache>
                <c:formatCode>0.0%</c:formatCode>
                <c:ptCount val="13"/>
                <c:pt idx="0">
                  <c:v>0.36423841059602646</c:v>
                </c:pt>
                <c:pt idx="1">
                  <c:v>0.33093525179856115</c:v>
                </c:pt>
                <c:pt idx="2">
                  <c:v>0.40740740740740738</c:v>
                </c:pt>
                <c:pt idx="3">
                  <c:v>0.35714285714285715</c:v>
                </c:pt>
                <c:pt idx="4">
                  <c:v>0.3125</c:v>
                </c:pt>
                <c:pt idx="5">
                  <c:v>0.29130434782608694</c:v>
                </c:pt>
                <c:pt idx="6">
                  <c:v>0.29004329004329005</c:v>
                </c:pt>
                <c:pt idx="7">
                  <c:v>0.31578947368421051</c:v>
                </c:pt>
                <c:pt idx="8">
                  <c:v>0.24513618677042801</c:v>
                </c:pt>
                <c:pt idx="9">
                  <c:v>0.21111111111111111</c:v>
                </c:pt>
                <c:pt idx="10">
                  <c:v>0.21052631578947367</c:v>
                </c:pt>
                <c:pt idx="11">
                  <c:v>0.20205479452054795</c:v>
                </c:pt>
                <c:pt idx="12">
                  <c:v>0.15324675324675324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0A5-40B5-BAC3-B5BDA9CDDD1F}"/>
            </c:ext>
          </c:extLst>
        </c:ser>
        <c:ser>
          <c:idx val="4"/>
          <c:order val="4"/>
          <c:tx>
            <c:strRef>
              <c:f>DATO!$EP$10</c:f>
              <c:strCache>
                <c:ptCount val="1"/>
                <c:pt idx="0">
                  <c:v>Ecuatoriana</c:v>
                </c:pt>
              </c:strCache>
            </c:strRef>
          </c:tx>
          <c:spPr>
            <a:ln w="25400" cap="rnd">
              <a:solidFill>
                <a:srgbClr val="004677"/>
              </a:solidFill>
              <a:round/>
            </a:ln>
            <a:effectLst/>
          </c:spPr>
          <c:marker>
            <c:symbol val="none"/>
          </c:marker>
          <c:cat>
            <c:numRef>
              <c:f>DATO!$EQ$5:$FC$5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DATO!$EQ$10:$FC$10</c:f>
              <c:numCache>
                <c:formatCode>0.0%</c:formatCode>
                <c:ptCount val="13"/>
                <c:pt idx="0">
                  <c:v>5.2980132450331126E-2</c:v>
                </c:pt>
                <c:pt idx="1">
                  <c:v>9.3525179856115109E-2</c:v>
                </c:pt>
                <c:pt idx="2">
                  <c:v>5.9259259259259262E-2</c:v>
                </c:pt>
                <c:pt idx="3">
                  <c:v>4.7619047619047616E-2</c:v>
                </c:pt>
                <c:pt idx="4">
                  <c:v>0.05</c:v>
                </c:pt>
                <c:pt idx="5">
                  <c:v>5.6521739130434782E-2</c:v>
                </c:pt>
                <c:pt idx="6">
                  <c:v>4.3290043290043288E-2</c:v>
                </c:pt>
                <c:pt idx="7">
                  <c:v>5.2631578947368418E-2</c:v>
                </c:pt>
                <c:pt idx="8">
                  <c:v>5.8365758754863814E-2</c:v>
                </c:pt>
                <c:pt idx="9">
                  <c:v>5.5555555555555552E-2</c:v>
                </c:pt>
                <c:pt idx="10">
                  <c:v>5.6680161943319839E-2</c:v>
                </c:pt>
                <c:pt idx="11">
                  <c:v>3.0821917808219176E-2</c:v>
                </c:pt>
                <c:pt idx="12">
                  <c:v>3.1168831168831169E-2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0A5-40B5-BAC3-B5BDA9CDDD1F}"/>
            </c:ext>
          </c:extLst>
        </c:ser>
        <c:ser>
          <c:idx val="5"/>
          <c:order val="5"/>
          <c:tx>
            <c:strRef>
              <c:f>DATO!$EP$11</c:f>
              <c:strCache>
                <c:ptCount val="1"/>
                <c:pt idx="0">
                  <c:v>Argentina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DATO!$EQ$5:$FC$5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DATO!$EQ$11:$FC$11</c:f>
              <c:numCache>
                <c:formatCode>0.0%</c:formatCode>
                <c:ptCount val="13"/>
                <c:pt idx="0">
                  <c:v>0.23841059602649006</c:v>
                </c:pt>
                <c:pt idx="1">
                  <c:v>0.2805755395683453</c:v>
                </c:pt>
                <c:pt idx="2">
                  <c:v>0.25925925925925924</c:v>
                </c:pt>
                <c:pt idx="3">
                  <c:v>0.21428571428571427</c:v>
                </c:pt>
                <c:pt idx="4">
                  <c:v>0.1875</c:v>
                </c:pt>
                <c:pt idx="5">
                  <c:v>0.1391304347826087</c:v>
                </c:pt>
                <c:pt idx="6">
                  <c:v>0.11688311688311688</c:v>
                </c:pt>
                <c:pt idx="7">
                  <c:v>8.1339712918660281E-2</c:v>
                </c:pt>
                <c:pt idx="8">
                  <c:v>4.6692607003891051E-2</c:v>
                </c:pt>
                <c:pt idx="9">
                  <c:v>2.5925925925925925E-2</c:v>
                </c:pt>
                <c:pt idx="10">
                  <c:v>1.6194331983805668E-2</c:v>
                </c:pt>
                <c:pt idx="11">
                  <c:v>1.0273972602739725E-2</c:v>
                </c:pt>
                <c:pt idx="12">
                  <c:v>7.7922077922077922E-3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0A5-40B5-BAC3-B5BDA9CDDD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6966984"/>
        <c:axId val="946967640"/>
      </c:lineChart>
      <c:catAx>
        <c:axId val="946966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46967640"/>
        <c:crosses val="autoZero"/>
        <c:auto val="1"/>
        <c:lblAlgn val="ctr"/>
        <c:lblOffset val="100"/>
        <c:noMultiLvlLbl val="0"/>
      </c:catAx>
      <c:valAx>
        <c:axId val="946967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just">
                  <a:defRPr sz="700" b="1" i="0" u="none" strike="noStrike" kern="1200" baseline="0">
                    <a:solidFill>
                      <a:srgbClr val="00467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 sz="700" b="1" i="0" baseline="0" dirty="0" err="1">
                    <a:solidFill>
                      <a:srgbClr val="004677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Distribución</a:t>
                </a:r>
                <a:r>
                  <a:rPr lang="en-US" sz="700" b="1" i="0" baseline="0" dirty="0">
                    <a:solidFill>
                      <a:srgbClr val="004677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700" b="1" i="0" baseline="0" dirty="0" err="1">
                    <a:solidFill>
                      <a:srgbClr val="004677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porcentual</a:t>
                </a:r>
                <a:r>
                  <a:rPr lang="en-US" sz="700" b="1" i="0" baseline="0" dirty="0">
                    <a:solidFill>
                      <a:srgbClr val="004677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de</a:t>
                </a:r>
              </a:p>
              <a:p>
                <a:pPr algn="just">
                  <a:defRPr sz="700">
                    <a:solidFill>
                      <a:srgbClr val="00467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 sz="700" b="1" i="0" baseline="0" dirty="0" err="1">
                    <a:solidFill>
                      <a:srgbClr val="004677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nacionalidad</a:t>
                </a:r>
                <a:r>
                  <a:rPr lang="en-US" sz="700" b="1" i="0" baseline="0" dirty="0">
                    <a:solidFill>
                      <a:srgbClr val="004677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de </a:t>
                </a:r>
                <a:r>
                  <a:rPr lang="en-US" sz="700" b="1" i="0" baseline="0" dirty="0" err="1">
                    <a:solidFill>
                      <a:srgbClr val="004677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los</a:t>
                </a:r>
                <a:r>
                  <a:rPr lang="en-US" sz="700" b="1" i="0" baseline="0" dirty="0">
                    <a:solidFill>
                      <a:srgbClr val="004677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700" b="1" i="0" baseline="0" dirty="0" err="1">
                    <a:solidFill>
                      <a:srgbClr val="004677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jóvenes</a:t>
                </a:r>
                <a:r>
                  <a:rPr lang="en-US" sz="700" b="1" i="0" baseline="0" dirty="0">
                    <a:solidFill>
                      <a:srgbClr val="004677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700" b="1" i="0" baseline="0" dirty="0" err="1">
                    <a:solidFill>
                      <a:srgbClr val="004677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atendidos</a:t>
                </a:r>
                <a:r>
                  <a:rPr lang="en-US" sz="700" b="1" i="0" baseline="0" dirty="0">
                    <a:solidFill>
                      <a:srgbClr val="004677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s-CL" sz="700" dirty="0">
                  <a:solidFill>
                    <a:srgbClr val="004677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c:rich>
          </c:tx>
          <c:layout>
            <c:manualLayout>
              <c:xMode val="edge"/>
              <c:yMode val="edge"/>
              <c:x val="4.2418205736010219E-2"/>
              <c:y val="8.492480735458722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just">
                <a:defRPr sz="700" b="1" i="0" u="none" strike="noStrike" kern="1200" baseline="0">
                  <a:solidFill>
                    <a:srgbClr val="00467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s-CL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4677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469669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CL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'DATO PL'!$AY$6</c:f>
              <c:strCache>
                <c:ptCount val="1"/>
                <c:pt idx="0">
                  <c:v>ARICA Y PARINACOTA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'DATO PL'!$AZ$5:$BO$5</c:f>
              <c:numCache>
                <c:formatCode>@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'DATO PL'!$AZ$6:$BO$6</c:f>
              <c:numCache>
                <c:formatCode>0.0%</c:formatCode>
                <c:ptCount val="16"/>
                <c:pt idx="0">
                  <c:v>9.5238095238095233E-2</c:v>
                </c:pt>
                <c:pt idx="1">
                  <c:v>0.1111111111111111</c:v>
                </c:pt>
                <c:pt idx="2">
                  <c:v>7.6923076923076927E-2</c:v>
                </c:pt>
                <c:pt idx="3">
                  <c:v>7.3170731707317069E-2</c:v>
                </c:pt>
                <c:pt idx="4">
                  <c:v>9.0909090909090912E-2</c:v>
                </c:pt>
                <c:pt idx="5">
                  <c:v>2.1276595744680851E-2</c:v>
                </c:pt>
                <c:pt idx="6">
                  <c:v>0.02</c:v>
                </c:pt>
                <c:pt idx="7">
                  <c:v>0.10714285714285714</c:v>
                </c:pt>
                <c:pt idx="8">
                  <c:v>8.1967213114754092E-2</c:v>
                </c:pt>
                <c:pt idx="9">
                  <c:v>2.2988505747126436E-2</c:v>
                </c:pt>
                <c:pt idx="10">
                  <c:v>2.9411764705882353E-2</c:v>
                </c:pt>
                <c:pt idx="11">
                  <c:v>9.375E-2</c:v>
                </c:pt>
                <c:pt idx="12">
                  <c:v>0.10526315789473684</c:v>
                </c:pt>
                <c:pt idx="13">
                  <c:v>9.3023255813953487E-2</c:v>
                </c:pt>
                <c:pt idx="14">
                  <c:v>0.16981132075471697</c:v>
                </c:pt>
                <c:pt idx="15">
                  <c:v>0.19148936170212766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AC-406C-84D2-4CF8841DCFAC}"/>
            </c:ext>
          </c:extLst>
        </c:ser>
        <c:ser>
          <c:idx val="1"/>
          <c:order val="1"/>
          <c:tx>
            <c:strRef>
              <c:f>'DATO PL'!$AY$7</c:f>
              <c:strCache>
                <c:ptCount val="1"/>
                <c:pt idx="0">
                  <c:v>TARAPACÁ</c:v>
                </c:pt>
              </c:strCache>
            </c:strRef>
          </c:tx>
          <c:spPr>
            <a:ln w="254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'DATO PL'!$AZ$5:$BO$5</c:f>
              <c:numCache>
                <c:formatCode>@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'DATO PL'!$AZ$7:$BO$7</c:f>
              <c:numCache>
                <c:formatCode>0.0%</c:formatCode>
                <c:ptCount val="16"/>
                <c:pt idx="0">
                  <c:v>0.1</c:v>
                </c:pt>
                <c:pt idx="1">
                  <c:v>6.4814814814814811E-2</c:v>
                </c:pt>
                <c:pt idx="2">
                  <c:v>3.2786885245901641E-2</c:v>
                </c:pt>
                <c:pt idx="3">
                  <c:v>7.8431372549019607E-2</c:v>
                </c:pt>
                <c:pt idx="4">
                  <c:v>3.4965034965034968E-2</c:v>
                </c:pt>
                <c:pt idx="5">
                  <c:v>4.6979865771812082E-2</c:v>
                </c:pt>
                <c:pt idx="6">
                  <c:v>4.6875E-2</c:v>
                </c:pt>
                <c:pt idx="7">
                  <c:v>4.6511627906976744E-2</c:v>
                </c:pt>
                <c:pt idx="8">
                  <c:v>7.0422535211267609E-2</c:v>
                </c:pt>
                <c:pt idx="9">
                  <c:v>5.6603773584905662E-2</c:v>
                </c:pt>
                <c:pt idx="10">
                  <c:v>5.2083333333333336E-2</c:v>
                </c:pt>
                <c:pt idx="11">
                  <c:v>6.4516129032258063E-2</c:v>
                </c:pt>
                <c:pt idx="12">
                  <c:v>0.11564625850340136</c:v>
                </c:pt>
                <c:pt idx="13">
                  <c:v>0.18085106382978725</c:v>
                </c:pt>
                <c:pt idx="14">
                  <c:v>0.23376623376623376</c:v>
                </c:pt>
                <c:pt idx="15">
                  <c:v>0.35398230088495575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AC-406C-84D2-4CF8841DCFAC}"/>
            </c:ext>
          </c:extLst>
        </c:ser>
        <c:ser>
          <c:idx val="2"/>
          <c:order val="2"/>
          <c:tx>
            <c:strRef>
              <c:f>'DATO PL'!$AY$8</c:f>
              <c:strCache>
                <c:ptCount val="1"/>
                <c:pt idx="0">
                  <c:v>ANTOFAGASTA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'DATO PL'!$AZ$5:$BO$5</c:f>
              <c:numCache>
                <c:formatCode>@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'DATO PL'!$AZ$8:$BO$8</c:f>
              <c:numCache>
                <c:formatCode>0.0%</c:formatCode>
                <c:ptCount val="16"/>
                <c:pt idx="0">
                  <c:v>0.13114754098360656</c:v>
                </c:pt>
                <c:pt idx="1">
                  <c:v>8.9655172413793102E-2</c:v>
                </c:pt>
                <c:pt idx="2">
                  <c:v>0.11458333333333333</c:v>
                </c:pt>
                <c:pt idx="3">
                  <c:v>9.1304347826086957E-2</c:v>
                </c:pt>
                <c:pt idx="4">
                  <c:v>7.0247933884297523E-2</c:v>
                </c:pt>
                <c:pt idx="5">
                  <c:v>3.8022813688212927E-2</c:v>
                </c:pt>
                <c:pt idx="6">
                  <c:v>5.6291390728476824E-2</c:v>
                </c:pt>
                <c:pt idx="7">
                  <c:v>4.2813455657492352E-2</c:v>
                </c:pt>
                <c:pt idx="8">
                  <c:v>9.2063492063492069E-2</c:v>
                </c:pt>
                <c:pt idx="9">
                  <c:v>5.9649122807017542E-2</c:v>
                </c:pt>
                <c:pt idx="10">
                  <c:v>5.8333333333333334E-2</c:v>
                </c:pt>
                <c:pt idx="11">
                  <c:v>9.6491228070175433E-2</c:v>
                </c:pt>
                <c:pt idx="12">
                  <c:v>0.10945273631840796</c:v>
                </c:pt>
                <c:pt idx="13">
                  <c:v>0.1165644171779141</c:v>
                </c:pt>
                <c:pt idx="14">
                  <c:v>0.19745222929936307</c:v>
                </c:pt>
                <c:pt idx="15">
                  <c:v>0.22981366459627328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AC-406C-84D2-4CF8841DCFAC}"/>
            </c:ext>
          </c:extLst>
        </c:ser>
        <c:ser>
          <c:idx val="3"/>
          <c:order val="3"/>
          <c:tx>
            <c:strRef>
              <c:f>'DATO PL'!$AY$9</c:f>
              <c:strCache>
                <c:ptCount val="1"/>
                <c:pt idx="0">
                  <c:v>ATACAMA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'DATO PL'!$AZ$5:$BO$5</c:f>
              <c:numCache>
                <c:formatCode>@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'DATO PL'!$AZ$9:$BO$9</c:f>
              <c:numCache>
                <c:formatCode>0.0%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8.1967213114754103E-3</c:v>
                </c:pt>
                <c:pt idx="4">
                  <c:v>8.6956521739130436E-3</c:v>
                </c:pt>
                <c:pt idx="5">
                  <c:v>0</c:v>
                </c:pt>
                <c:pt idx="6">
                  <c:v>0</c:v>
                </c:pt>
                <c:pt idx="7">
                  <c:v>9.0090090090090089E-3</c:v>
                </c:pt>
                <c:pt idx="8">
                  <c:v>3.0612244897959183E-2</c:v>
                </c:pt>
                <c:pt idx="9">
                  <c:v>1.0101010101010102E-2</c:v>
                </c:pt>
                <c:pt idx="10">
                  <c:v>0</c:v>
                </c:pt>
                <c:pt idx="11">
                  <c:v>0</c:v>
                </c:pt>
                <c:pt idx="12">
                  <c:v>1.4492753623188406E-2</c:v>
                </c:pt>
                <c:pt idx="13">
                  <c:v>1.9230769230769232E-2</c:v>
                </c:pt>
                <c:pt idx="14">
                  <c:v>3.7735849056603772E-2</c:v>
                </c:pt>
                <c:pt idx="15">
                  <c:v>6.5217391304347824E-2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6AC-406C-84D2-4CF8841DCFAC}"/>
            </c:ext>
          </c:extLst>
        </c:ser>
        <c:ser>
          <c:idx val="4"/>
          <c:order val="4"/>
          <c:tx>
            <c:strRef>
              <c:f>'DATO PL'!$AY$10</c:f>
              <c:strCache>
                <c:ptCount val="1"/>
                <c:pt idx="0">
                  <c:v>COQUIMBO</c:v>
                </c:pt>
              </c:strCache>
            </c:strRef>
          </c:tx>
          <c:spPr>
            <a:ln w="254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'DATO PL'!$AZ$5:$BO$5</c:f>
              <c:numCache>
                <c:formatCode>@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'DATO PL'!$AZ$10:$BO$10</c:f>
              <c:numCache>
                <c:formatCode>0.0%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5.4054054054054057E-3</c:v>
                </c:pt>
                <c:pt idx="4">
                  <c:v>0</c:v>
                </c:pt>
                <c:pt idx="5">
                  <c:v>0</c:v>
                </c:pt>
                <c:pt idx="6">
                  <c:v>4.5045045045045045E-3</c:v>
                </c:pt>
                <c:pt idx="7">
                  <c:v>9.3896713615023476E-3</c:v>
                </c:pt>
                <c:pt idx="8">
                  <c:v>1.1428571428571429E-2</c:v>
                </c:pt>
                <c:pt idx="9">
                  <c:v>6.1728395061728392E-3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1.282051282051282E-2</c:v>
                </c:pt>
                <c:pt idx="15">
                  <c:v>2.247191011235955E-2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6AC-406C-84D2-4CF8841DC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9659512"/>
        <c:axId val="1639658528"/>
        <c:extLst>
          <c:ext xmlns:c15="http://schemas.microsoft.com/office/drawing/2012/chart" uri="{02D57815-91ED-43cb-92C2-25804820EDAC}">
            <c15:filteredLine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'DATO PL'!$AY$11</c15:sqref>
                        </c15:formulaRef>
                      </c:ext>
                    </c:extLst>
                    <c:strCache>
                      <c:ptCount val="1"/>
                      <c:pt idx="0">
                        <c:v>VALPARAÍSO</c:v>
                      </c:pt>
                    </c:strCache>
                  </c:strRef>
                </c:tx>
                <c:spPr>
                  <a:ln w="2222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'DATO PL'!$AZ$5:$BO$5</c15:sqref>
                        </c15:formulaRef>
                      </c:ext>
                    </c:extLst>
                    <c:numCache>
                      <c:formatCode>@</c:formatCode>
                      <c:ptCount val="16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'DATO PL'!$AZ$11:$BO$11</c15:sqref>
                        </c15:formulaRef>
                      </c:ext>
                    </c:extLst>
                    <c:numCache>
                      <c:formatCode>0.0%</c:formatCode>
                      <c:ptCount val="16"/>
                      <c:pt idx="0">
                        <c:v>4.608294930875576E-3</c:v>
                      </c:pt>
                      <c:pt idx="1">
                        <c:v>7.3710073710073713E-3</c:v>
                      </c:pt>
                      <c:pt idx="2">
                        <c:v>4.0816326530612249E-3</c:v>
                      </c:pt>
                      <c:pt idx="3">
                        <c:v>5.8708414872798431E-3</c:v>
                      </c:pt>
                      <c:pt idx="4">
                        <c:v>1.9083969465648854E-3</c:v>
                      </c:pt>
                      <c:pt idx="5">
                        <c:v>3.7593984962406013E-3</c:v>
                      </c:pt>
                      <c:pt idx="6">
                        <c:v>6.5252854812398045E-3</c:v>
                      </c:pt>
                      <c:pt idx="7">
                        <c:v>5.0505050505050509E-3</c:v>
                      </c:pt>
                      <c:pt idx="8">
                        <c:v>5.3285968028419185E-3</c:v>
                      </c:pt>
                      <c:pt idx="9">
                        <c:v>6.3025210084033615E-3</c:v>
                      </c:pt>
                      <c:pt idx="10">
                        <c:v>0</c:v>
                      </c:pt>
                      <c:pt idx="11">
                        <c:v>5.0632911392405064E-3</c:v>
                      </c:pt>
                      <c:pt idx="12">
                        <c:v>2.9411764705882353E-3</c:v>
                      </c:pt>
                      <c:pt idx="13">
                        <c:v>5.3475935828877002E-3</c:v>
                      </c:pt>
                      <c:pt idx="14">
                        <c:v>7.6335877862595417E-3</c:v>
                      </c:pt>
                      <c:pt idx="15">
                        <c:v>4.2780748663101602E-2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D6AC-406C-84D2-4CF8841DCFAC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PL'!$AY$12</c15:sqref>
                        </c15:formulaRef>
                      </c:ext>
                    </c:extLst>
                    <c:strCache>
                      <c:ptCount val="1"/>
                      <c:pt idx="0">
                        <c:v>LIBERTADOR GRAL. BDO. O'HIGGINS</c:v>
                      </c:pt>
                    </c:strCache>
                  </c:strRef>
                </c:tx>
                <c:spPr>
                  <a:ln w="2222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PL'!$AZ$5:$BO$5</c15:sqref>
                        </c15:formulaRef>
                      </c:ext>
                    </c:extLst>
                    <c:numCache>
                      <c:formatCode>@</c:formatCode>
                      <c:ptCount val="16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PL'!$AZ$12:$BO$12</c15:sqref>
                        </c15:formulaRef>
                      </c:ext>
                    </c:extLst>
                    <c:numCache>
                      <c:formatCode>0.0%</c:formatCode>
                      <c:ptCount val="1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4.2194092827004216E-3</c:v>
                      </c:pt>
                      <c:pt idx="4">
                        <c:v>7.575757575757576E-3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8.8495575221238937E-3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1.1764705882352941E-2</c:v>
                      </c:pt>
                      <c:pt idx="14">
                        <c:v>1.4285714285714285E-2</c:v>
                      </c:pt>
                      <c:pt idx="15">
                        <c:v>1.0416666666666666E-2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D6AC-406C-84D2-4CF8841DCFAC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PL'!$AY$13</c15:sqref>
                        </c15:formulaRef>
                      </c:ext>
                    </c:extLst>
                    <c:strCache>
                      <c:ptCount val="1"/>
                      <c:pt idx="0">
                        <c:v>MAULE</c:v>
                      </c:pt>
                    </c:strCache>
                  </c:strRef>
                </c:tx>
                <c:spPr>
                  <a:ln w="2222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PL'!$AZ$5:$BO$5</c15:sqref>
                        </c15:formulaRef>
                      </c:ext>
                    </c:extLst>
                    <c:numCache>
                      <c:formatCode>@</c:formatCode>
                      <c:ptCount val="16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PL'!$AZ$13:$BO$13</c15:sqref>
                        </c15:formulaRef>
                      </c:ext>
                    </c:extLst>
                    <c:numCache>
                      <c:formatCode>0.0%</c:formatCode>
                      <c:ptCount val="1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4.329004329004329E-3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5.8823529411764705E-3</c:v>
                      </c:pt>
                      <c:pt idx="11">
                        <c:v>1.1111111111111112E-2</c:v>
                      </c:pt>
                      <c:pt idx="12">
                        <c:v>1.3245033112582781E-2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1.9417475728155338E-2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6AC-406C-84D2-4CF8841DCFAC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PL'!$AY$14</c15:sqref>
                        </c15:formulaRef>
                      </c:ext>
                    </c:extLst>
                    <c:strCache>
                      <c:ptCount val="1"/>
                      <c:pt idx="0">
                        <c:v> BIOBÍO</c:v>
                      </c:pt>
                    </c:strCache>
                  </c:strRef>
                </c:tx>
                <c:spPr>
                  <a:ln w="2222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PL'!$AZ$5:$BO$5</c15:sqref>
                        </c15:formulaRef>
                      </c:ext>
                    </c:extLst>
                    <c:numCache>
                      <c:formatCode>@</c:formatCode>
                      <c:ptCount val="16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PL'!$AZ$14:$BO$14</c15:sqref>
                        </c15:formulaRef>
                      </c:ext>
                    </c:extLst>
                    <c:numCache>
                      <c:formatCode>0.0%</c:formatCode>
                      <c:ptCount val="1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3.3898305084745763E-2</c:v>
                      </c:pt>
                      <c:pt idx="15">
                        <c:v>2.2556390977443608E-2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D6AC-406C-84D2-4CF8841DCFAC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PL'!$AY$15</c15:sqref>
                        </c15:formulaRef>
                      </c:ext>
                    </c:extLst>
                    <c:strCache>
                      <c:ptCount val="1"/>
                      <c:pt idx="0">
                        <c:v>LA ARAUCANÍA</c:v>
                      </c:pt>
                    </c:strCache>
                  </c:strRef>
                </c:tx>
                <c:spPr>
                  <a:ln w="2222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PL'!$AZ$5:$BO$5</c15:sqref>
                        </c15:formulaRef>
                      </c:ext>
                    </c:extLst>
                    <c:numCache>
                      <c:formatCode>@</c:formatCode>
                      <c:ptCount val="16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PL'!$AZ$15:$BO$15</c15:sqref>
                        </c15:formulaRef>
                      </c:ext>
                    </c:extLst>
                    <c:numCache>
                      <c:formatCode>0.0%</c:formatCode>
                      <c:ptCount val="16"/>
                      <c:pt idx="0">
                        <c:v>0</c:v>
                      </c:pt>
                      <c:pt idx="1">
                        <c:v>1.9607843137254902E-3</c:v>
                      </c:pt>
                      <c:pt idx="2">
                        <c:v>3.9138943248532287E-3</c:v>
                      </c:pt>
                      <c:pt idx="3">
                        <c:v>2.5062656641604009E-3</c:v>
                      </c:pt>
                      <c:pt idx="4">
                        <c:v>3.003003003003003E-3</c:v>
                      </c:pt>
                      <c:pt idx="5">
                        <c:v>1.0309278350515464E-2</c:v>
                      </c:pt>
                      <c:pt idx="6">
                        <c:v>8.5836909871244635E-3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D6AC-406C-84D2-4CF8841DCFAC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PL'!$AY$16</c15:sqref>
                        </c15:formulaRef>
                      </c:ext>
                    </c:extLst>
                    <c:strCache>
                      <c:ptCount val="1"/>
                      <c:pt idx="0">
                        <c:v>LOS RÍOS</c:v>
                      </c:pt>
                    </c:strCache>
                  </c:strRef>
                </c:tx>
                <c:spPr>
                  <a:ln w="2222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PL'!$AZ$5:$BO$5</c15:sqref>
                        </c15:formulaRef>
                      </c:ext>
                    </c:extLst>
                    <c:numCache>
                      <c:formatCode>@</c:formatCode>
                      <c:ptCount val="16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PL'!$AZ$16:$BO$16</c15:sqref>
                        </c15:formulaRef>
                      </c:ext>
                    </c:extLst>
                    <c:numCache>
                      <c:formatCode>0.0%</c:formatCode>
                      <c:ptCount val="1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9.5238095238095247E-3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4.7619047619047616E-2</c:v>
                      </c:pt>
                      <c:pt idx="15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D6AC-406C-84D2-4CF8841DCFAC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PL'!$AY$17</c15:sqref>
                        </c15:formulaRef>
                      </c:ext>
                    </c:extLst>
                    <c:strCache>
                      <c:ptCount val="1"/>
                      <c:pt idx="0">
                        <c:v>LOS LAGOS</c:v>
                      </c:pt>
                    </c:strCache>
                  </c:strRef>
                </c:tx>
                <c:spPr>
                  <a:ln w="2222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PL'!$AZ$5:$BO$5</c15:sqref>
                        </c15:formulaRef>
                      </c:ext>
                    </c:extLst>
                    <c:numCache>
                      <c:formatCode>@</c:formatCode>
                      <c:ptCount val="16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PL'!$AZ$17:$BO$17</c15:sqref>
                        </c15:formulaRef>
                      </c:ext>
                    </c:extLst>
                    <c:numCache>
                      <c:formatCode>0.0%</c:formatCode>
                      <c:ptCount val="1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7.1428571428571426E-3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1.2048192771084338E-2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5.8823529411764705E-2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D6AC-406C-84D2-4CF8841DCFAC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PL'!$AY$18</c15:sqref>
                        </c15:formulaRef>
                      </c:ext>
                    </c:extLst>
                    <c:strCache>
                      <c:ptCount val="1"/>
                      <c:pt idx="0">
                        <c:v>AYSÉN</c:v>
                      </c:pt>
                    </c:strCache>
                  </c:strRef>
                </c:tx>
                <c:spPr>
                  <a:ln w="2222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PL'!$AZ$5:$BO$5</c15:sqref>
                        </c15:formulaRef>
                      </c:ext>
                    </c:extLst>
                    <c:numCache>
                      <c:formatCode>@</c:formatCode>
                      <c:ptCount val="16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PL'!$AZ$18:$BO$18</c15:sqref>
                        </c15:formulaRef>
                      </c:ext>
                    </c:extLst>
                    <c:numCache>
                      <c:formatCode>0.0%</c:formatCode>
                      <c:ptCount val="1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D6AC-406C-84D2-4CF8841DCFAC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PL'!$AY$19</c15:sqref>
                        </c15:formulaRef>
                      </c:ext>
                    </c:extLst>
                    <c:strCache>
                      <c:ptCount val="1"/>
                      <c:pt idx="0">
                        <c:v>MAGALLANES</c:v>
                      </c:pt>
                    </c:strCache>
                  </c:strRef>
                </c:tx>
                <c:spPr>
                  <a:ln w="2222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PL'!$AZ$5:$BO$5</c15:sqref>
                        </c15:formulaRef>
                      </c:ext>
                    </c:extLst>
                    <c:numCache>
                      <c:formatCode>@</c:formatCode>
                      <c:ptCount val="16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PL'!$AZ$19:$BO$19</c15:sqref>
                        </c15:formulaRef>
                      </c:ext>
                    </c:extLst>
                    <c:numCache>
                      <c:formatCode>0.0%</c:formatCode>
                      <c:ptCount val="1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3.4482758620689655E-2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3.8461538461538464E-2</c:v>
                      </c:pt>
                      <c:pt idx="7">
                        <c:v>5.5555555555555552E-2</c:v>
                      </c:pt>
                      <c:pt idx="8">
                        <c:v>6.25E-2</c:v>
                      </c:pt>
                      <c:pt idx="9">
                        <c:v>0.14285714285714285</c:v>
                      </c:pt>
                      <c:pt idx="10">
                        <c:v>0.11764705882352941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D6AC-406C-84D2-4CF8841DCFAC}"/>
                  </c:ext>
                </c:extLst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PL'!$AY$20</c15:sqref>
                        </c15:formulaRef>
                      </c:ext>
                    </c:extLst>
                    <c:strCache>
                      <c:ptCount val="1"/>
                      <c:pt idx="0">
                        <c:v>METROPOLITANA</c:v>
                      </c:pt>
                    </c:strCache>
                  </c:strRef>
                </c:tx>
                <c:spPr>
                  <a:ln w="22225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PL'!$AZ$5:$BO$5</c15:sqref>
                        </c15:formulaRef>
                      </c:ext>
                    </c:extLst>
                    <c:numCache>
                      <c:formatCode>@</c:formatCode>
                      <c:ptCount val="16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'DATO PL'!$AZ$20:$BO$20</c15:sqref>
                        </c15:formulaRef>
                      </c:ext>
                    </c:extLst>
                    <c:numCache>
                      <c:formatCode>0.0%</c:formatCode>
                      <c:ptCount val="16"/>
                      <c:pt idx="0">
                        <c:v>3.3821871476888386E-3</c:v>
                      </c:pt>
                      <c:pt idx="1">
                        <c:v>6.3001145475372281E-3</c:v>
                      </c:pt>
                      <c:pt idx="2">
                        <c:v>5.7012542759407071E-3</c:v>
                      </c:pt>
                      <c:pt idx="3">
                        <c:v>8.0147965474722561E-3</c:v>
                      </c:pt>
                      <c:pt idx="4">
                        <c:v>9.6269554753309269E-3</c:v>
                      </c:pt>
                      <c:pt idx="5">
                        <c:v>6.3091482649842269E-3</c:v>
                      </c:pt>
                      <c:pt idx="6">
                        <c:v>9.5181439619274246E-3</c:v>
                      </c:pt>
                      <c:pt idx="7">
                        <c:v>7.5275043427909666E-3</c:v>
                      </c:pt>
                      <c:pt idx="8">
                        <c:v>1.0807736063708761E-2</c:v>
                      </c:pt>
                      <c:pt idx="9">
                        <c:v>1.1589403973509934E-2</c:v>
                      </c:pt>
                      <c:pt idx="10">
                        <c:v>1.466275659824047E-2</c:v>
                      </c:pt>
                      <c:pt idx="11">
                        <c:v>1.6321406151914627E-2</c:v>
                      </c:pt>
                      <c:pt idx="12">
                        <c:v>1.884159106769016E-2</c:v>
                      </c:pt>
                      <c:pt idx="13">
                        <c:v>2.2861981371718881E-2</c:v>
                      </c:pt>
                      <c:pt idx="14">
                        <c:v>3.4517766497461931E-2</c:v>
                      </c:pt>
                      <c:pt idx="15">
                        <c:v>5.4148471615720527E-2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D6AC-406C-84D2-4CF8841DCFAC}"/>
                  </c:ext>
                </c:extLst>
              </c15:ser>
            </c15:filteredLineSeries>
          </c:ext>
        </c:extLst>
      </c:lineChart>
      <c:catAx>
        <c:axId val="1639659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39658528"/>
        <c:crosses val="autoZero"/>
        <c:auto val="1"/>
        <c:lblAlgn val="ctr"/>
        <c:lblOffset val="100"/>
        <c:noMultiLvlLbl val="0"/>
      </c:catAx>
      <c:valAx>
        <c:axId val="163965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just">
                  <a:defRPr sz="800" b="1" i="0" u="none" strike="noStrike" kern="1200" baseline="0">
                    <a:solidFill>
                      <a:srgbClr val="00467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 sz="800" dirty="0" err="1">
                    <a:solidFill>
                      <a:srgbClr val="00467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Porcentaje</a:t>
                </a:r>
                <a:r>
                  <a:rPr lang="en-US" sz="800" dirty="0">
                    <a:solidFill>
                      <a:srgbClr val="00467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de </a:t>
                </a:r>
                <a:r>
                  <a:rPr lang="en-US" sz="800" dirty="0" err="1">
                    <a:solidFill>
                      <a:srgbClr val="00467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jóvenes</a:t>
                </a:r>
                <a:r>
                  <a:rPr lang="en-US" sz="800" dirty="0">
                    <a:solidFill>
                      <a:srgbClr val="00467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800" dirty="0" err="1">
                    <a:solidFill>
                      <a:srgbClr val="00467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migrantes</a:t>
                </a:r>
                <a:r>
                  <a:rPr lang="en-US" sz="800" dirty="0">
                    <a:solidFill>
                      <a:srgbClr val="00467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defRPr sz="800">
                    <a:solidFill>
                      <a:srgbClr val="00467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 sz="800" dirty="0" err="1">
                    <a:solidFill>
                      <a:srgbClr val="00467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atendidos</a:t>
                </a:r>
                <a:r>
                  <a:rPr lang="en-US" sz="800" dirty="0">
                    <a:solidFill>
                      <a:srgbClr val="00467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800" dirty="0" err="1">
                    <a:solidFill>
                      <a:srgbClr val="00467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en</a:t>
                </a:r>
                <a:r>
                  <a:rPr lang="en-US" sz="800" dirty="0">
                    <a:solidFill>
                      <a:srgbClr val="00467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PL </a:t>
                </a:r>
                <a:r>
                  <a:rPr lang="en-US" sz="800" dirty="0" err="1">
                    <a:solidFill>
                      <a:srgbClr val="00467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Macrozona</a:t>
                </a:r>
                <a:r>
                  <a:rPr lang="en-US" sz="800" dirty="0">
                    <a:solidFill>
                      <a:srgbClr val="00467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Norte</a:t>
                </a:r>
                <a:endParaRPr lang="es-CL" sz="800" dirty="0">
                  <a:solidFill>
                    <a:srgbClr val="00467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c:rich>
          </c:tx>
          <c:layout>
            <c:manualLayout>
              <c:xMode val="edge"/>
              <c:yMode val="edge"/>
              <c:x val="4.4452496700463313E-2"/>
              <c:y val="0.146748124142360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just">
                <a:defRPr sz="800" b="1" i="0" u="none" strike="noStrike" kern="1200" baseline="0">
                  <a:solidFill>
                    <a:srgbClr val="00467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s-CL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4677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396595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1" i="0" u="none" strike="noStrike" kern="1200" baseline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CL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0E11-7062-C54E-8013-799FFE41C5CA}" type="datetimeFigureOut">
              <a:rPr lang="es-CL" smtClean="0"/>
              <a:t>23-03-2023</a:t>
            </a:fld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3185480-4AA0-52FD-561D-A72E961215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31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0E11-7062-C54E-8013-799FFE41C5CA}" type="datetimeFigureOut">
              <a:rPr lang="es-CL" smtClean="0"/>
              <a:t>23-03-2023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2D5D-D58D-4E4B-BF79-4BBDEE415D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866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0E11-7062-C54E-8013-799FFE41C5CA}" type="datetimeFigureOut">
              <a:rPr lang="es-CL" smtClean="0"/>
              <a:t>23-03-2023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2D5D-D58D-4E4B-BF79-4BBDEE415D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435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03F1E23-D31B-2BD2-DA57-6C748BB67A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2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87089C3-E57D-33F9-56A3-D772E9BC0E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0E11-7062-C54E-8013-799FFE41C5CA}" type="datetimeFigureOut">
              <a:rPr lang="es-CL" smtClean="0"/>
              <a:t>23-03-2023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2D5D-D58D-4E4B-BF79-4BBDEE415D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56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0E11-7062-C54E-8013-799FFE41C5CA}" type="datetimeFigureOut">
              <a:rPr lang="es-CL" smtClean="0"/>
              <a:t>23-03-2023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2D5D-D58D-4E4B-BF79-4BBDEE415D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624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0E11-7062-C54E-8013-799FFE41C5CA}" type="datetimeFigureOut">
              <a:rPr lang="es-CL" smtClean="0"/>
              <a:t>23-03-2023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2D5D-D58D-4E4B-BF79-4BBDEE415D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877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0E11-7062-C54E-8013-799FFE41C5CA}" type="datetimeFigureOut">
              <a:rPr lang="es-CL" smtClean="0"/>
              <a:t>23-03-2023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2D5D-D58D-4E4B-BF79-4BBDEE415D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203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0E11-7062-C54E-8013-799FFE41C5CA}" type="datetimeFigureOut">
              <a:rPr lang="es-CL" smtClean="0"/>
              <a:t>23-03-2023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2D5D-D58D-4E4B-BF79-4BBDEE415D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81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0E11-7062-C54E-8013-799FFE41C5CA}" type="datetimeFigureOut">
              <a:rPr lang="es-CL" smtClean="0"/>
              <a:t>23-03-2023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2D5D-D58D-4E4B-BF79-4BBDEE415D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129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00E11-7062-C54E-8013-799FFE41C5CA}" type="datetimeFigureOut">
              <a:rPr lang="es-CL" smtClean="0"/>
              <a:t>23-03-2023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52D5D-D58D-4E4B-BF79-4BBDEE415D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159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 9">
            <a:extLst>
              <a:ext uri="{FF2B5EF4-FFF2-40B4-BE49-F238E27FC236}">
                <a16:creationId xmlns:a16="http://schemas.microsoft.com/office/drawing/2014/main" id="{B01E205C-536C-CB2C-840F-00503668B0BD}"/>
              </a:ext>
            </a:extLst>
          </p:cNvPr>
          <p:cNvSpPr/>
          <p:nvPr/>
        </p:nvSpPr>
        <p:spPr>
          <a:xfrm>
            <a:off x="426562" y="1709872"/>
            <a:ext cx="2280935" cy="450537"/>
          </a:xfrm>
          <a:custGeom>
            <a:avLst/>
            <a:gdLst>
              <a:gd name="connsiteX0" fmla="*/ 0 w 3041246"/>
              <a:gd name="connsiteY0" fmla="*/ 0 h 600716"/>
              <a:gd name="connsiteX1" fmla="*/ 3041247 w 3041246"/>
              <a:gd name="connsiteY1" fmla="*/ 0 h 600716"/>
              <a:gd name="connsiteX2" fmla="*/ 3041247 w 3041246"/>
              <a:gd name="connsiteY2" fmla="*/ 600717 h 600716"/>
              <a:gd name="connsiteX3" fmla="*/ 0 w 3041246"/>
              <a:gd name="connsiteY3" fmla="*/ 600717 h 60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246" h="600716">
                <a:moveTo>
                  <a:pt x="0" y="0"/>
                </a:moveTo>
                <a:lnTo>
                  <a:pt x="3041247" y="0"/>
                </a:lnTo>
                <a:lnTo>
                  <a:pt x="3041247" y="600717"/>
                </a:lnTo>
                <a:lnTo>
                  <a:pt x="0" y="600717"/>
                </a:lnTo>
                <a:close/>
              </a:path>
            </a:pathLst>
          </a:custGeom>
          <a:solidFill>
            <a:srgbClr val="004676"/>
          </a:solidFill>
          <a:ln w="157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 sz="1350"/>
          </a:p>
        </p:txBody>
      </p:sp>
      <p:sp>
        <p:nvSpPr>
          <p:cNvPr id="11" name="Forma libre 10">
            <a:extLst>
              <a:ext uri="{FF2B5EF4-FFF2-40B4-BE49-F238E27FC236}">
                <a16:creationId xmlns:a16="http://schemas.microsoft.com/office/drawing/2014/main" id="{33DC30F7-B628-8724-8D13-E7E3408CA325}"/>
              </a:ext>
            </a:extLst>
          </p:cNvPr>
          <p:cNvSpPr/>
          <p:nvPr/>
        </p:nvSpPr>
        <p:spPr>
          <a:xfrm>
            <a:off x="426562" y="2181638"/>
            <a:ext cx="4279119" cy="450537"/>
          </a:xfrm>
          <a:custGeom>
            <a:avLst/>
            <a:gdLst>
              <a:gd name="connsiteX0" fmla="*/ 0 w 5705492"/>
              <a:gd name="connsiteY0" fmla="*/ 0 h 600716"/>
              <a:gd name="connsiteX1" fmla="*/ 5705493 w 5705492"/>
              <a:gd name="connsiteY1" fmla="*/ 0 h 600716"/>
              <a:gd name="connsiteX2" fmla="*/ 5705493 w 5705492"/>
              <a:gd name="connsiteY2" fmla="*/ 600717 h 600716"/>
              <a:gd name="connsiteX3" fmla="*/ 0 w 5705492"/>
              <a:gd name="connsiteY3" fmla="*/ 600717 h 60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5492" h="600716">
                <a:moveTo>
                  <a:pt x="0" y="0"/>
                </a:moveTo>
                <a:lnTo>
                  <a:pt x="5705493" y="0"/>
                </a:lnTo>
                <a:lnTo>
                  <a:pt x="5705493" y="600717"/>
                </a:lnTo>
                <a:lnTo>
                  <a:pt x="0" y="600717"/>
                </a:lnTo>
                <a:close/>
              </a:path>
            </a:pathLst>
          </a:custGeom>
          <a:solidFill>
            <a:srgbClr val="004676"/>
          </a:solidFill>
          <a:ln w="157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 sz="1350"/>
          </a:p>
        </p:txBody>
      </p:sp>
      <p:sp>
        <p:nvSpPr>
          <p:cNvPr id="12" name="Forma libre 11">
            <a:extLst>
              <a:ext uri="{FF2B5EF4-FFF2-40B4-BE49-F238E27FC236}">
                <a16:creationId xmlns:a16="http://schemas.microsoft.com/office/drawing/2014/main" id="{E2867917-AB5A-F896-3907-BC45DB143314}"/>
              </a:ext>
            </a:extLst>
          </p:cNvPr>
          <p:cNvSpPr/>
          <p:nvPr/>
        </p:nvSpPr>
        <p:spPr>
          <a:xfrm>
            <a:off x="419463" y="2655764"/>
            <a:ext cx="2944630" cy="450537"/>
          </a:xfrm>
          <a:custGeom>
            <a:avLst/>
            <a:gdLst>
              <a:gd name="connsiteX0" fmla="*/ 0 w 3926173"/>
              <a:gd name="connsiteY0" fmla="*/ 0 h 600716"/>
              <a:gd name="connsiteX1" fmla="*/ 3926174 w 3926173"/>
              <a:gd name="connsiteY1" fmla="*/ 0 h 600716"/>
              <a:gd name="connsiteX2" fmla="*/ 3926174 w 3926173"/>
              <a:gd name="connsiteY2" fmla="*/ 600717 h 600716"/>
              <a:gd name="connsiteX3" fmla="*/ 0 w 3926173"/>
              <a:gd name="connsiteY3" fmla="*/ 600717 h 60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6173" h="600716">
                <a:moveTo>
                  <a:pt x="0" y="0"/>
                </a:moveTo>
                <a:lnTo>
                  <a:pt x="3926174" y="0"/>
                </a:lnTo>
                <a:lnTo>
                  <a:pt x="3926174" y="600717"/>
                </a:lnTo>
                <a:lnTo>
                  <a:pt x="0" y="600717"/>
                </a:lnTo>
                <a:close/>
              </a:path>
            </a:pathLst>
          </a:custGeom>
          <a:solidFill>
            <a:srgbClr val="004676"/>
          </a:solidFill>
          <a:ln w="157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 sz="1350"/>
          </a:p>
        </p:txBody>
      </p:sp>
      <p:sp>
        <p:nvSpPr>
          <p:cNvPr id="13" name="Forma libre 12">
            <a:extLst>
              <a:ext uri="{FF2B5EF4-FFF2-40B4-BE49-F238E27FC236}">
                <a16:creationId xmlns:a16="http://schemas.microsoft.com/office/drawing/2014/main" id="{965ADE67-03FE-080F-C2C7-C755F13860B8}"/>
              </a:ext>
            </a:extLst>
          </p:cNvPr>
          <p:cNvSpPr/>
          <p:nvPr/>
        </p:nvSpPr>
        <p:spPr>
          <a:xfrm>
            <a:off x="419463" y="3122813"/>
            <a:ext cx="3544440" cy="450537"/>
          </a:xfrm>
          <a:custGeom>
            <a:avLst/>
            <a:gdLst>
              <a:gd name="connsiteX0" fmla="*/ 0 w 4725920"/>
              <a:gd name="connsiteY0" fmla="*/ 0 h 600716"/>
              <a:gd name="connsiteX1" fmla="*/ 4725921 w 4725920"/>
              <a:gd name="connsiteY1" fmla="*/ 0 h 600716"/>
              <a:gd name="connsiteX2" fmla="*/ 4725921 w 4725920"/>
              <a:gd name="connsiteY2" fmla="*/ 600717 h 600716"/>
              <a:gd name="connsiteX3" fmla="*/ 0 w 4725920"/>
              <a:gd name="connsiteY3" fmla="*/ 600717 h 60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5920" h="600716">
                <a:moveTo>
                  <a:pt x="0" y="0"/>
                </a:moveTo>
                <a:lnTo>
                  <a:pt x="4725921" y="0"/>
                </a:lnTo>
                <a:lnTo>
                  <a:pt x="4725921" y="600717"/>
                </a:lnTo>
                <a:lnTo>
                  <a:pt x="0" y="600717"/>
                </a:lnTo>
                <a:close/>
              </a:path>
            </a:pathLst>
          </a:custGeom>
          <a:solidFill>
            <a:srgbClr val="004676"/>
          </a:solidFill>
          <a:ln w="157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 sz="1350"/>
          </a:p>
        </p:txBody>
      </p:sp>
      <p:sp>
        <p:nvSpPr>
          <p:cNvPr id="14" name="Forma libre 13">
            <a:extLst>
              <a:ext uri="{FF2B5EF4-FFF2-40B4-BE49-F238E27FC236}">
                <a16:creationId xmlns:a16="http://schemas.microsoft.com/office/drawing/2014/main" id="{A63C5426-BE43-92B8-C9C2-4C003758C40F}"/>
              </a:ext>
            </a:extLst>
          </p:cNvPr>
          <p:cNvSpPr/>
          <p:nvPr/>
        </p:nvSpPr>
        <p:spPr>
          <a:xfrm>
            <a:off x="419463" y="3593402"/>
            <a:ext cx="3061753" cy="450537"/>
          </a:xfrm>
          <a:custGeom>
            <a:avLst/>
            <a:gdLst>
              <a:gd name="connsiteX0" fmla="*/ 0 w 4082337"/>
              <a:gd name="connsiteY0" fmla="*/ 0 h 600716"/>
              <a:gd name="connsiteX1" fmla="*/ 4082337 w 4082337"/>
              <a:gd name="connsiteY1" fmla="*/ 0 h 600716"/>
              <a:gd name="connsiteX2" fmla="*/ 4082337 w 4082337"/>
              <a:gd name="connsiteY2" fmla="*/ 600717 h 600716"/>
              <a:gd name="connsiteX3" fmla="*/ 0 w 4082337"/>
              <a:gd name="connsiteY3" fmla="*/ 600717 h 60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82337" h="600716">
                <a:moveTo>
                  <a:pt x="0" y="0"/>
                </a:moveTo>
                <a:lnTo>
                  <a:pt x="4082337" y="0"/>
                </a:lnTo>
                <a:lnTo>
                  <a:pt x="4082337" y="600717"/>
                </a:lnTo>
                <a:lnTo>
                  <a:pt x="0" y="600717"/>
                </a:lnTo>
                <a:close/>
              </a:path>
            </a:pathLst>
          </a:custGeom>
          <a:solidFill>
            <a:srgbClr val="004676"/>
          </a:solidFill>
          <a:ln w="157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 sz="1350"/>
          </a:p>
        </p:txBody>
      </p:sp>
      <p:grpSp>
        <p:nvGrpSpPr>
          <p:cNvPr id="15" name="Gráfico 7">
            <a:extLst>
              <a:ext uri="{FF2B5EF4-FFF2-40B4-BE49-F238E27FC236}">
                <a16:creationId xmlns:a16="http://schemas.microsoft.com/office/drawing/2014/main" id="{492CFE05-14B5-6A14-AFDF-2E291D40D1B7}"/>
              </a:ext>
            </a:extLst>
          </p:cNvPr>
          <p:cNvGrpSpPr/>
          <p:nvPr/>
        </p:nvGrpSpPr>
        <p:grpSpPr>
          <a:xfrm>
            <a:off x="525938" y="1825454"/>
            <a:ext cx="3938399" cy="2099363"/>
            <a:chOff x="701251" y="2433939"/>
            <a:chExt cx="5251198" cy="2799150"/>
          </a:xfrm>
          <a:solidFill>
            <a:srgbClr val="FFFFFF"/>
          </a:solidFill>
        </p:grpSpPr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3679651A-72E7-57CB-6183-E6AE0A37C92B}"/>
                </a:ext>
              </a:extLst>
            </p:cNvPr>
            <p:cNvSpPr/>
            <p:nvPr/>
          </p:nvSpPr>
          <p:spPr>
            <a:xfrm>
              <a:off x="701251" y="2433939"/>
              <a:ext cx="318636" cy="338099"/>
            </a:xfrm>
            <a:custGeom>
              <a:avLst/>
              <a:gdLst>
                <a:gd name="connsiteX0" fmla="*/ 211373 w 318636"/>
                <a:gd name="connsiteY0" fmla="*/ 267335 h 338099"/>
                <a:gd name="connsiteX1" fmla="*/ 105686 w 318636"/>
                <a:gd name="connsiteY1" fmla="*/ 267335 h 338099"/>
                <a:gd name="connsiteX2" fmla="*/ 85180 w 318636"/>
                <a:gd name="connsiteY2" fmla="*/ 338100 h 338099"/>
                <a:gd name="connsiteX3" fmla="*/ 0 w 318636"/>
                <a:gd name="connsiteY3" fmla="*/ 338100 h 338099"/>
                <a:gd name="connsiteX4" fmla="*/ 115151 w 318636"/>
                <a:gd name="connsiteY4" fmla="*/ 0 h 338099"/>
                <a:gd name="connsiteX5" fmla="*/ 203486 w 318636"/>
                <a:gd name="connsiteY5" fmla="*/ 0 h 338099"/>
                <a:gd name="connsiteX6" fmla="*/ 318637 w 318636"/>
                <a:gd name="connsiteY6" fmla="*/ 336527 h 338099"/>
                <a:gd name="connsiteX7" fmla="*/ 233457 w 318636"/>
                <a:gd name="connsiteY7" fmla="*/ 336527 h 338099"/>
                <a:gd name="connsiteX8" fmla="*/ 211373 w 318636"/>
                <a:gd name="connsiteY8" fmla="*/ 267335 h 338099"/>
                <a:gd name="connsiteX9" fmla="*/ 159318 w 318636"/>
                <a:gd name="connsiteY9" fmla="*/ 77055 h 338099"/>
                <a:gd name="connsiteX10" fmla="*/ 145122 w 318636"/>
                <a:gd name="connsiteY10" fmla="*/ 135240 h 338099"/>
                <a:gd name="connsiteX11" fmla="*/ 126193 w 318636"/>
                <a:gd name="connsiteY11" fmla="*/ 201287 h 338099"/>
                <a:gd name="connsiteX12" fmla="*/ 192444 w 318636"/>
                <a:gd name="connsiteY12" fmla="*/ 201287 h 338099"/>
                <a:gd name="connsiteX13" fmla="*/ 173515 w 318636"/>
                <a:gd name="connsiteY13" fmla="*/ 135240 h 338099"/>
                <a:gd name="connsiteX14" fmla="*/ 159318 w 318636"/>
                <a:gd name="connsiteY14" fmla="*/ 77055 h 338099"/>
                <a:gd name="connsiteX15" fmla="*/ 159318 w 318636"/>
                <a:gd name="connsiteY15" fmla="*/ 77055 h 33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8636" h="338099">
                  <a:moveTo>
                    <a:pt x="211373" y="267335"/>
                  </a:moveTo>
                  <a:lnTo>
                    <a:pt x="105686" y="267335"/>
                  </a:lnTo>
                  <a:lnTo>
                    <a:pt x="85180" y="338100"/>
                  </a:lnTo>
                  <a:lnTo>
                    <a:pt x="0" y="338100"/>
                  </a:lnTo>
                  <a:lnTo>
                    <a:pt x="115151" y="0"/>
                  </a:lnTo>
                  <a:lnTo>
                    <a:pt x="203486" y="0"/>
                  </a:lnTo>
                  <a:lnTo>
                    <a:pt x="318637" y="336527"/>
                  </a:lnTo>
                  <a:lnTo>
                    <a:pt x="233457" y="336527"/>
                  </a:lnTo>
                  <a:lnTo>
                    <a:pt x="211373" y="267335"/>
                  </a:lnTo>
                  <a:close/>
                  <a:moveTo>
                    <a:pt x="159318" y="77055"/>
                  </a:moveTo>
                  <a:cubicBezTo>
                    <a:pt x="159318" y="77055"/>
                    <a:pt x="151431" y="113224"/>
                    <a:pt x="145122" y="135240"/>
                  </a:cubicBezTo>
                  <a:lnTo>
                    <a:pt x="126193" y="201287"/>
                  </a:lnTo>
                  <a:lnTo>
                    <a:pt x="192444" y="201287"/>
                  </a:lnTo>
                  <a:lnTo>
                    <a:pt x="173515" y="135240"/>
                  </a:lnTo>
                  <a:cubicBezTo>
                    <a:pt x="167206" y="113224"/>
                    <a:pt x="159318" y="77055"/>
                    <a:pt x="159318" y="77055"/>
                  </a:cubicBezTo>
                  <a:lnTo>
                    <a:pt x="159318" y="77055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C75AE7F1-1535-1CF8-BC18-7B4A016E3F4E}"/>
                </a:ext>
              </a:extLst>
            </p:cNvPr>
            <p:cNvSpPr/>
            <p:nvPr/>
          </p:nvSpPr>
          <p:spPr>
            <a:xfrm>
              <a:off x="1026198" y="2463818"/>
              <a:ext cx="167205" cy="309793"/>
            </a:xfrm>
            <a:custGeom>
              <a:avLst/>
              <a:gdLst>
                <a:gd name="connsiteX0" fmla="*/ 31548 w 167205"/>
                <a:gd name="connsiteY0" fmla="*/ 132095 h 309793"/>
                <a:gd name="connsiteX1" fmla="*/ 0 w 167205"/>
                <a:gd name="connsiteY1" fmla="*/ 132095 h 309793"/>
                <a:gd name="connsiteX2" fmla="*/ 0 w 167205"/>
                <a:gd name="connsiteY2" fmla="*/ 69193 h 309793"/>
                <a:gd name="connsiteX3" fmla="*/ 33126 w 167205"/>
                <a:gd name="connsiteY3" fmla="*/ 69193 h 309793"/>
                <a:gd name="connsiteX4" fmla="*/ 33126 w 167205"/>
                <a:gd name="connsiteY4" fmla="*/ 0 h 309793"/>
                <a:gd name="connsiteX5" fmla="*/ 111996 w 167205"/>
                <a:gd name="connsiteY5" fmla="*/ 0 h 309793"/>
                <a:gd name="connsiteX6" fmla="*/ 111996 w 167205"/>
                <a:gd name="connsiteY6" fmla="*/ 69193 h 309793"/>
                <a:gd name="connsiteX7" fmla="*/ 162473 w 167205"/>
                <a:gd name="connsiteY7" fmla="*/ 69193 h 309793"/>
                <a:gd name="connsiteX8" fmla="*/ 162473 w 167205"/>
                <a:gd name="connsiteY8" fmla="*/ 132095 h 309793"/>
                <a:gd name="connsiteX9" fmla="*/ 111996 w 167205"/>
                <a:gd name="connsiteY9" fmla="*/ 132095 h 309793"/>
                <a:gd name="connsiteX10" fmla="*/ 111996 w 167205"/>
                <a:gd name="connsiteY10" fmla="*/ 206005 h 309793"/>
                <a:gd name="connsiteX11" fmla="*/ 156164 w 167205"/>
                <a:gd name="connsiteY11" fmla="*/ 237456 h 309793"/>
                <a:gd name="connsiteX12" fmla="*/ 167206 w 167205"/>
                <a:gd name="connsiteY12" fmla="*/ 237456 h 309793"/>
                <a:gd name="connsiteX13" fmla="*/ 167206 w 167205"/>
                <a:gd name="connsiteY13" fmla="*/ 308221 h 309793"/>
                <a:gd name="connsiteX14" fmla="*/ 145122 w 167205"/>
                <a:gd name="connsiteY14" fmla="*/ 309794 h 309793"/>
                <a:gd name="connsiteX15" fmla="*/ 31548 w 167205"/>
                <a:gd name="connsiteY15" fmla="*/ 217013 h 309793"/>
                <a:gd name="connsiteX16" fmla="*/ 31548 w 167205"/>
                <a:gd name="connsiteY16" fmla="*/ 132095 h 30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7205" h="309793">
                  <a:moveTo>
                    <a:pt x="31548" y="132095"/>
                  </a:moveTo>
                  <a:lnTo>
                    <a:pt x="0" y="132095"/>
                  </a:lnTo>
                  <a:lnTo>
                    <a:pt x="0" y="69193"/>
                  </a:lnTo>
                  <a:lnTo>
                    <a:pt x="33126" y="69193"/>
                  </a:lnTo>
                  <a:lnTo>
                    <a:pt x="33126" y="0"/>
                  </a:lnTo>
                  <a:lnTo>
                    <a:pt x="111996" y="0"/>
                  </a:lnTo>
                  <a:lnTo>
                    <a:pt x="111996" y="69193"/>
                  </a:lnTo>
                  <a:lnTo>
                    <a:pt x="162473" y="69193"/>
                  </a:lnTo>
                  <a:lnTo>
                    <a:pt x="162473" y="132095"/>
                  </a:lnTo>
                  <a:lnTo>
                    <a:pt x="111996" y="132095"/>
                  </a:lnTo>
                  <a:lnTo>
                    <a:pt x="111996" y="206005"/>
                  </a:lnTo>
                  <a:cubicBezTo>
                    <a:pt x="111996" y="232738"/>
                    <a:pt x="140390" y="237456"/>
                    <a:pt x="156164" y="237456"/>
                  </a:cubicBezTo>
                  <a:cubicBezTo>
                    <a:pt x="162473" y="237456"/>
                    <a:pt x="167206" y="237456"/>
                    <a:pt x="167206" y="237456"/>
                  </a:cubicBezTo>
                  <a:lnTo>
                    <a:pt x="167206" y="308221"/>
                  </a:lnTo>
                  <a:cubicBezTo>
                    <a:pt x="167206" y="308221"/>
                    <a:pt x="157741" y="309794"/>
                    <a:pt x="145122" y="309794"/>
                  </a:cubicBezTo>
                  <a:cubicBezTo>
                    <a:pt x="105687" y="309794"/>
                    <a:pt x="31548" y="298786"/>
                    <a:pt x="31548" y="217013"/>
                  </a:cubicBezTo>
                  <a:lnTo>
                    <a:pt x="31548" y="132095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A3655FD2-33D6-296A-6474-CADF48E44D63}"/>
                </a:ext>
              </a:extLst>
            </p:cNvPr>
            <p:cNvSpPr/>
            <p:nvPr/>
          </p:nvSpPr>
          <p:spPr>
            <a:xfrm>
              <a:off x="1224951" y="2523575"/>
              <a:ext cx="238188" cy="253181"/>
            </a:xfrm>
            <a:custGeom>
              <a:avLst/>
              <a:gdLst>
                <a:gd name="connsiteX0" fmla="*/ 126193 w 238188"/>
                <a:gd name="connsiteY0" fmla="*/ 0 h 253181"/>
                <a:gd name="connsiteX1" fmla="*/ 238189 w 238188"/>
                <a:gd name="connsiteY1" fmla="*/ 117942 h 253181"/>
                <a:gd name="connsiteX2" fmla="*/ 236612 w 238188"/>
                <a:gd name="connsiteY2" fmla="*/ 143103 h 253181"/>
                <a:gd name="connsiteX3" fmla="*/ 83603 w 238188"/>
                <a:gd name="connsiteY3" fmla="*/ 143103 h 253181"/>
                <a:gd name="connsiteX4" fmla="*/ 140389 w 238188"/>
                <a:gd name="connsiteY4" fmla="*/ 187134 h 253181"/>
                <a:gd name="connsiteX5" fmla="*/ 208218 w 238188"/>
                <a:gd name="connsiteY5" fmla="*/ 161973 h 253181"/>
                <a:gd name="connsiteX6" fmla="*/ 238189 w 238188"/>
                <a:gd name="connsiteY6" fmla="*/ 218585 h 253181"/>
                <a:gd name="connsiteX7" fmla="*/ 134080 w 238188"/>
                <a:gd name="connsiteY7" fmla="*/ 253182 h 253181"/>
                <a:gd name="connsiteX8" fmla="*/ 0 w 238188"/>
                <a:gd name="connsiteY8" fmla="*/ 125805 h 253181"/>
                <a:gd name="connsiteX9" fmla="*/ 126193 w 238188"/>
                <a:gd name="connsiteY9" fmla="*/ 0 h 253181"/>
                <a:gd name="connsiteX10" fmla="*/ 156164 w 238188"/>
                <a:gd name="connsiteY10" fmla="*/ 95926 h 253181"/>
                <a:gd name="connsiteX11" fmla="*/ 124615 w 238188"/>
                <a:gd name="connsiteY11" fmla="*/ 61330 h 253181"/>
                <a:gd name="connsiteX12" fmla="*/ 85180 w 238188"/>
                <a:gd name="connsiteY12" fmla="*/ 95926 h 253181"/>
                <a:gd name="connsiteX13" fmla="*/ 156164 w 238188"/>
                <a:gd name="connsiteY13" fmla="*/ 95926 h 25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8188" h="253181">
                  <a:moveTo>
                    <a:pt x="126193" y="0"/>
                  </a:moveTo>
                  <a:cubicBezTo>
                    <a:pt x="198754" y="0"/>
                    <a:pt x="238189" y="50322"/>
                    <a:pt x="238189" y="117942"/>
                  </a:cubicBezTo>
                  <a:cubicBezTo>
                    <a:pt x="238189" y="125805"/>
                    <a:pt x="236612" y="143103"/>
                    <a:pt x="236612" y="143103"/>
                  </a:cubicBezTo>
                  <a:lnTo>
                    <a:pt x="83603" y="143103"/>
                  </a:lnTo>
                  <a:cubicBezTo>
                    <a:pt x="89912" y="172981"/>
                    <a:pt x="115151" y="187134"/>
                    <a:pt x="140389" y="187134"/>
                  </a:cubicBezTo>
                  <a:cubicBezTo>
                    <a:pt x="175093" y="187134"/>
                    <a:pt x="208218" y="161973"/>
                    <a:pt x="208218" y="161973"/>
                  </a:cubicBezTo>
                  <a:lnTo>
                    <a:pt x="238189" y="218585"/>
                  </a:lnTo>
                  <a:cubicBezTo>
                    <a:pt x="238189" y="218585"/>
                    <a:pt x="198754" y="253182"/>
                    <a:pt x="134080" y="253182"/>
                  </a:cubicBezTo>
                  <a:cubicBezTo>
                    <a:pt x="47322" y="253182"/>
                    <a:pt x="0" y="190279"/>
                    <a:pt x="0" y="125805"/>
                  </a:cubicBezTo>
                  <a:cubicBezTo>
                    <a:pt x="0" y="55039"/>
                    <a:pt x="47322" y="0"/>
                    <a:pt x="126193" y="0"/>
                  </a:cubicBezTo>
                  <a:close/>
                  <a:moveTo>
                    <a:pt x="156164" y="95926"/>
                  </a:moveTo>
                  <a:cubicBezTo>
                    <a:pt x="156164" y="77055"/>
                    <a:pt x="143544" y="61330"/>
                    <a:pt x="124615" y="61330"/>
                  </a:cubicBezTo>
                  <a:cubicBezTo>
                    <a:pt x="100954" y="61330"/>
                    <a:pt x="89912" y="78628"/>
                    <a:pt x="85180" y="95926"/>
                  </a:cubicBezTo>
                  <a:lnTo>
                    <a:pt x="156164" y="95926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ED3249C4-AB0D-999C-E71A-1603447F65D7}"/>
                </a:ext>
              </a:extLst>
            </p:cNvPr>
            <p:cNvSpPr/>
            <p:nvPr/>
          </p:nvSpPr>
          <p:spPr>
            <a:xfrm>
              <a:off x="1507308" y="2522002"/>
              <a:ext cx="244498" cy="248463"/>
            </a:xfrm>
            <a:custGeom>
              <a:avLst/>
              <a:gdLst>
                <a:gd name="connsiteX0" fmla="*/ 1578 w 244498"/>
                <a:gd name="connsiteY0" fmla="*/ 6290 h 248463"/>
                <a:gd name="connsiteX1" fmla="*/ 80448 w 244498"/>
                <a:gd name="connsiteY1" fmla="*/ 6290 h 248463"/>
                <a:gd name="connsiteX2" fmla="*/ 80448 w 244498"/>
                <a:gd name="connsiteY2" fmla="*/ 26734 h 248463"/>
                <a:gd name="connsiteX3" fmla="*/ 78871 w 244498"/>
                <a:gd name="connsiteY3" fmla="*/ 42459 h 248463"/>
                <a:gd name="connsiteX4" fmla="*/ 80448 w 244498"/>
                <a:gd name="connsiteY4" fmla="*/ 42459 h 248463"/>
                <a:gd name="connsiteX5" fmla="*/ 157741 w 244498"/>
                <a:gd name="connsiteY5" fmla="*/ 0 h 248463"/>
                <a:gd name="connsiteX6" fmla="*/ 244499 w 244498"/>
                <a:gd name="connsiteY6" fmla="*/ 91208 h 248463"/>
                <a:gd name="connsiteX7" fmla="*/ 244499 w 244498"/>
                <a:gd name="connsiteY7" fmla="*/ 248464 h 248463"/>
                <a:gd name="connsiteX8" fmla="*/ 162473 w 244498"/>
                <a:gd name="connsiteY8" fmla="*/ 248464 h 248463"/>
                <a:gd name="connsiteX9" fmla="*/ 162473 w 244498"/>
                <a:gd name="connsiteY9" fmla="*/ 105361 h 248463"/>
                <a:gd name="connsiteX10" fmla="*/ 135657 w 244498"/>
                <a:gd name="connsiteY10" fmla="*/ 73910 h 248463"/>
                <a:gd name="connsiteX11" fmla="*/ 86758 w 244498"/>
                <a:gd name="connsiteY11" fmla="*/ 108506 h 248463"/>
                <a:gd name="connsiteX12" fmla="*/ 82025 w 244498"/>
                <a:gd name="connsiteY12" fmla="*/ 139958 h 248463"/>
                <a:gd name="connsiteX13" fmla="*/ 82025 w 244498"/>
                <a:gd name="connsiteY13" fmla="*/ 246891 h 248463"/>
                <a:gd name="connsiteX14" fmla="*/ 0 w 244498"/>
                <a:gd name="connsiteY14" fmla="*/ 246891 h 248463"/>
                <a:gd name="connsiteX15" fmla="*/ 0 w 244498"/>
                <a:gd name="connsiteY15" fmla="*/ 6290 h 24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98" h="248463">
                  <a:moveTo>
                    <a:pt x="1578" y="6290"/>
                  </a:moveTo>
                  <a:lnTo>
                    <a:pt x="80448" y="6290"/>
                  </a:lnTo>
                  <a:lnTo>
                    <a:pt x="80448" y="26734"/>
                  </a:lnTo>
                  <a:cubicBezTo>
                    <a:pt x="80448" y="34596"/>
                    <a:pt x="78871" y="42459"/>
                    <a:pt x="78871" y="42459"/>
                  </a:cubicBezTo>
                  <a:lnTo>
                    <a:pt x="80448" y="42459"/>
                  </a:lnTo>
                  <a:cubicBezTo>
                    <a:pt x="91490" y="23588"/>
                    <a:pt x="115151" y="0"/>
                    <a:pt x="157741" y="0"/>
                  </a:cubicBezTo>
                  <a:cubicBezTo>
                    <a:pt x="206641" y="0"/>
                    <a:pt x="244499" y="22016"/>
                    <a:pt x="244499" y="91208"/>
                  </a:cubicBezTo>
                  <a:lnTo>
                    <a:pt x="244499" y="248464"/>
                  </a:lnTo>
                  <a:lnTo>
                    <a:pt x="162473" y="248464"/>
                  </a:lnTo>
                  <a:lnTo>
                    <a:pt x="162473" y="105361"/>
                  </a:lnTo>
                  <a:cubicBezTo>
                    <a:pt x="162473" y="83346"/>
                    <a:pt x="153009" y="73910"/>
                    <a:pt x="135657" y="73910"/>
                  </a:cubicBezTo>
                  <a:cubicBezTo>
                    <a:pt x="110419" y="73910"/>
                    <a:pt x="94645" y="88063"/>
                    <a:pt x="86758" y="108506"/>
                  </a:cubicBezTo>
                  <a:cubicBezTo>
                    <a:pt x="83603" y="117942"/>
                    <a:pt x="82025" y="128950"/>
                    <a:pt x="82025" y="139958"/>
                  </a:cubicBezTo>
                  <a:lnTo>
                    <a:pt x="82025" y="246891"/>
                  </a:lnTo>
                  <a:lnTo>
                    <a:pt x="0" y="246891"/>
                  </a:lnTo>
                  <a:lnTo>
                    <a:pt x="0" y="6290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A087FFEE-9F27-E49D-01F6-8CD017C92736}"/>
                </a:ext>
              </a:extLst>
            </p:cNvPr>
            <p:cNvSpPr/>
            <p:nvPr/>
          </p:nvSpPr>
          <p:spPr>
            <a:xfrm>
              <a:off x="1791242" y="2523575"/>
              <a:ext cx="239766" cy="251609"/>
            </a:xfrm>
            <a:custGeom>
              <a:avLst/>
              <a:gdLst>
                <a:gd name="connsiteX0" fmla="*/ 135657 w 239766"/>
                <a:gd name="connsiteY0" fmla="*/ 0 h 251609"/>
                <a:gd name="connsiteX1" fmla="*/ 231879 w 239766"/>
                <a:gd name="connsiteY1" fmla="*/ 36169 h 251609"/>
                <a:gd name="connsiteX2" fmla="*/ 197176 w 239766"/>
                <a:gd name="connsiteY2" fmla="*/ 91208 h 251609"/>
                <a:gd name="connsiteX3" fmla="*/ 140390 w 239766"/>
                <a:gd name="connsiteY3" fmla="*/ 67620 h 251609"/>
                <a:gd name="connsiteX4" fmla="*/ 82025 w 239766"/>
                <a:gd name="connsiteY4" fmla="*/ 125805 h 251609"/>
                <a:gd name="connsiteX5" fmla="*/ 143544 w 239766"/>
                <a:gd name="connsiteY5" fmla="*/ 185562 h 251609"/>
                <a:gd name="connsiteX6" fmla="*/ 209796 w 239766"/>
                <a:gd name="connsiteY6" fmla="*/ 155683 h 251609"/>
                <a:gd name="connsiteX7" fmla="*/ 239766 w 239766"/>
                <a:gd name="connsiteY7" fmla="*/ 212295 h 251609"/>
                <a:gd name="connsiteX8" fmla="*/ 135657 w 239766"/>
                <a:gd name="connsiteY8" fmla="*/ 251609 h 251609"/>
                <a:gd name="connsiteX9" fmla="*/ 0 w 239766"/>
                <a:gd name="connsiteY9" fmla="*/ 124232 h 251609"/>
                <a:gd name="connsiteX10" fmla="*/ 135657 w 239766"/>
                <a:gd name="connsiteY10" fmla="*/ 0 h 251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9766" h="251609">
                  <a:moveTo>
                    <a:pt x="135657" y="0"/>
                  </a:moveTo>
                  <a:cubicBezTo>
                    <a:pt x="201909" y="0"/>
                    <a:pt x="231879" y="36169"/>
                    <a:pt x="231879" y="36169"/>
                  </a:cubicBezTo>
                  <a:lnTo>
                    <a:pt x="197176" y="91208"/>
                  </a:lnTo>
                  <a:cubicBezTo>
                    <a:pt x="197176" y="91208"/>
                    <a:pt x="173515" y="67620"/>
                    <a:pt x="140390" y="67620"/>
                  </a:cubicBezTo>
                  <a:cubicBezTo>
                    <a:pt x="100954" y="67620"/>
                    <a:pt x="82025" y="97499"/>
                    <a:pt x="82025" y="125805"/>
                  </a:cubicBezTo>
                  <a:cubicBezTo>
                    <a:pt x="82025" y="154111"/>
                    <a:pt x="102532" y="185562"/>
                    <a:pt x="143544" y="185562"/>
                  </a:cubicBezTo>
                  <a:cubicBezTo>
                    <a:pt x="178247" y="185562"/>
                    <a:pt x="209796" y="155683"/>
                    <a:pt x="209796" y="155683"/>
                  </a:cubicBezTo>
                  <a:lnTo>
                    <a:pt x="239766" y="212295"/>
                  </a:lnTo>
                  <a:cubicBezTo>
                    <a:pt x="239766" y="212295"/>
                    <a:pt x="203486" y="251609"/>
                    <a:pt x="135657" y="251609"/>
                  </a:cubicBezTo>
                  <a:cubicBezTo>
                    <a:pt x="48900" y="251609"/>
                    <a:pt x="0" y="191852"/>
                    <a:pt x="0" y="124232"/>
                  </a:cubicBezTo>
                  <a:cubicBezTo>
                    <a:pt x="0" y="61330"/>
                    <a:pt x="48900" y="0"/>
                    <a:pt x="135657" y="0"/>
                  </a:cubicBez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3F1CA9D3-B449-9CD4-7E96-E3CAB0AB1A94}"/>
                </a:ext>
              </a:extLst>
            </p:cNvPr>
            <p:cNvSpPr/>
            <p:nvPr/>
          </p:nvSpPr>
          <p:spPr>
            <a:xfrm>
              <a:off x="2070443" y="2433939"/>
              <a:ext cx="82025" cy="336527"/>
            </a:xfrm>
            <a:custGeom>
              <a:avLst/>
              <a:gdLst>
                <a:gd name="connsiteX0" fmla="*/ 0 w 82025"/>
                <a:gd name="connsiteY0" fmla="*/ 94353 h 336527"/>
                <a:gd name="connsiteX1" fmla="*/ 82026 w 82025"/>
                <a:gd name="connsiteY1" fmla="*/ 94353 h 336527"/>
                <a:gd name="connsiteX2" fmla="*/ 82026 w 82025"/>
                <a:gd name="connsiteY2" fmla="*/ 336527 h 336527"/>
                <a:gd name="connsiteX3" fmla="*/ 0 w 82025"/>
                <a:gd name="connsiteY3" fmla="*/ 336527 h 336527"/>
                <a:gd name="connsiteX4" fmla="*/ 0 w 82025"/>
                <a:gd name="connsiteY4" fmla="*/ 94353 h 336527"/>
                <a:gd name="connsiteX5" fmla="*/ 0 w 82025"/>
                <a:gd name="connsiteY5" fmla="*/ 0 h 336527"/>
                <a:gd name="connsiteX6" fmla="*/ 80448 w 82025"/>
                <a:gd name="connsiteY6" fmla="*/ 0 h 336527"/>
                <a:gd name="connsiteX7" fmla="*/ 80448 w 82025"/>
                <a:gd name="connsiteY7" fmla="*/ 62902 h 336527"/>
                <a:gd name="connsiteX8" fmla="*/ 0 w 82025"/>
                <a:gd name="connsiteY8" fmla="*/ 62902 h 336527"/>
                <a:gd name="connsiteX9" fmla="*/ 0 w 82025"/>
                <a:gd name="connsiteY9" fmla="*/ 0 h 33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025" h="336527">
                  <a:moveTo>
                    <a:pt x="0" y="94353"/>
                  </a:moveTo>
                  <a:lnTo>
                    <a:pt x="82026" y="94353"/>
                  </a:lnTo>
                  <a:lnTo>
                    <a:pt x="82026" y="336527"/>
                  </a:lnTo>
                  <a:lnTo>
                    <a:pt x="0" y="336527"/>
                  </a:lnTo>
                  <a:lnTo>
                    <a:pt x="0" y="94353"/>
                  </a:lnTo>
                  <a:close/>
                  <a:moveTo>
                    <a:pt x="0" y="0"/>
                  </a:moveTo>
                  <a:lnTo>
                    <a:pt x="80448" y="0"/>
                  </a:lnTo>
                  <a:lnTo>
                    <a:pt x="80448" y="62902"/>
                  </a:lnTo>
                  <a:lnTo>
                    <a:pt x="0" y="62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B68EA8EA-E91B-D075-22FB-4823623EF4B6}"/>
                </a:ext>
              </a:extLst>
            </p:cNvPr>
            <p:cNvSpPr/>
            <p:nvPr/>
          </p:nvSpPr>
          <p:spPr>
            <a:xfrm>
              <a:off x="2193481" y="2433939"/>
              <a:ext cx="277624" cy="342817"/>
            </a:xfrm>
            <a:custGeom>
              <a:avLst/>
              <a:gdLst>
                <a:gd name="connsiteX0" fmla="*/ 138812 w 277624"/>
                <a:gd name="connsiteY0" fmla="*/ 89636 h 342817"/>
                <a:gd name="connsiteX1" fmla="*/ 277624 w 277624"/>
                <a:gd name="connsiteY1" fmla="*/ 217013 h 342817"/>
                <a:gd name="connsiteX2" fmla="*/ 138812 w 277624"/>
                <a:gd name="connsiteY2" fmla="*/ 342817 h 342817"/>
                <a:gd name="connsiteX3" fmla="*/ 0 w 277624"/>
                <a:gd name="connsiteY3" fmla="*/ 217013 h 342817"/>
                <a:gd name="connsiteX4" fmla="*/ 138812 w 277624"/>
                <a:gd name="connsiteY4" fmla="*/ 89636 h 342817"/>
                <a:gd name="connsiteX5" fmla="*/ 138812 w 277624"/>
                <a:gd name="connsiteY5" fmla="*/ 275197 h 342817"/>
                <a:gd name="connsiteX6" fmla="*/ 194022 w 277624"/>
                <a:gd name="connsiteY6" fmla="*/ 217013 h 342817"/>
                <a:gd name="connsiteX7" fmla="*/ 138812 w 277624"/>
                <a:gd name="connsiteY7" fmla="*/ 157256 h 342817"/>
                <a:gd name="connsiteX8" fmla="*/ 83603 w 277624"/>
                <a:gd name="connsiteY8" fmla="*/ 217013 h 342817"/>
                <a:gd name="connsiteX9" fmla="*/ 138812 w 277624"/>
                <a:gd name="connsiteY9" fmla="*/ 275197 h 342817"/>
                <a:gd name="connsiteX10" fmla="*/ 143544 w 277624"/>
                <a:gd name="connsiteY10" fmla="*/ 0 h 342817"/>
                <a:gd name="connsiteX11" fmla="*/ 223992 w 277624"/>
                <a:gd name="connsiteY11" fmla="*/ 0 h 342817"/>
                <a:gd name="connsiteX12" fmla="*/ 168783 w 277624"/>
                <a:gd name="connsiteY12" fmla="*/ 70765 h 342817"/>
                <a:gd name="connsiteX13" fmla="*/ 105686 w 277624"/>
                <a:gd name="connsiteY13" fmla="*/ 70765 h 342817"/>
                <a:gd name="connsiteX14" fmla="*/ 143544 w 277624"/>
                <a:gd name="connsiteY14" fmla="*/ 0 h 34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7624" h="342817">
                  <a:moveTo>
                    <a:pt x="138812" y="89636"/>
                  </a:moveTo>
                  <a:cubicBezTo>
                    <a:pt x="216105" y="89636"/>
                    <a:pt x="277624" y="141530"/>
                    <a:pt x="277624" y="217013"/>
                  </a:cubicBezTo>
                  <a:cubicBezTo>
                    <a:pt x="277624" y="292496"/>
                    <a:pt x="216105" y="342817"/>
                    <a:pt x="138812" y="342817"/>
                  </a:cubicBezTo>
                  <a:cubicBezTo>
                    <a:pt x="61519" y="342817"/>
                    <a:pt x="0" y="292496"/>
                    <a:pt x="0" y="217013"/>
                  </a:cubicBezTo>
                  <a:cubicBezTo>
                    <a:pt x="1578" y="139958"/>
                    <a:pt x="63096" y="89636"/>
                    <a:pt x="138812" y="89636"/>
                  </a:cubicBezTo>
                  <a:close/>
                  <a:moveTo>
                    <a:pt x="138812" y="275197"/>
                  </a:moveTo>
                  <a:cubicBezTo>
                    <a:pt x="168783" y="275197"/>
                    <a:pt x="194022" y="253182"/>
                    <a:pt x="194022" y="217013"/>
                  </a:cubicBezTo>
                  <a:cubicBezTo>
                    <a:pt x="194022" y="180844"/>
                    <a:pt x="168783" y="157256"/>
                    <a:pt x="138812" y="157256"/>
                  </a:cubicBezTo>
                  <a:cubicBezTo>
                    <a:pt x="108841" y="157256"/>
                    <a:pt x="83603" y="180844"/>
                    <a:pt x="83603" y="217013"/>
                  </a:cubicBezTo>
                  <a:cubicBezTo>
                    <a:pt x="83603" y="253182"/>
                    <a:pt x="108841" y="275197"/>
                    <a:pt x="138812" y="275197"/>
                  </a:cubicBezTo>
                  <a:close/>
                  <a:moveTo>
                    <a:pt x="143544" y="0"/>
                  </a:moveTo>
                  <a:lnTo>
                    <a:pt x="223992" y="0"/>
                  </a:lnTo>
                  <a:lnTo>
                    <a:pt x="168783" y="70765"/>
                  </a:lnTo>
                  <a:lnTo>
                    <a:pt x="105686" y="70765"/>
                  </a:lnTo>
                  <a:lnTo>
                    <a:pt x="143544" y="0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13D519CE-87EA-D010-213D-CAEEB4DCCA31}"/>
                </a:ext>
              </a:extLst>
            </p:cNvPr>
            <p:cNvSpPr/>
            <p:nvPr/>
          </p:nvSpPr>
          <p:spPr>
            <a:xfrm>
              <a:off x="2513695" y="2522002"/>
              <a:ext cx="242921" cy="248463"/>
            </a:xfrm>
            <a:custGeom>
              <a:avLst/>
              <a:gdLst>
                <a:gd name="connsiteX0" fmla="*/ 0 w 242921"/>
                <a:gd name="connsiteY0" fmla="*/ 6290 h 248463"/>
                <a:gd name="connsiteX1" fmla="*/ 78871 w 242921"/>
                <a:gd name="connsiteY1" fmla="*/ 6290 h 248463"/>
                <a:gd name="connsiteX2" fmla="*/ 78871 w 242921"/>
                <a:gd name="connsiteY2" fmla="*/ 26734 h 248463"/>
                <a:gd name="connsiteX3" fmla="*/ 77293 w 242921"/>
                <a:gd name="connsiteY3" fmla="*/ 42459 h 248463"/>
                <a:gd name="connsiteX4" fmla="*/ 78871 w 242921"/>
                <a:gd name="connsiteY4" fmla="*/ 42459 h 248463"/>
                <a:gd name="connsiteX5" fmla="*/ 156164 w 242921"/>
                <a:gd name="connsiteY5" fmla="*/ 0 h 248463"/>
                <a:gd name="connsiteX6" fmla="*/ 242921 w 242921"/>
                <a:gd name="connsiteY6" fmla="*/ 91208 h 248463"/>
                <a:gd name="connsiteX7" fmla="*/ 242921 w 242921"/>
                <a:gd name="connsiteY7" fmla="*/ 248464 h 248463"/>
                <a:gd name="connsiteX8" fmla="*/ 160896 w 242921"/>
                <a:gd name="connsiteY8" fmla="*/ 248464 h 248463"/>
                <a:gd name="connsiteX9" fmla="*/ 160896 w 242921"/>
                <a:gd name="connsiteY9" fmla="*/ 105361 h 248463"/>
                <a:gd name="connsiteX10" fmla="*/ 134080 w 242921"/>
                <a:gd name="connsiteY10" fmla="*/ 73910 h 248463"/>
                <a:gd name="connsiteX11" fmla="*/ 85180 w 242921"/>
                <a:gd name="connsiteY11" fmla="*/ 108506 h 248463"/>
                <a:gd name="connsiteX12" fmla="*/ 80448 w 242921"/>
                <a:gd name="connsiteY12" fmla="*/ 139958 h 248463"/>
                <a:gd name="connsiteX13" fmla="*/ 80448 w 242921"/>
                <a:gd name="connsiteY13" fmla="*/ 246891 h 248463"/>
                <a:gd name="connsiteX14" fmla="*/ 0 w 242921"/>
                <a:gd name="connsiteY14" fmla="*/ 246891 h 248463"/>
                <a:gd name="connsiteX15" fmla="*/ 0 w 242921"/>
                <a:gd name="connsiteY15" fmla="*/ 6290 h 24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2921" h="248463">
                  <a:moveTo>
                    <a:pt x="0" y="6290"/>
                  </a:moveTo>
                  <a:lnTo>
                    <a:pt x="78871" y="6290"/>
                  </a:lnTo>
                  <a:lnTo>
                    <a:pt x="78871" y="26734"/>
                  </a:lnTo>
                  <a:cubicBezTo>
                    <a:pt x="78871" y="34596"/>
                    <a:pt x="77293" y="42459"/>
                    <a:pt x="77293" y="42459"/>
                  </a:cubicBezTo>
                  <a:lnTo>
                    <a:pt x="78871" y="42459"/>
                  </a:lnTo>
                  <a:cubicBezTo>
                    <a:pt x="89912" y="23588"/>
                    <a:pt x="113573" y="0"/>
                    <a:pt x="156164" y="0"/>
                  </a:cubicBezTo>
                  <a:cubicBezTo>
                    <a:pt x="205063" y="0"/>
                    <a:pt x="242921" y="22016"/>
                    <a:pt x="242921" y="91208"/>
                  </a:cubicBezTo>
                  <a:lnTo>
                    <a:pt x="242921" y="248464"/>
                  </a:lnTo>
                  <a:lnTo>
                    <a:pt x="160896" y="248464"/>
                  </a:lnTo>
                  <a:lnTo>
                    <a:pt x="160896" y="105361"/>
                  </a:lnTo>
                  <a:cubicBezTo>
                    <a:pt x="160896" y="83346"/>
                    <a:pt x="151431" y="73910"/>
                    <a:pt x="134080" y="73910"/>
                  </a:cubicBezTo>
                  <a:cubicBezTo>
                    <a:pt x="108841" y="73910"/>
                    <a:pt x="93067" y="88063"/>
                    <a:pt x="85180" y="108506"/>
                  </a:cubicBezTo>
                  <a:cubicBezTo>
                    <a:pt x="82025" y="117942"/>
                    <a:pt x="80448" y="128950"/>
                    <a:pt x="80448" y="139958"/>
                  </a:cubicBezTo>
                  <a:lnTo>
                    <a:pt x="80448" y="246891"/>
                  </a:lnTo>
                  <a:lnTo>
                    <a:pt x="0" y="246891"/>
                  </a:lnTo>
                  <a:lnTo>
                    <a:pt x="0" y="6290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55F8EA54-4FD8-2EDA-3012-9FDF7A989F62}"/>
                </a:ext>
              </a:extLst>
            </p:cNvPr>
            <p:cNvSpPr/>
            <p:nvPr/>
          </p:nvSpPr>
          <p:spPr>
            <a:xfrm>
              <a:off x="2904893" y="2433939"/>
              <a:ext cx="260272" cy="341244"/>
            </a:xfrm>
            <a:custGeom>
              <a:avLst/>
              <a:gdLst>
                <a:gd name="connsiteX0" fmla="*/ 111996 w 260272"/>
                <a:gd name="connsiteY0" fmla="*/ 89636 h 341244"/>
                <a:gd name="connsiteX1" fmla="*/ 176670 w 260272"/>
                <a:gd name="connsiteY1" fmla="*/ 108506 h 341244"/>
                <a:gd name="connsiteX2" fmla="*/ 178247 w 260272"/>
                <a:gd name="connsiteY2" fmla="*/ 108506 h 341244"/>
                <a:gd name="connsiteX3" fmla="*/ 178247 w 260272"/>
                <a:gd name="connsiteY3" fmla="*/ 97498 h 341244"/>
                <a:gd name="connsiteX4" fmla="*/ 178247 w 260272"/>
                <a:gd name="connsiteY4" fmla="*/ 0 h 341244"/>
                <a:gd name="connsiteX5" fmla="*/ 260273 w 260272"/>
                <a:gd name="connsiteY5" fmla="*/ 0 h 341244"/>
                <a:gd name="connsiteX6" fmla="*/ 260273 w 260272"/>
                <a:gd name="connsiteY6" fmla="*/ 336527 h 341244"/>
                <a:gd name="connsiteX7" fmla="*/ 182979 w 260272"/>
                <a:gd name="connsiteY7" fmla="*/ 336527 h 341244"/>
                <a:gd name="connsiteX8" fmla="*/ 182979 w 260272"/>
                <a:gd name="connsiteY8" fmla="*/ 320802 h 341244"/>
                <a:gd name="connsiteX9" fmla="*/ 182979 w 260272"/>
                <a:gd name="connsiteY9" fmla="*/ 306649 h 341244"/>
                <a:gd name="connsiteX10" fmla="*/ 181402 w 260272"/>
                <a:gd name="connsiteY10" fmla="*/ 306649 h 341244"/>
                <a:gd name="connsiteX11" fmla="*/ 110419 w 260272"/>
                <a:gd name="connsiteY11" fmla="*/ 341245 h 341244"/>
                <a:gd name="connsiteX12" fmla="*/ 0 w 260272"/>
                <a:gd name="connsiteY12" fmla="*/ 213868 h 341244"/>
                <a:gd name="connsiteX13" fmla="*/ 111996 w 260272"/>
                <a:gd name="connsiteY13" fmla="*/ 89636 h 341244"/>
                <a:gd name="connsiteX14" fmla="*/ 130925 w 260272"/>
                <a:gd name="connsiteY14" fmla="*/ 275197 h 341244"/>
                <a:gd name="connsiteX15" fmla="*/ 178247 w 260272"/>
                <a:gd name="connsiteY15" fmla="*/ 215440 h 341244"/>
                <a:gd name="connsiteX16" fmla="*/ 130925 w 260272"/>
                <a:gd name="connsiteY16" fmla="*/ 157256 h 341244"/>
                <a:gd name="connsiteX17" fmla="*/ 83603 w 260272"/>
                <a:gd name="connsiteY17" fmla="*/ 215440 h 341244"/>
                <a:gd name="connsiteX18" fmla="*/ 130925 w 260272"/>
                <a:gd name="connsiteY18" fmla="*/ 275197 h 34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0272" h="341244">
                  <a:moveTo>
                    <a:pt x="111996" y="89636"/>
                  </a:moveTo>
                  <a:cubicBezTo>
                    <a:pt x="160896" y="89636"/>
                    <a:pt x="176670" y="108506"/>
                    <a:pt x="176670" y="108506"/>
                  </a:cubicBezTo>
                  <a:lnTo>
                    <a:pt x="178247" y="108506"/>
                  </a:lnTo>
                  <a:cubicBezTo>
                    <a:pt x="178247" y="108506"/>
                    <a:pt x="178247" y="103789"/>
                    <a:pt x="178247" y="97498"/>
                  </a:cubicBezTo>
                  <a:lnTo>
                    <a:pt x="178247" y="0"/>
                  </a:lnTo>
                  <a:lnTo>
                    <a:pt x="260273" y="0"/>
                  </a:lnTo>
                  <a:lnTo>
                    <a:pt x="260273" y="336527"/>
                  </a:lnTo>
                  <a:lnTo>
                    <a:pt x="182979" y="336527"/>
                  </a:lnTo>
                  <a:lnTo>
                    <a:pt x="182979" y="320802"/>
                  </a:lnTo>
                  <a:cubicBezTo>
                    <a:pt x="182979" y="312939"/>
                    <a:pt x="182979" y="306649"/>
                    <a:pt x="182979" y="306649"/>
                  </a:cubicBezTo>
                  <a:lnTo>
                    <a:pt x="181402" y="306649"/>
                  </a:lnTo>
                  <a:cubicBezTo>
                    <a:pt x="181402" y="306649"/>
                    <a:pt x="160896" y="341245"/>
                    <a:pt x="110419" y="341245"/>
                  </a:cubicBezTo>
                  <a:cubicBezTo>
                    <a:pt x="44168" y="341245"/>
                    <a:pt x="0" y="289350"/>
                    <a:pt x="0" y="213868"/>
                  </a:cubicBezTo>
                  <a:cubicBezTo>
                    <a:pt x="1577" y="138385"/>
                    <a:pt x="47322" y="89636"/>
                    <a:pt x="111996" y="89636"/>
                  </a:cubicBezTo>
                  <a:close/>
                  <a:moveTo>
                    <a:pt x="130925" y="275197"/>
                  </a:moveTo>
                  <a:cubicBezTo>
                    <a:pt x="156164" y="275197"/>
                    <a:pt x="178247" y="257899"/>
                    <a:pt x="178247" y="215440"/>
                  </a:cubicBezTo>
                  <a:cubicBezTo>
                    <a:pt x="178247" y="185562"/>
                    <a:pt x="162473" y="157256"/>
                    <a:pt x="130925" y="157256"/>
                  </a:cubicBezTo>
                  <a:cubicBezTo>
                    <a:pt x="105686" y="157256"/>
                    <a:pt x="83603" y="177699"/>
                    <a:pt x="83603" y="215440"/>
                  </a:cubicBezTo>
                  <a:cubicBezTo>
                    <a:pt x="83603" y="251609"/>
                    <a:pt x="102532" y="275197"/>
                    <a:pt x="130925" y="275197"/>
                  </a:cubicBez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2E2E9319-4069-E8DC-08B2-EE1667EF99E9}"/>
                </a:ext>
              </a:extLst>
            </p:cNvPr>
            <p:cNvSpPr/>
            <p:nvPr/>
          </p:nvSpPr>
          <p:spPr>
            <a:xfrm>
              <a:off x="3207719" y="2523575"/>
              <a:ext cx="238226" cy="253181"/>
            </a:xfrm>
            <a:custGeom>
              <a:avLst/>
              <a:gdLst>
                <a:gd name="connsiteX0" fmla="*/ 126230 w 238226"/>
                <a:gd name="connsiteY0" fmla="*/ 0 h 253181"/>
                <a:gd name="connsiteX1" fmla="*/ 238226 w 238226"/>
                <a:gd name="connsiteY1" fmla="*/ 117942 h 253181"/>
                <a:gd name="connsiteX2" fmla="*/ 236649 w 238226"/>
                <a:gd name="connsiteY2" fmla="*/ 143103 h 253181"/>
                <a:gd name="connsiteX3" fmla="*/ 83640 w 238226"/>
                <a:gd name="connsiteY3" fmla="*/ 143103 h 253181"/>
                <a:gd name="connsiteX4" fmla="*/ 140426 w 238226"/>
                <a:gd name="connsiteY4" fmla="*/ 187134 h 253181"/>
                <a:gd name="connsiteX5" fmla="*/ 208255 w 238226"/>
                <a:gd name="connsiteY5" fmla="*/ 161973 h 253181"/>
                <a:gd name="connsiteX6" fmla="*/ 238226 w 238226"/>
                <a:gd name="connsiteY6" fmla="*/ 218585 h 253181"/>
                <a:gd name="connsiteX7" fmla="*/ 134117 w 238226"/>
                <a:gd name="connsiteY7" fmla="*/ 253182 h 253181"/>
                <a:gd name="connsiteX8" fmla="*/ 37 w 238226"/>
                <a:gd name="connsiteY8" fmla="*/ 125805 h 253181"/>
                <a:gd name="connsiteX9" fmla="*/ 126230 w 238226"/>
                <a:gd name="connsiteY9" fmla="*/ 0 h 253181"/>
                <a:gd name="connsiteX10" fmla="*/ 156201 w 238226"/>
                <a:gd name="connsiteY10" fmla="*/ 95926 h 253181"/>
                <a:gd name="connsiteX11" fmla="*/ 124652 w 238226"/>
                <a:gd name="connsiteY11" fmla="*/ 61330 h 253181"/>
                <a:gd name="connsiteX12" fmla="*/ 85217 w 238226"/>
                <a:gd name="connsiteY12" fmla="*/ 95926 h 253181"/>
                <a:gd name="connsiteX13" fmla="*/ 156201 w 238226"/>
                <a:gd name="connsiteY13" fmla="*/ 95926 h 25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8226" h="253181">
                  <a:moveTo>
                    <a:pt x="126230" y="0"/>
                  </a:moveTo>
                  <a:cubicBezTo>
                    <a:pt x="198791" y="0"/>
                    <a:pt x="238226" y="50322"/>
                    <a:pt x="238226" y="117942"/>
                  </a:cubicBezTo>
                  <a:cubicBezTo>
                    <a:pt x="238226" y="125805"/>
                    <a:pt x="236649" y="143103"/>
                    <a:pt x="236649" y="143103"/>
                  </a:cubicBezTo>
                  <a:lnTo>
                    <a:pt x="83640" y="143103"/>
                  </a:lnTo>
                  <a:cubicBezTo>
                    <a:pt x="89949" y="172981"/>
                    <a:pt x="115188" y="187134"/>
                    <a:pt x="140426" y="187134"/>
                  </a:cubicBezTo>
                  <a:cubicBezTo>
                    <a:pt x="175130" y="187134"/>
                    <a:pt x="208255" y="161973"/>
                    <a:pt x="208255" y="161973"/>
                  </a:cubicBezTo>
                  <a:lnTo>
                    <a:pt x="238226" y="218585"/>
                  </a:lnTo>
                  <a:cubicBezTo>
                    <a:pt x="238226" y="218585"/>
                    <a:pt x="198791" y="253182"/>
                    <a:pt x="134117" y="253182"/>
                  </a:cubicBezTo>
                  <a:cubicBezTo>
                    <a:pt x="47359" y="253182"/>
                    <a:pt x="37" y="190279"/>
                    <a:pt x="37" y="125805"/>
                  </a:cubicBezTo>
                  <a:cubicBezTo>
                    <a:pt x="-1540" y="55039"/>
                    <a:pt x="47359" y="0"/>
                    <a:pt x="126230" y="0"/>
                  </a:cubicBezTo>
                  <a:close/>
                  <a:moveTo>
                    <a:pt x="156201" y="95926"/>
                  </a:moveTo>
                  <a:cubicBezTo>
                    <a:pt x="156201" y="77055"/>
                    <a:pt x="143581" y="61330"/>
                    <a:pt x="124652" y="61330"/>
                  </a:cubicBezTo>
                  <a:cubicBezTo>
                    <a:pt x="100991" y="61330"/>
                    <a:pt x="89949" y="78628"/>
                    <a:pt x="85217" y="95926"/>
                  </a:cubicBezTo>
                  <a:lnTo>
                    <a:pt x="156201" y="95926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BAFB8555-E6BB-9DEA-6661-2D02D5B6C13E}"/>
                </a:ext>
              </a:extLst>
            </p:cNvPr>
            <p:cNvSpPr/>
            <p:nvPr/>
          </p:nvSpPr>
          <p:spPr>
            <a:xfrm>
              <a:off x="717008" y="3135299"/>
              <a:ext cx="225587" cy="253181"/>
            </a:xfrm>
            <a:custGeom>
              <a:avLst/>
              <a:gdLst>
                <a:gd name="connsiteX0" fmla="*/ 140407 w 225587"/>
                <a:gd name="connsiteY0" fmla="*/ 97499 h 253181"/>
                <a:gd name="connsiteX1" fmla="*/ 143562 w 225587"/>
                <a:gd name="connsiteY1" fmla="*/ 97499 h 253181"/>
                <a:gd name="connsiteX2" fmla="*/ 143562 w 225587"/>
                <a:gd name="connsiteY2" fmla="*/ 92781 h 253181"/>
                <a:gd name="connsiteX3" fmla="*/ 107282 w 225587"/>
                <a:gd name="connsiteY3" fmla="*/ 66047 h 253181"/>
                <a:gd name="connsiteX4" fmla="*/ 41030 w 225587"/>
                <a:gd name="connsiteY4" fmla="*/ 89636 h 253181"/>
                <a:gd name="connsiteX5" fmla="*/ 12637 w 225587"/>
                <a:gd name="connsiteY5" fmla="*/ 31451 h 253181"/>
                <a:gd name="connsiteX6" fmla="*/ 115169 w 225587"/>
                <a:gd name="connsiteY6" fmla="*/ 0 h 253181"/>
                <a:gd name="connsiteX7" fmla="*/ 225587 w 225587"/>
                <a:gd name="connsiteY7" fmla="*/ 99071 h 253181"/>
                <a:gd name="connsiteX8" fmla="*/ 225587 w 225587"/>
                <a:gd name="connsiteY8" fmla="*/ 248464 h 253181"/>
                <a:gd name="connsiteX9" fmla="*/ 151449 w 225587"/>
                <a:gd name="connsiteY9" fmla="*/ 248464 h 253181"/>
                <a:gd name="connsiteX10" fmla="*/ 151449 w 225587"/>
                <a:gd name="connsiteY10" fmla="*/ 234311 h 253181"/>
                <a:gd name="connsiteX11" fmla="*/ 153027 w 225587"/>
                <a:gd name="connsiteY11" fmla="*/ 218585 h 253181"/>
                <a:gd name="connsiteX12" fmla="*/ 151449 w 225587"/>
                <a:gd name="connsiteY12" fmla="*/ 218585 h 253181"/>
                <a:gd name="connsiteX13" fmla="*/ 82043 w 225587"/>
                <a:gd name="connsiteY13" fmla="*/ 253182 h 253181"/>
                <a:gd name="connsiteX14" fmla="*/ 18 w 225587"/>
                <a:gd name="connsiteY14" fmla="*/ 174554 h 253181"/>
                <a:gd name="connsiteX15" fmla="*/ 140407 w 225587"/>
                <a:gd name="connsiteY15" fmla="*/ 97499 h 253181"/>
                <a:gd name="connsiteX16" fmla="*/ 104127 w 225587"/>
                <a:gd name="connsiteY16" fmla="*/ 193425 h 253181"/>
                <a:gd name="connsiteX17" fmla="*/ 145139 w 225587"/>
                <a:gd name="connsiteY17" fmla="*/ 150965 h 253181"/>
                <a:gd name="connsiteX18" fmla="*/ 145139 w 225587"/>
                <a:gd name="connsiteY18" fmla="*/ 146248 h 253181"/>
                <a:gd name="connsiteX19" fmla="*/ 137252 w 225587"/>
                <a:gd name="connsiteY19" fmla="*/ 146248 h 253181"/>
                <a:gd name="connsiteX20" fmla="*/ 82043 w 225587"/>
                <a:gd name="connsiteY20" fmla="*/ 174554 h 253181"/>
                <a:gd name="connsiteX21" fmla="*/ 104127 w 225587"/>
                <a:gd name="connsiteY21" fmla="*/ 193425 h 25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5587" h="253181">
                  <a:moveTo>
                    <a:pt x="140407" y="97499"/>
                  </a:moveTo>
                  <a:lnTo>
                    <a:pt x="143562" y="97499"/>
                  </a:lnTo>
                  <a:lnTo>
                    <a:pt x="143562" y="92781"/>
                  </a:lnTo>
                  <a:cubicBezTo>
                    <a:pt x="143562" y="72338"/>
                    <a:pt x="127788" y="66047"/>
                    <a:pt x="107282" y="66047"/>
                  </a:cubicBezTo>
                  <a:cubicBezTo>
                    <a:pt x="75733" y="66047"/>
                    <a:pt x="41030" y="89636"/>
                    <a:pt x="41030" y="89636"/>
                  </a:cubicBezTo>
                  <a:lnTo>
                    <a:pt x="12637" y="31451"/>
                  </a:lnTo>
                  <a:cubicBezTo>
                    <a:pt x="12637" y="31451"/>
                    <a:pt x="55227" y="0"/>
                    <a:pt x="115169" y="0"/>
                  </a:cubicBezTo>
                  <a:cubicBezTo>
                    <a:pt x="182997" y="0"/>
                    <a:pt x="225587" y="37741"/>
                    <a:pt x="225587" y="99071"/>
                  </a:cubicBezTo>
                  <a:lnTo>
                    <a:pt x="225587" y="248464"/>
                  </a:lnTo>
                  <a:lnTo>
                    <a:pt x="151449" y="248464"/>
                  </a:lnTo>
                  <a:lnTo>
                    <a:pt x="151449" y="234311"/>
                  </a:lnTo>
                  <a:cubicBezTo>
                    <a:pt x="151449" y="226448"/>
                    <a:pt x="153027" y="218585"/>
                    <a:pt x="153027" y="218585"/>
                  </a:cubicBezTo>
                  <a:lnTo>
                    <a:pt x="151449" y="218585"/>
                  </a:lnTo>
                  <a:cubicBezTo>
                    <a:pt x="151449" y="218585"/>
                    <a:pt x="134098" y="253182"/>
                    <a:pt x="82043" y="253182"/>
                  </a:cubicBezTo>
                  <a:cubicBezTo>
                    <a:pt x="36298" y="253182"/>
                    <a:pt x="18" y="223303"/>
                    <a:pt x="18" y="174554"/>
                  </a:cubicBezTo>
                  <a:cubicBezTo>
                    <a:pt x="-1560" y="105361"/>
                    <a:pt x="102549" y="97499"/>
                    <a:pt x="140407" y="97499"/>
                  </a:cubicBezTo>
                  <a:close/>
                  <a:moveTo>
                    <a:pt x="104127" y="193425"/>
                  </a:moveTo>
                  <a:cubicBezTo>
                    <a:pt x="126211" y="193425"/>
                    <a:pt x="145139" y="169836"/>
                    <a:pt x="145139" y="150965"/>
                  </a:cubicBezTo>
                  <a:lnTo>
                    <a:pt x="145139" y="146248"/>
                  </a:lnTo>
                  <a:lnTo>
                    <a:pt x="137252" y="146248"/>
                  </a:lnTo>
                  <a:cubicBezTo>
                    <a:pt x="112014" y="146248"/>
                    <a:pt x="82043" y="154111"/>
                    <a:pt x="82043" y="174554"/>
                  </a:cubicBezTo>
                  <a:cubicBezTo>
                    <a:pt x="80466" y="183989"/>
                    <a:pt x="88353" y="193425"/>
                    <a:pt x="104127" y="193425"/>
                  </a:cubicBez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2182C926-53D5-D9DD-F0E0-A0AECA4834BE}"/>
                </a:ext>
              </a:extLst>
            </p:cNvPr>
            <p:cNvSpPr/>
            <p:nvPr/>
          </p:nvSpPr>
          <p:spPr>
            <a:xfrm>
              <a:off x="980453" y="3047236"/>
              <a:ext cx="260272" cy="341244"/>
            </a:xfrm>
            <a:custGeom>
              <a:avLst/>
              <a:gdLst>
                <a:gd name="connsiteX0" fmla="*/ 113573 w 260272"/>
                <a:gd name="connsiteY0" fmla="*/ 89636 h 341244"/>
                <a:gd name="connsiteX1" fmla="*/ 176670 w 260272"/>
                <a:gd name="connsiteY1" fmla="*/ 108506 h 341244"/>
                <a:gd name="connsiteX2" fmla="*/ 178247 w 260272"/>
                <a:gd name="connsiteY2" fmla="*/ 108506 h 341244"/>
                <a:gd name="connsiteX3" fmla="*/ 178247 w 260272"/>
                <a:gd name="connsiteY3" fmla="*/ 97498 h 341244"/>
                <a:gd name="connsiteX4" fmla="*/ 178247 w 260272"/>
                <a:gd name="connsiteY4" fmla="*/ 0 h 341244"/>
                <a:gd name="connsiteX5" fmla="*/ 260273 w 260272"/>
                <a:gd name="connsiteY5" fmla="*/ 0 h 341244"/>
                <a:gd name="connsiteX6" fmla="*/ 260273 w 260272"/>
                <a:gd name="connsiteY6" fmla="*/ 336527 h 341244"/>
                <a:gd name="connsiteX7" fmla="*/ 182980 w 260272"/>
                <a:gd name="connsiteY7" fmla="*/ 336527 h 341244"/>
                <a:gd name="connsiteX8" fmla="*/ 182980 w 260272"/>
                <a:gd name="connsiteY8" fmla="*/ 320802 h 341244"/>
                <a:gd name="connsiteX9" fmla="*/ 182980 w 260272"/>
                <a:gd name="connsiteY9" fmla="*/ 306649 h 341244"/>
                <a:gd name="connsiteX10" fmla="*/ 181402 w 260272"/>
                <a:gd name="connsiteY10" fmla="*/ 306649 h 341244"/>
                <a:gd name="connsiteX11" fmla="*/ 110419 w 260272"/>
                <a:gd name="connsiteY11" fmla="*/ 341245 h 341244"/>
                <a:gd name="connsiteX12" fmla="*/ 0 w 260272"/>
                <a:gd name="connsiteY12" fmla="*/ 213868 h 341244"/>
                <a:gd name="connsiteX13" fmla="*/ 113573 w 260272"/>
                <a:gd name="connsiteY13" fmla="*/ 89636 h 341244"/>
                <a:gd name="connsiteX14" fmla="*/ 132502 w 260272"/>
                <a:gd name="connsiteY14" fmla="*/ 275197 h 341244"/>
                <a:gd name="connsiteX15" fmla="*/ 179825 w 260272"/>
                <a:gd name="connsiteY15" fmla="*/ 215440 h 341244"/>
                <a:gd name="connsiteX16" fmla="*/ 132502 w 260272"/>
                <a:gd name="connsiteY16" fmla="*/ 157256 h 341244"/>
                <a:gd name="connsiteX17" fmla="*/ 85180 w 260272"/>
                <a:gd name="connsiteY17" fmla="*/ 215440 h 341244"/>
                <a:gd name="connsiteX18" fmla="*/ 132502 w 260272"/>
                <a:gd name="connsiteY18" fmla="*/ 275197 h 34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0272" h="341244">
                  <a:moveTo>
                    <a:pt x="113573" y="89636"/>
                  </a:moveTo>
                  <a:cubicBezTo>
                    <a:pt x="162473" y="89636"/>
                    <a:pt x="176670" y="108506"/>
                    <a:pt x="176670" y="108506"/>
                  </a:cubicBezTo>
                  <a:lnTo>
                    <a:pt x="178247" y="108506"/>
                  </a:lnTo>
                  <a:cubicBezTo>
                    <a:pt x="178247" y="108506"/>
                    <a:pt x="178247" y="103789"/>
                    <a:pt x="178247" y="97498"/>
                  </a:cubicBezTo>
                  <a:lnTo>
                    <a:pt x="178247" y="0"/>
                  </a:lnTo>
                  <a:lnTo>
                    <a:pt x="260273" y="0"/>
                  </a:lnTo>
                  <a:lnTo>
                    <a:pt x="260273" y="336527"/>
                  </a:lnTo>
                  <a:lnTo>
                    <a:pt x="182980" y="336527"/>
                  </a:lnTo>
                  <a:lnTo>
                    <a:pt x="182980" y="320802"/>
                  </a:lnTo>
                  <a:cubicBezTo>
                    <a:pt x="182980" y="312939"/>
                    <a:pt x="182980" y="306649"/>
                    <a:pt x="182980" y="306649"/>
                  </a:cubicBezTo>
                  <a:lnTo>
                    <a:pt x="181402" y="306649"/>
                  </a:lnTo>
                  <a:cubicBezTo>
                    <a:pt x="181402" y="306649"/>
                    <a:pt x="160896" y="341245"/>
                    <a:pt x="110419" y="341245"/>
                  </a:cubicBezTo>
                  <a:cubicBezTo>
                    <a:pt x="44167" y="341245"/>
                    <a:pt x="0" y="289350"/>
                    <a:pt x="0" y="213868"/>
                  </a:cubicBezTo>
                  <a:cubicBezTo>
                    <a:pt x="1577" y="138385"/>
                    <a:pt x="48900" y="89636"/>
                    <a:pt x="113573" y="89636"/>
                  </a:cubicBezTo>
                  <a:close/>
                  <a:moveTo>
                    <a:pt x="132502" y="275197"/>
                  </a:moveTo>
                  <a:cubicBezTo>
                    <a:pt x="157741" y="275197"/>
                    <a:pt x="179825" y="257899"/>
                    <a:pt x="179825" y="215440"/>
                  </a:cubicBezTo>
                  <a:cubicBezTo>
                    <a:pt x="179825" y="185562"/>
                    <a:pt x="164051" y="157256"/>
                    <a:pt x="132502" y="157256"/>
                  </a:cubicBezTo>
                  <a:cubicBezTo>
                    <a:pt x="107264" y="157256"/>
                    <a:pt x="85180" y="177699"/>
                    <a:pt x="85180" y="215440"/>
                  </a:cubicBezTo>
                  <a:cubicBezTo>
                    <a:pt x="85180" y="251609"/>
                    <a:pt x="104109" y="275197"/>
                    <a:pt x="132502" y="275197"/>
                  </a:cubicBez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5C66D8A5-3BD9-C0C9-BE69-37E770433223}"/>
                </a:ext>
              </a:extLst>
            </p:cNvPr>
            <p:cNvSpPr/>
            <p:nvPr/>
          </p:nvSpPr>
          <p:spPr>
            <a:xfrm>
              <a:off x="1281738" y="3136872"/>
              <a:ext cx="277624" cy="253181"/>
            </a:xfrm>
            <a:custGeom>
              <a:avLst/>
              <a:gdLst>
                <a:gd name="connsiteX0" fmla="*/ 138812 w 277624"/>
                <a:gd name="connsiteY0" fmla="*/ 0 h 253181"/>
                <a:gd name="connsiteX1" fmla="*/ 277624 w 277624"/>
                <a:gd name="connsiteY1" fmla="*/ 127377 h 253181"/>
                <a:gd name="connsiteX2" fmla="*/ 138812 w 277624"/>
                <a:gd name="connsiteY2" fmla="*/ 253182 h 253181"/>
                <a:gd name="connsiteX3" fmla="*/ 0 w 277624"/>
                <a:gd name="connsiteY3" fmla="*/ 127377 h 253181"/>
                <a:gd name="connsiteX4" fmla="*/ 138812 w 277624"/>
                <a:gd name="connsiteY4" fmla="*/ 0 h 253181"/>
                <a:gd name="connsiteX5" fmla="*/ 138812 w 277624"/>
                <a:gd name="connsiteY5" fmla="*/ 185562 h 253181"/>
                <a:gd name="connsiteX6" fmla="*/ 194021 w 277624"/>
                <a:gd name="connsiteY6" fmla="*/ 127377 h 253181"/>
                <a:gd name="connsiteX7" fmla="*/ 138812 w 277624"/>
                <a:gd name="connsiteY7" fmla="*/ 67620 h 253181"/>
                <a:gd name="connsiteX8" fmla="*/ 83603 w 277624"/>
                <a:gd name="connsiteY8" fmla="*/ 127377 h 253181"/>
                <a:gd name="connsiteX9" fmla="*/ 138812 w 277624"/>
                <a:gd name="connsiteY9" fmla="*/ 185562 h 25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624" h="253181">
                  <a:moveTo>
                    <a:pt x="138812" y="0"/>
                  </a:moveTo>
                  <a:cubicBezTo>
                    <a:pt x="216105" y="0"/>
                    <a:pt x="277624" y="51894"/>
                    <a:pt x="277624" y="127377"/>
                  </a:cubicBezTo>
                  <a:cubicBezTo>
                    <a:pt x="277624" y="202860"/>
                    <a:pt x="216105" y="253182"/>
                    <a:pt x="138812" y="253182"/>
                  </a:cubicBezTo>
                  <a:cubicBezTo>
                    <a:pt x="61519" y="253182"/>
                    <a:pt x="0" y="202860"/>
                    <a:pt x="0" y="127377"/>
                  </a:cubicBezTo>
                  <a:cubicBezTo>
                    <a:pt x="1577" y="50322"/>
                    <a:pt x="63096" y="0"/>
                    <a:pt x="138812" y="0"/>
                  </a:cubicBezTo>
                  <a:close/>
                  <a:moveTo>
                    <a:pt x="138812" y="185562"/>
                  </a:moveTo>
                  <a:cubicBezTo>
                    <a:pt x="168783" y="185562"/>
                    <a:pt x="194021" y="163546"/>
                    <a:pt x="194021" y="127377"/>
                  </a:cubicBezTo>
                  <a:cubicBezTo>
                    <a:pt x="194021" y="91208"/>
                    <a:pt x="168783" y="67620"/>
                    <a:pt x="138812" y="67620"/>
                  </a:cubicBezTo>
                  <a:cubicBezTo>
                    <a:pt x="108841" y="67620"/>
                    <a:pt x="83603" y="91208"/>
                    <a:pt x="83603" y="127377"/>
                  </a:cubicBezTo>
                  <a:cubicBezTo>
                    <a:pt x="83603" y="163546"/>
                    <a:pt x="108841" y="185562"/>
                    <a:pt x="138812" y="185562"/>
                  </a:cubicBez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CDBF3070-53F5-2D1C-805F-D1F0425127C8}"/>
                </a:ext>
              </a:extLst>
            </p:cNvPr>
            <p:cNvSpPr/>
            <p:nvPr/>
          </p:nvSpPr>
          <p:spPr>
            <a:xfrm>
              <a:off x="1597220" y="3047236"/>
              <a:ext cx="115150" cy="341244"/>
            </a:xfrm>
            <a:custGeom>
              <a:avLst/>
              <a:gdLst>
                <a:gd name="connsiteX0" fmla="*/ 1577 w 115150"/>
                <a:gd name="connsiteY0" fmla="*/ 0 h 341244"/>
                <a:gd name="connsiteX1" fmla="*/ 83603 w 115150"/>
                <a:gd name="connsiteY1" fmla="*/ 0 h 341244"/>
                <a:gd name="connsiteX2" fmla="*/ 83603 w 115150"/>
                <a:gd name="connsiteY2" fmla="*/ 237456 h 341244"/>
                <a:gd name="connsiteX3" fmla="*/ 105686 w 115150"/>
                <a:gd name="connsiteY3" fmla="*/ 268907 h 341244"/>
                <a:gd name="connsiteX4" fmla="*/ 115151 w 115150"/>
                <a:gd name="connsiteY4" fmla="*/ 268907 h 341244"/>
                <a:gd name="connsiteX5" fmla="*/ 115151 w 115150"/>
                <a:gd name="connsiteY5" fmla="*/ 339672 h 341244"/>
                <a:gd name="connsiteX6" fmla="*/ 89912 w 115150"/>
                <a:gd name="connsiteY6" fmla="*/ 341245 h 341244"/>
                <a:gd name="connsiteX7" fmla="*/ 0 w 115150"/>
                <a:gd name="connsiteY7" fmla="*/ 248464 h 341244"/>
                <a:gd name="connsiteX8" fmla="*/ 0 w 115150"/>
                <a:gd name="connsiteY8" fmla="*/ 0 h 34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150" h="341244">
                  <a:moveTo>
                    <a:pt x="1577" y="0"/>
                  </a:moveTo>
                  <a:lnTo>
                    <a:pt x="83603" y="0"/>
                  </a:lnTo>
                  <a:lnTo>
                    <a:pt x="83603" y="237456"/>
                  </a:lnTo>
                  <a:cubicBezTo>
                    <a:pt x="83603" y="261044"/>
                    <a:pt x="88335" y="268907"/>
                    <a:pt x="105686" y="268907"/>
                  </a:cubicBezTo>
                  <a:cubicBezTo>
                    <a:pt x="110419" y="268907"/>
                    <a:pt x="115151" y="268907"/>
                    <a:pt x="115151" y="268907"/>
                  </a:cubicBezTo>
                  <a:lnTo>
                    <a:pt x="115151" y="339672"/>
                  </a:lnTo>
                  <a:cubicBezTo>
                    <a:pt x="115151" y="339672"/>
                    <a:pt x="104109" y="341245"/>
                    <a:pt x="89912" y="341245"/>
                  </a:cubicBezTo>
                  <a:cubicBezTo>
                    <a:pt x="45745" y="341245"/>
                    <a:pt x="0" y="330237"/>
                    <a:pt x="0" y="2484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76C6A919-BF65-E4DE-E206-6EAE47A4AF8C}"/>
                </a:ext>
              </a:extLst>
            </p:cNvPr>
            <p:cNvSpPr/>
            <p:nvPr/>
          </p:nvSpPr>
          <p:spPr>
            <a:xfrm>
              <a:off x="1737610" y="3136872"/>
              <a:ext cx="238188" cy="253181"/>
            </a:xfrm>
            <a:custGeom>
              <a:avLst/>
              <a:gdLst>
                <a:gd name="connsiteX0" fmla="*/ 126193 w 238188"/>
                <a:gd name="connsiteY0" fmla="*/ 0 h 253181"/>
                <a:gd name="connsiteX1" fmla="*/ 238189 w 238188"/>
                <a:gd name="connsiteY1" fmla="*/ 117942 h 253181"/>
                <a:gd name="connsiteX2" fmla="*/ 236612 w 238188"/>
                <a:gd name="connsiteY2" fmla="*/ 143103 h 253181"/>
                <a:gd name="connsiteX3" fmla="*/ 83603 w 238188"/>
                <a:gd name="connsiteY3" fmla="*/ 143103 h 253181"/>
                <a:gd name="connsiteX4" fmla="*/ 140389 w 238188"/>
                <a:gd name="connsiteY4" fmla="*/ 187134 h 253181"/>
                <a:gd name="connsiteX5" fmla="*/ 208218 w 238188"/>
                <a:gd name="connsiteY5" fmla="*/ 161973 h 253181"/>
                <a:gd name="connsiteX6" fmla="*/ 238189 w 238188"/>
                <a:gd name="connsiteY6" fmla="*/ 218585 h 253181"/>
                <a:gd name="connsiteX7" fmla="*/ 134080 w 238188"/>
                <a:gd name="connsiteY7" fmla="*/ 253182 h 253181"/>
                <a:gd name="connsiteX8" fmla="*/ 0 w 238188"/>
                <a:gd name="connsiteY8" fmla="*/ 125805 h 253181"/>
                <a:gd name="connsiteX9" fmla="*/ 126193 w 238188"/>
                <a:gd name="connsiteY9" fmla="*/ 0 h 253181"/>
                <a:gd name="connsiteX10" fmla="*/ 156164 w 238188"/>
                <a:gd name="connsiteY10" fmla="*/ 95926 h 253181"/>
                <a:gd name="connsiteX11" fmla="*/ 124615 w 238188"/>
                <a:gd name="connsiteY11" fmla="*/ 61330 h 253181"/>
                <a:gd name="connsiteX12" fmla="*/ 85180 w 238188"/>
                <a:gd name="connsiteY12" fmla="*/ 95926 h 253181"/>
                <a:gd name="connsiteX13" fmla="*/ 156164 w 238188"/>
                <a:gd name="connsiteY13" fmla="*/ 95926 h 25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8188" h="253181">
                  <a:moveTo>
                    <a:pt x="126193" y="0"/>
                  </a:moveTo>
                  <a:cubicBezTo>
                    <a:pt x="198754" y="0"/>
                    <a:pt x="238189" y="50322"/>
                    <a:pt x="238189" y="117942"/>
                  </a:cubicBezTo>
                  <a:cubicBezTo>
                    <a:pt x="238189" y="125805"/>
                    <a:pt x="236612" y="143103"/>
                    <a:pt x="236612" y="143103"/>
                  </a:cubicBezTo>
                  <a:lnTo>
                    <a:pt x="83603" y="143103"/>
                  </a:lnTo>
                  <a:cubicBezTo>
                    <a:pt x="89912" y="172981"/>
                    <a:pt x="115151" y="187134"/>
                    <a:pt x="140389" y="187134"/>
                  </a:cubicBezTo>
                  <a:cubicBezTo>
                    <a:pt x="175092" y="187134"/>
                    <a:pt x="208218" y="161973"/>
                    <a:pt x="208218" y="161973"/>
                  </a:cubicBezTo>
                  <a:lnTo>
                    <a:pt x="238189" y="218585"/>
                  </a:lnTo>
                  <a:cubicBezTo>
                    <a:pt x="238189" y="218585"/>
                    <a:pt x="198754" y="253182"/>
                    <a:pt x="134080" y="253182"/>
                  </a:cubicBezTo>
                  <a:cubicBezTo>
                    <a:pt x="47322" y="253182"/>
                    <a:pt x="0" y="190279"/>
                    <a:pt x="0" y="125805"/>
                  </a:cubicBezTo>
                  <a:cubicBezTo>
                    <a:pt x="0" y="55039"/>
                    <a:pt x="47322" y="0"/>
                    <a:pt x="126193" y="0"/>
                  </a:cubicBezTo>
                  <a:close/>
                  <a:moveTo>
                    <a:pt x="156164" y="95926"/>
                  </a:moveTo>
                  <a:cubicBezTo>
                    <a:pt x="156164" y="77055"/>
                    <a:pt x="143544" y="61330"/>
                    <a:pt x="124615" y="61330"/>
                  </a:cubicBezTo>
                  <a:cubicBezTo>
                    <a:pt x="100954" y="61330"/>
                    <a:pt x="89912" y="78628"/>
                    <a:pt x="85180" y="95926"/>
                  </a:cubicBezTo>
                  <a:lnTo>
                    <a:pt x="156164" y="95926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C086D8D5-4E79-34F5-B01B-A0D38DDD33F2}"/>
                </a:ext>
              </a:extLst>
            </p:cNvPr>
            <p:cNvSpPr/>
            <p:nvPr/>
          </p:nvSpPr>
          <p:spPr>
            <a:xfrm>
              <a:off x="2001037" y="3138445"/>
              <a:ext cx="197176" cy="254754"/>
            </a:xfrm>
            <a:custGeom>
              <a:avLst/>
              <a:gdLst>
                <a:gd name="connsiteX0" fmla="*/ 36280 w 197176"/>
                <a:gd name="connsiteY0" fmla="*/ 161973 h 254754"/>
                <a:gd name="connsiteX1" fmla="*/ 97799 w 197176"/>
                <a:gd name="connsiteY1" fmla="*/ 187134 h 254754"/>
                <a:gd name="connsiteX2" fmla="*/ 121461 w 197176"/>
                <a:gd name="connsiteY2" fmla="*/ 176126 h 254754"/>
                <a:gd name="connsiteX3" fmla="*/ 7887 w 197176"/>
                <a:gd name="connsiteY3" fmla="*/ 73910 h 254754"/>
                <a:gd name="connsiteX4" fmla="*/ 108841 w 197176"/>
                <a:gd name="connsiteY4" fmla="*/ 0 h 254754"/>
                <a:gd name="connsiteX5" fmla="*/ 194022 w 197176"/>
                <a:gd name="connsiteY5" fmla="*/ 28306 h 254754"/>
                <a:gd name="connsiteX6" fmla="*/ 165628 w 197176"/>
                <a:gd name="connsiteY6" fmla="*/ 86491 h 254754"/>
                <a:gd name="connsiteX7" fmla="*/ 107264 w 197176"/>
                <a:gd name="connsiteY7" fmla="*/ 66047 h 254754"/>
                <a:gd name="connsiteX8" fmla="*/ 83603 w 197176"/>
                <a:gd name="connsiteY8" fmla="*/ 78628 h 254754"/>
                <a:gd name="connsiteX9" fmla="*/ 197176 w 197176"/>
                <a:gd name="connsiteY9" fmla="*/ 177699 h 254754"/>
                <a:gd name="connsiteX10" fmla="*/ 97799 w 197176"/>
                <a:gd name="connsiteY10" fmla="*/ 254754 h 254754"/>
                <a:gd name="connsiteX11" fmla="*/ 0 w 197176"/>
                <a:gd name="connsiteY11" fmla="*/ 218585 h 254754"/>
                <a:gd name="connsiteX12" fmla="*/ 36280 w 197176"/>
                <a:gd name="connsiteY12" fmla="*/ 161973 h 25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176" h="254754">
                  <a:moveTo>
                    <a:pt x="36280" y="161973"/>
                  </a:moveTo>
                  <a:cubicBezTo>
                    <a:pt x="36280" y="161973"/>
                    <a:pt x="63096" y="187134"/>
                    <a:pt x="97799" y="187134"/>
                  </a:cubicBezTo>
                  <a:cubicBezTo>
                    <a:pt x="110419" y="187134"/>
                    <a:pt x="121461" y="183989"/>
                    <a:pt x="121461" y="176126"/>
                  </a:cubicBezTo>
                  <a:cubicBezTo>
                    <a:pt x="121461" y="154110"/>
                    <a:pt x="7887" y="152538"/>
                    <a:pt x="7887" y="73910"/>
                  </a:cubicBezTo>
                  <a:cubicBezTo>
                    <a:pt x="7887" y="28306"/>
                    <a:pt x="52055" y="0"/>
                    <a:pt x="108841" y="0"/>
                  </a:cubicBezTo>
                  <a:cubicBezTo>
                    <a:pt x="165628" y="0"/>
                    <a:pt x="194022" y="28306"/>
                    <a:pt x="194022" y="28306"/>
                  </a:cubicBezTo>
                  <a:lnTo>
                    <a:pt x="165628" y="86491"/>
                  </a:lnTo>
                  <a:cubicBezTo>
                    <a:pt x="165628" y="86491"/>
                    <a:pt x="141967" y="66047"/>
                    <a:pt x="107264" y="66047"/>
                  </a:cubicBezTo>
                  <a:cubicBezTo>
                    <a:pt x="94645" y="66047"/>
                    <a:pt x="83603" y="69192"/>
                    <a:pt x="83603" y="78628"/>
                  </a:cubicBezTo>
                  <a:cubicBezTo>
                    <a:pt x="83603" y="97498"/>
                    <a:pt x="197176" y="99071"/>
                    <a:pt x="197176" y="177699"/>
                  </a:cubicBezTo>
                  <a:cubicBezTo>
                    <a:pt x="197176" y="218585"/>
                    <a:pt x="160896" y="254754"/>
                    <a:pt x="97799" y="254754"/>
                  </a:cubicBezTo>
                  <a:cubicBezTo>
                    <a:pt x="36280" y="254754"/>
                    <a:pt x="0" y="218585"/>
                    <a:pt x="0" y="218585"/>
                  </a:cubicBezTo>
                  <a:lnTo>
                    <a:pt x="36280" y="161973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FE9FEE26-4900-72D1-7BF5-9C273FA121DE}"/>
                </a:ext>
              </a:extLst>
            </p:cNvPr>
            <p:cNvSpPr/>
            <p:nvPr/>
          </p:nvSpPr>
          <p:spPr>
            <a:xfrm>
              <a:off x="2226570" y="3136872"/>
              <a:ext cx="239803" cy="251609"/>
            </a:xfrm>
            <a:custGeom>
              <a:avLst/>
              <a:gdLst>
                <a:gd name="connsiteX0" fmla="*/ 135694 w 239803"/>
                <a:gd name="connsiteY0" fmla="*/ 0 h 251609"/>
                <a:gd name="connsiteX1" fmla="*/ 231916 w 239803"/>
                <a:gd name="connsiteY1" fmla="*/ 36169 h 251609"/>
                <a:gd name="connsiteX2" fmla="*/ 197213 w 239803"/>
                <a:gd name="connsiteY2" fmla="*/ 91208 h 251609"/>
                <a:gd name="connsiteX3" fmla="*/ 140426 w 239803"/>
                <a:gd name="connsiteY3" fmla="*/ 67620 h 251609"/>
                <a:gd name="connsiteX4" fmla="*/ 82062 w 239803"/>
                <a:gd name="connsiteY4" fmla="*/ 125805 h 251609"/>
                <a:gd name="connsiteX5" fmla="*/ 143581 w 239803"/>
                <a:gd name="connsiteY5" fmla="*/ 185562 h 251609"/>
                <a:gd name="connsiteX6" fmla="*/ 209833 w 239803"/>
                <a:gd name="connsiteY6" fmla="*/ 155683 h 251609"/>
                <a:gd name="connsiteX7" fmla="*/ 239803 w 239803"/>
                <a:gd name="connsiteY7" fmla="*/ 212295 h 251609"/>
                <a:gd name="connsiteX8" fmla="*/ 135694 w 239803"/>
                <a:gd name="connsiteY8" fmla="*/ 251609 h 251609"/>
                <a:gd name="connsiteX9" fmla="*/ 37 w 239803"/>
                <a:gd name="connsiteY9" fmla="*/ 124232 h 251609"/>
                <a:gd name="connsiteX10" fmla="*/ 135694 w 239803"/>
                <a:gd name="connsiteY10" fmla="*/ 0 h 251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9803" h="251609">
                  <a:moveTo>
                    <a:pt x="135694" y="0"/>
                  </a:moveTo>
                  <a:cubicBezTo>
                    <a:pt x="201946" y="0"/>
                    <a:pt x="231916" y="36169"/>
                    <a:pt x="231916" y="36169"/>
                  </a:cubicBezTo>
                  <a:lnTo>
                    <a:pt x="197213" y="91208"/>
                  </a:lnTo>
                  <a:cubicBezTo>
                    <a:pt x="197213" y="91208"/>
                    <a:pt x="173552" y="67620"/>
                    <a:pt x="140426" y="67620"/>
                  </a:cubicBezTo>
                  <a:cubicBezTo>
                    <a:pt x="100991" y="67620"/>
                    <a:pt x="82062" y="97499"/>
                    <a:pt x="82062" y="125805"/>
                  </a:cubicBezTo>
                  <a:cubicBezTo>
                    <a:pt x="82062" y="154111"/>
                    <a:pt x="102569" y="185562"/>
                    <a:pt x="143581" y="185562"/>
                  </a:cubicBezTo>
                  <a:cubicBezTo>
                    <a:pt x="178284" y="185562"/>
                    <a:pt x="209833" y="155683"/>
                    <a:pt x="209833" y="155683"/>
                  </a:cubicBezTo>
                  <a:lnTo>
                    <a:pt x="239803" y="212295"/>
                  </a:lnTo>
                  <a:cubicBezTo>
                    <a:pt x="239803" y="212295"/>
                    <a:pt x="203523" y="251609"/>
                    <a:pt x="135694" y="251609"/>
                  </a:cubicBezTo>
                  <a:cubicBezTo>
                    <a:pt x="48937" y="251609"/>
                    <a:pt x="37" y="191852"/>
                    <a:pt x="37" y="124232"/>
                  </a:cubicBezTo>
                  <a:cubicBezTo>
                    <a:pt x="-1540" y="61330"/>
                    <a:pt x="47359" y="0"/>
                    <a:pt x="135694" y="0"/>
                  </a:cubicBez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A7DF51BB-5D95-52EF-DC56-507E2E9F3774}"/>
                </a:ext>
              </a:extLst>
            </p:cNvPr>
            <p:cNvSpPr/>
            <p:nvPr/>
          </p:nvSpPr>
          <p:spPr>
            <a:xfrm>
              <a:off x="2486880" y="3136872"/>
              <a:ext cx="238188" cy="253181"/>
            </a:xfrm>
            <a:custGeom>
              <a:avLst/>
              <a:gdLst>
                <a:gd name="connsiteX0" fmla="*/ 126193 w 238188"/>
                <a:gd name="connsiteY0" fmla="*/ 0 h 253181"/>
                <a:gd name="connsiteX1" fmla="*/ 238189 w 238188"/>
                <a:gd name="connsiteY1" fmla="*/ 117942 h 253181"/>
                <a:gd name="connsiteX2" fmla="*/ 236612 w 238188"/>
                <a:gd name="connsiteY2" fmla="*/ 143103 h 253181"/>
                <a:gd name="connsiteX3" fmla="*/ 83603 w 238188"/>
                <a:gd name="connsiteY3" fmla="*/ 143103 h 253181"/>
                <a:gd name="connsiteX4" fmla="*/ 140389 w 238188"/>
                <a:gd name="connsiteY4" fmla="*/ 187134 h 253181"/>
                <a:gd name="connsiteX5" fmla="*/ 208218 w 238188"/>
                <a:gd name="connsiteY5" fmla="*/ 161973 h 253181"/>
                <a:gd name="connsiteX6" fmla="*/ 238189 w 238188"/>
                <a:gd name="connsiteY6" fmla="*/ 218585 h 253181"/>
                <a:gd name="connsiteX7" fmla="*/ 134080 w 238188"/>
                <a:gd name="connsiteY7" fmla="*/ 253182 h 253181"/>
                <a:gd name="connsiteX8" fmla="*/ 0 w 238188"/>
                <a:gd name="connsiteY8" fmla="*/ 125805 h 253181"/>
                <a:gd name="connsiteX9" fmla="*/ 126193 w 238188"/>
                <a:gd name="connsiteY9" fmla="*/ 0 h 253181"/>
                <a:gd name="connsiteX10" fmla="*/ 157741 w 238188"/>
                <a:gd name="connsiteY10" fmla="*/ 95926 h 253181"/>
                <a:gd name="connsiteX11" fmla="*/ 126193 w 238188"/>
                <a:gd name="connsiteY11" fmla="*/ 61330 h 253181"/>
                <a:gd name="connsiteX12" fmla="*/ 86758 w 238188"/>
                <a:gd name="connsiteY12" fmla="*/ 95926 h 253181"/>
                <a:gd name="connsiteX13" fmla="*/ 157741 w 238188"/>
                <a:gd name="connsiteY13" fmla="*/ 95926 h 25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8188" h="253181">
                  <a:moveTo>
                    <a:pt x="126193" y="0"/>
                  </a:moveTo>
                  <a:cubicBezTo>
                    <a:pt x="198754" y="0"/>
                    <a:pt x="238189" y="50322"/>
                    <a:pt x="238189" y="117942"/>
                  </a:cubicBezTo>
                  <a:cubicBezTo>
                    <a:pt x="238189" y="125805"/>
                    <a:pt x="236612" y="143103"/>
                    <a:pt x="236612" y="143103"/>
                  </a:cubicBezTo>
                  <a:lnTo>
                    <a:pt x="83603" y="143103"/>
                  </a:lnTo>
                  <a:cubicBezTo>
                    <a:pt x="89912" y="172981"/>
                    <a:pt x="115151" y="187134"/>
                    <a:pt x="140389" y="187134"/>
                  </a:cubicBezTo>
                  <a:cubicBezTo>
                    <a:pt x="175092" y="187134"/>
                    <a:pt x="208218" y="161973"/>
                    <a:pt x="208218" y="161973"/>
                  </a:cubicBezTo>
                  <a:lnTo>
                    <a:pt x="238189" y="218585"/>
                  </a:lnTo>
                  <a:cubicBezTo>
                    <a:pt x="238189" y="218585"/>
                    <a:pt x="198754" y="253182"/>
                    <a:pt x="134080" y="253182"/>
                  </a:cubicBezTo>
                  <a:cubicBezTo>
                    <a:pt x="47322" y="253182"/>
                    <a:pt x="0" y="190279"/>
                    <a:pt x="0" y="125805"/>
                  </a:cubicBezTo>
                  <a:cubicBezTo>
                    <a:pt x="0" y="55039"/>
                    <a:pt x="48900" y="0"/>
                    <a:pt x="126193" y="0"/>
                  </a:cubicBezTo>
                  <a:close/>
                  <a:moveTo>
                    <a:pt x="157741" y="95926"/>
                  </a:moveTo>
                  <a:cubicBezTo>
                    <a:pt x="157741" y="77055"/>
                    <a:pt x="145122" y="61330"/>
                    <a:pt x="126193" y="61330"/>
                  </a:cubicBezTo>
                  <a:cubicBezTo>
                    <a:pt x="102532" y="61330"/>
                    <a:pt x="91490" y="78628"/>
                    <a:pt x="86758" y="95926"/>
                  </a:cubicBezTo>
                  <a:lnTo>
                    <a:pt x="157741" y="95926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168B4E00-7C45-8BCF-0FE7-76C008AA6B6F}"/>
                </a:ext>
              </a:extLst>
            </p:cNvPr>
            <p:cNvSpPr/>
            <p:nvPr/>
          </p:nvSpPr>
          <p:spPr>
            <a:xfrm>
              <a:off x="2769236" y="3135299"/>
              <a:ext cx="244498" cy="248463"/>
            </a:xfrm>
            <a:custGeom>
              <a:avLst/>
              <a:gdLst>
                <a:gd name="connsiteX0" fmla="*/ 1578 w 244498"/>
                <a:gd name="connsiteY0" fmla="*/ 6290 h 248463"/>
                <a:gd name="connsiteX1" fmla="*/ 80448 w 244498"/>
                <a:gd name="connsiteY1" fmla="*/ 6290 h 248463"/>
                <a:gd name="connsiteX2" fmla="*/ 80448 w 244498"/>
                <a:gd name="connsiteY2" fmla="*/ 26734 h 248463"/>
                <a:gd name="connsiteX3" fmla="*/ 78871 w 244498"/>
                <a:gd name="connsiteY3" fmla="*/ 42459 h 248463"/>
                <a:gd name="connsiteX4" fmla="*/ 80448 w 244498"/>
                <a:gd name="connsiteY4" fmla="*/ 42459 h 248463"/>
                <a:gd name="connsiteX5" fmla="*/ 157741 w 244498"/>
                <a:gd name="connsiteY5" fmla="*/ 0 h 248463"/>
                <a:gd name="connsiteX6" fmla="*/ 244499 w 244498"/>
                <a:gd name="connsiteY6" fmla="*/ 91208 h 248463"/>
                <a:gd name="connsiteX7" fmla="*/ 244499 w 244498"/>
                <a:gd name="connsiteY7" fmla="*/ 248464 h 248463"/>
                <a:gd name="connsiteX8" fmla="*/ 162473 w 244498"/>
                <a:gd name="connsiteY8" fmla="*/ 248464 h 248463"/>
                <a:gd name="connsiteX9" fmla="*/ 162473 w 244498"/>
                <a:gd name="connsiteY9" fmla="*/ 105361 h 248463"/>
                <a:gd name="connsiteX10" fmla="*/ 135657 w 244498"/>
                <a:gd name="connsiteY10" fmla="*/ 73910 h 248463"/>
                <a:gd name="connsiteX11" fmla="*/ 86758 w 244498"/>
                <a:gd name="connsiteY11" fmla="*/ 108506 h 248463"/>
                <a:gd name="connsiteX12" fmla="*/ 82025 w 244498"/>
                <a:gd name="connsiteY12" fmla="*/ 139958 h 248463"/>
                <a:gd name="connsiteX13" fmla="*/ 82025 w 244498"/>
                <a:gd name="connsiteY13" fmla="*/ 246891 h 248463"/>
                <a:gd name="connsiteX14" fmla="*/ 0 w 244498"/>
                <a:gd name="connsiteY14" fmla="*/ 246891 h 248463"/>
                <a:gd name="connsiteX15" fmla="*/ 0 w 244498"/>
                <a:gd name="connsiteY15" fmla="*/ 6290 h 24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98" h="248463">
                  <a:moveTo>
                    <a:pt x="1578" y="6290"/>
                  </a:moveTo>
                  <a:lnTo>
                    <a:pt x="80448" y="6290"/>
                  </a:lnTo>
                  <a:lnTo>
                    <a:pt x="80448" y="26734"/>
                  </a:lnTo>
                  <a:cubicBezTo>
                    <a:pt x="80448" y="34596"/>
                    <a:pt x="78871" y="42459"/>
                    <a:pt x="78871" y="42459"/>
                  </a:cubicBezTo>
                  <a:lnTo>
                    <a:pt x="80448" y="42459"/>
                  </a:lnTo>
                  <a:cubicBezTo>
                    <a:pt x="91490" y="23588"/>
                    <a:pt x="115151" y="0"/>
                    <a:pt x="157741" y="0"/>
                  </a:cubicBezTo>
                  <a:cubicBezTo>
                    <a:pt x="206641" y="0"/>
                    <a:pt x="244499" y="22016"/>
                    <a:pt x="244499" y="91208"/>
                  </a:cubicBezTo>
                  <a:lnTo>
                    <a:pt x="244499" y="248464"/>
                  </a:lnTo>
                  <a:lnTo>
                    <a:pt x="162473" y="248464"/>
                  </a:lnTo>
                  <a:lnTo>
                    <a:pt x="162473" y="105361"/>
                  </a:lnTo>
                  <a:cubicBezTo>
                    <a:pt x="162473" y="83346"/>
                    <a:pt x="153009" y="73910"/>
                    <a:pt x="135657" y="73910"/>
                  </a:cubicBezTo>
                  <a:cubicBezTo>
                    <a:pt x="110419" y="73910"/>
                    <a:pt x="94645" y="88063"/>
                    <a:pt x="86758" y="108506"/>
                  </a:cubicBezTo>
                  <a:cubicBezTo>
                    <a:pt x="83603" y="117942"/>
                    <a:pt x="82025" y="128950"/>
                    <a:pt x="82025" y="139958"/>
                  </a:cubicBezTo>
                  <a:lnTo>
                    <a:pt x="82025" y="246891"/>
                  </a:lnTo>
                  <a:lnTo>
                    <a:pt x="0" y="246891"/>
                  </a:lnTo>
                  <a:lnTo>
                    <a:pt x="0" y="6290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id="{C18B7E9A-CF1F-C2B4-228E-1A7A56511E1C}"/>
                </a:ext>
              </a:extLst>
            </p:cNvPr>
            <p:cNvSpPr/>
            <p:nvPr/>
          </p:nvSpPr>
          <p:spPr>
            <a:xfrm>
              <a:off x="3053170" y="3077115"/>
              <a:ext cx="167205" cy="309793"/>
            </a:xfrm>
            <a:custGeom>
              <a:avLst/>
              <a:gdLst>
                <a:gd name="connsiteX0" fmla="*/ 31548 w 167205"/>
                <a:gd name="connsiteY0" fmla="*/ 132095 h 309793"/>
                <a:gd name="connsiteX1" fmla="*/ 0 w 167205"/>
                <a:gd name="connsiteY1" fmla="*/ 132095 h 309793"/>
                <a:gd name="connsiteX2" fmla="*/ 0 w 167205"/>
                <a:gd name="connsiteY2" fmla="*/ 69193 h 309793"/>
                <a:gd name="connsiteX3" fmla="*/ 33126 w 167205"/>
                <a:gd name="connsiteY3" fmla="*/ 69193 h 309793"/>
                <a:gd name="connsiteX4" fmla="*/ 33126 w 167205"/>
                <a:gd name="connsiteY4" fmla="*/ 0 h 309793"/>
                <a:gd name="connsiteX5" fmla="*/ 111996 w 167205"/>
                <a:gd name="connsiteY5" fmla="*/ 0 h 309793"/>
                <a:gd name="connsiteX6" fmla="*/ 111996 w 167205"/>
                <a:gd name="connsiteY6" fmla="*/ 69193 h 309793"/>
                <a:gd name="connsiteX7" fmla="*/ 162473 w 167205"/>
                <a:gd name="connsiteY7" fmla="*/ 69193 h 309793"/>
                <a:gd name="connsiteX8" fmla="*/ 162473 w 167205"/>
                <a:gd name="connsiteY8" fmla="*/ 132095 h 309793"/>
                <a:gd name="connsiteX9" fmla="*/ 111996 w 167205"/>
                <a:gd name="connsiteY9" fmla="*/ 132095 h 309793"/>
                <a:gd name="connsiteX10" fmla="*/ 111996 w 167205"/>
                <a:gd name="connsiteY10" fmla="*/ 206005 h 309793"/>
                <a:gd name="connsiteX11" fmla="*/ 156164 w 167205"/>
                <a:gd name="connsiteY11" fmla="*/ 237456 h 309793"/>
                <a:gd name="connsiteX12" fmla="*/ 167206 w 167205"/>
                <a:gd name="connsiteY12" fmla="*/ 237456 h 309793"/>
                <a:gd name="connsiteX13" fmla="*/ 167206 w 167205"/>
                <a:gd name="connsiteY13" fmla="*/ 308221 h 309793"/>
                <a:gd name="connsiteX14" fmla="*/ 145122 w 167205"/>
                <a:gd name="connsiteY14" fmla="*/ 309794 h 309793"/>
                <a:gd name="connsiteX15" fmla="*/ 31548 w 167205"/>
                <a:gd name="connsiteY15" fmla="*/ 217013 h 309793"/>
                <a:gd name="connsiteX16" fmla="*/ 31548 w 167205"/>
                <a:gd name="connsiteY16" fmla="*/ 132095 h 30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7205" h="309793">
                  <a:moveTo>
                    <a:pt x="31548" y="132095"/>
                  </a:moveTo>
                  <a:lnTo>
                    <a:pt x="0" y="132095"/>
                  </a:lnTo>
                  <a:lnTo>
                    <a:pt x="0" y="69193"/>
                  </a:lnTo>
                  <a:lnTo>
                    <a:pt x="33126" y="69193"/>
                  </a:lnTo>
                  <a:lnTo>
                    <a:pt x="33126" y="0"/>
                  </a:lnTo>
                  <a:lnTo>
                    <a:pt x="111996" y="0"/>
                  </a:lnTo>
                  <a:lnTo>
                    <a:pt x="111996" y="69193"/>
                  </a:lnTo>
                  <a:lnTo>
                    <a:pt x="162473" y="69193"/>
                  </a:lnTo>
                  <a:lnTo>
                    <a:pt x="162473" y="132095"/>
                  </a:lnTo>
                  <a:lnTo>
                    <a:pt x="111996" y="132095"/>
                  </a:lnTo>
                  <a:lnTo>
                    <a:pt x="111996" y="206005"/>
                  </a:lnTo>
                  <a:cubicBezTo>
                    <a:pt x="111996" y="232738"/>
                    <a:pt x="140390" y="237456"/>
                    <a:pt x="156164" y="237456"/>
                  </a:cubicBezTo>
                  <a:cubicBezTo>
                    <a:pt x="162473" y="237456"/>
                    <a:pt x="167206" y="237456"/>
                    <a:pt x="167206" y="237456"/>
                  </a:cubicBezTo>
                  <a:lnTo>
                    <a:pt x="167206" y="308221"/>
                  </a:lnTo>
                  <a:cubicBezTo>
                    <a:pt x="167206" y="308221"/>
                    <a:pt x="157741" y="309794"/>
                    <a:pt x="145122" y="309794"/>
                  </a:cubicBezTo>
                  <a:cubicBezTo>
                    <a:pt x="105686" y="309794"/>
                    <a:pt x="31548" y="298786"/>
                    <a:pt x="31548" y="217013"/>
                  </a:cubicBezTo>
                  <a:lnTo>
                    <a:pt x="31548" y="132095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36" name="Forma libre 35">
              <a:extLst>
                <a:ext uri="{FF2B5EF4-FFF2-40B4-BE49-F238E27FC236}">
                  <a16:creationId xmlns:a16="http://schemas.microsoft.com/office/drawing/2014/main" id="{8AA48FB4-F062-6CB3-AAF9-FFEA48138044}"/>
                </a:ext>
              </a:extLst>
            </p:cNvPr>
            <p:cNvSpPr/>
            <p:nvPr/>
          </p:nvSpPr>
          <p:spPr>
            <a:xfrm>
              <a:off x="3250346" y="3136872"/>
              <a:ext cx="239766" cy="253181"/>
            </a:xfrm>
            <a:custGeom>
              <a:avLst/>
              <a:gdLst>
                <a:gd name="connsiteX0" fmla="*/ 127770 w 239766"/>
                <a:gd name="connsiteY0" fmla="*/ 0 h 253181"/>
                <a:gd name="connsiteX1" fmla="*/ 239766 w 239766"/>
                <a:gd name="connsiteY1" fmla="*/ 117942 h 253181"/>
                <a:gd name="connsiteX2" fmla="*/ 238189 w 239766"/>
                <a:gd name="connsiteY2" fmla="*/ 143103 h 253181"/>
                <a:gd name="connsiteX3" fmla="*/ 83603 w 239766"/>
                <a:gd name="connsiteY3" fmla="*/ 143103 h 253181"/>
                <a:gd name="connsiteX4" fmla="*/ 140390 w 239766"/>
                <a:gd name="connsiteY4" fmla="*/ 187134 h 253181"/>
                <a:gd name="connsiteX5" fmla="*/ 208218 w 239766"/>
                <a:gd name="connsiteY5" fmla="*/ 161973 h 253181"/>
                <a:gd name="connsiteX6" fmla="*/ 238189 w 239766"/>
                <a:gd name="connsiteY6" fmla="*/ 218585 h 253181"/>
                <a:gd name="connsiteX7" fmla="*/ 134080 w 239766"/>
                <a:gd name="connsiteY7" fmla="*/ 253182 h 253181"/>
                <a:gd name="connsiteX8" fmla="*/ 0 w 239766"/>
                <a:gd name="connsiteY8" fmla="*/ 125805 h 253181"/>
                <a:gd name="connsiteX9" fmla="*/ 127770 w 239766"/>
                <a:gd name="connsiteY9" fmla="*/ 0 h 253181"/>
                <a:gd name="connsiteX10" fmla="*/ 157741 w 239766"/>
                <a:gd name="connsiteY10" fmla="*/ 95926 h 253181"/>
                <a:gd name="connsiteX11" fmla="*/ 126193 w 239766"/>
                <a:gd name="connsiteY11" fmla="*/ 61330 h 253181"/>
                <a:gd name="connsiteX12" fmla="*/ 86758 w 239766"/>
                <a:gd name="connsiteY12" fmla="*/ 95926 h 253181"/>
                <a:gd name="connsiteX13" fmla="*/ 157741 w 239766"/>
                <a:gd name="connsiteY13" fmla="*/ 95926 h 25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9766" h="253181">
                  <a:moveTo>
                    <a:pt x="127770" y="0"/>
                  </a:moveTo>
                  <a:cubicBezTo>
                    <a:pt x="200331" y="0"/>
                    <a:pt x="239766" y="50322"/>
                    <a:pt x="239766" y="117942"/>
                  </a:cubicBezTo>
                  <a:cubicBezTo>
                    <a:pt x="239766" y="125805"/>
                    <a:pt x="238189" y="143103"/>
                    <a:pt x="238189" y="143103"/>
                  </a:cubicBezTo>
                  <a:lnTo>
                    <a:pt x="83603" y="143103"/>
                  </a:lnTo>
                  <a:cubicBezTo>
                    <a:pt x="89912" y="172981"/>
                    <a:pt x="115151" y="187134"/>
                    <a:pt x="140390" y="187134"/>
                  </a:cubicBezTo>
                  <a:cubicBezTo>
                    <a:pt x="175093" y="187134"/>
                    <a:pt x="208218" y="161973"/>
                    <a:pt x="208218" y="161973"/>
                  </a:cubicBezTo>
                  <a:lnTo>
                    <a:pt x="238189" y="218585"/>
                  </a:lnTo>
                  <a:cubicBezTo>
                    <a:pt x="238189" y="218585"/>
                    <a:pt x="198754" y="253182"/>
                    <a:pt x="134080" y="253182"/>
                  </a:cubicBezTo>
                  <a:cubicBezTo>
                    <a:pt x="47322" y="253182"/>
                    <a:pt x="0" y="190279"/>
                    <a:pt x="0" y="125805"/>
                  </a:cubicBezTo>
                  <a:cubicBezTo>
                    <a:pt x="0" y="55039"/>
                    <a:pt x="48900" y="0"/>
                    <a:pt x="127770" y="0"/>
                  </a:cubicBezTo>
                  <a:close/>
                  <a:moveTo>
                    <a:pt x="157741" y="95926"/>
                  </a:moveTo>
                  <a:cubicBezTo>
                    <a:pt x="157741" y="77055"/>
                    <a:pt x="145122" y="61330"/>
                    <a:pt x="126193" y="61330"/>
                  </a:cubicBezTo>
                  <a:cubicBezTo>
                    <a:pt x="102532" y="61330"/>
                    <a:pt x="91490" y="78628"/>
                    <a:pt x="86758" y="95926"/>
                  </a:cubicBezTo>
                  <a:lnTo>
                    <a:pt x="157741" y="95926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37" name="Forma libre 36">
              <a:extLst>
                <a:ext uri="{FF2B5EF4-FFF2-40B4-BE49-F238E27FC236}">
                  <a16:creationId xmlns:a16="http://schemas.microsoft.com/office/drawing/2014/main" id="{CA148C5C-D95B-6F34-0A93-95A672126009}"/>
                </a:ext>
              </a:extLst>
            </p:cNvPr>
            <p:cNvSpPr/>
            <p:nvPr/>
          </p:nvSpPr>
          <p:spPr>
            <a:xfrm>
              <a:off x="3513773" y="3138445"/>
              <a:ext cx="197176" cy="254754"/>
            </a:xfrm>
            <a:custGeom>
              <a:avLst/>
              <a:gdLst>
                <a:gd name="connsiteX0" fmla="*/ 36280 w 197176"/>
                <a:gd name="connsiteY0" fmla="*/ 161973 h 254754"/>
                <a:gd name="connsiteX1" fmla="*/ 97800 w 197176"/>
                <a:gd name="connsiteY1" fmla="*/ 187134 h 254754"/>
                <a:gd name="connsiteX2" fmla="*/ 121461 w 197176"/>
                <a:gd name="connsiteY2" fmla="*/ 176126 h 254754"/>
                <a:gd name="connsiteX3" fmla="*/ 7887 w 197176"/>
                <a:gd name="connsiteY3" fmla="*/ 73910 h 254754"/>
                <a:gd name="connsiteX4" fmla="*/ 108841 w 197176"/>
                <a:gd name="connsiteY4" fmla="*/ 0 h 254754"/>
                <a:gd name="connsiteX5" fmla="*/ 194022 w 197176"/>
                <a:gd name="connsiteY5" fmla="*/ 28306 h 254754"/>
                <a:gd name="connsiteX6" fmla="*/ 165628 w 197176"/>
                <a:gd name="connsiteY6" fmla="*/ 86491 h 254754"/>
                <a:gd name="connsiteX7" fmla="*/ 107264 w 197176"/>
                <a:gd name="connsiteY7" fmla="*/ 66047 h 254754"/>
                <a:gd name="connsiteX8" fmla="*/ 83603 w 197176"/>
                <a:gd name="connsiteY8" fmla="*/ 78628 h 254754"/>
                <a:gd name="connsiteX9" fmla="*/ 197176 w 197176"/>
                <a:gd name="connsiteY9" fmla="*/ 177699 h 254754"/>
                <a:gd name="connsiteX10" fmla="*/ 97800 w 197176"/>
                <a:gd name="connsiteY10" fmla="*/ 254754 h 254754"/>
                <a:gd name="connsiteX11" fmla="*/ 0 w 197176"/>
                <a:gd name="connsiteY11" fmla="*/ 218585 h 254754"/>
                <a:gd name="connsiteX12" fmla="*/ 36280 w 197176"/>
                <a:gd name="connsiteY12" fmla="*/ 161973 h 25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176" h="254754">
                  <a:moveTo>
                    <a:pt x="36280" y="161973"/>
                  </a:moveTo>
                  <a:cubicBezTo>
                    <a:pt x="36280" y="161973"/>
                    <a:pt x="63096" y="187134"/>
                    <a:pt x="97800" y="187134"/>
                  </a:cubicBezTo>
                  <a:cubicBezTo>
                    <a:pt x="110419" y="187134"/>
                    <a:pt x="121461" y="183989"/>
                    <a:pt x="121461" y="176126"/>
                  </a:cubicBezTo>
                  <a:cubicBezTo>
                    <a:pt x="121461" y="154110"/>
                    <a:pt x="7887" y="152538"/>
                    <a:pt x="7887" y="73910"/>
                  </a:cubicBezTo>
                  <a:cubicBezTo>
                    <a:pt x="7887" y="28306"/>
                    <a:pt x="52055" y="0"/>
                    <a:pt x="108841" y="0"/>
                  </a:cubicBezTo>
                  <a:cubicBezTo>
                    <a:pt x="165628" y="0"/>
                    <a:pt x="194022" y="28306"/>
                    <a:pt x="194022" y="28306"/>
                  </a:cubicBezTo>
                  <a:lnTo>
                    <a:pt x="165628" y="86491"/>
                  </a:lnTo>
                  <a:cubicBezTo>
                    <a:pt x="165628" y="86491"/>
                    <a:pt x="141967" y="66047"/>
                    <a:pt x="107264" y="66047"/>
                  </a:cubicBezTo>
                  <a:cubicBezTo>
                    <a:pt x="94645" y="66047"/>
                    <a:pt x="83603" y="69192"/>
                    <a:pt x="83603" y="78628"/>
                  </a:cubicBezTo>
                  <a:cubicBezTo>
                    <a:pt x="83603" y="97498"/>
                    <a:pt x="197176" y="99071"/>
                    <a:pt x="197176" y="177699"/>
                  </a:cubicBezTo>
                  <a:cubicBezTo>
                    <a:pt x="197176" y="218585"/>
                    <a:pt x="160896" y="254754"/>
                    <a:pt x="97800" y="254754"/>
                  </a:cubicBezTo>
                  <a:cubicBezTo>
                    <a:pt x="36280" y="254754"/>
                    <a:pt x="0" y="218585"/>
                    <a:pt x="0" y="218585"/>
                  </a:cubicBezTo>
                  <a:lnTo>
                    <a:pt x="36280" y="161973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id="{DD5DF71D-C894-9FC3-9D13-7FE7B54E9950}"/>
                </a:ext>
              </a:extLst>
            </p:cNvPr>
            <p:cNvSpPr/>
            <p:nvPr/>
          </p:nvSpPr>
          <p:spPr>
            <a:xfrm>
              <a:off x="3827678" y="3143162"/>
              <a:ext cx="269736" cy="341244"/>
            </a:xfrm>
            <a:custGeom>
              <a:avLst/>
              <a:gdLst>
                <a:gd name="connsiteX0" fmla="*/ 34703 w 269736"/>
                <a:gd name="connsiteY0" fmla="*/ 264190 h 341244"/>
                <a:gd name="connsiteX1" fmla="*/ 59942 w 269736"/>
                <a:gd name="connsiteY1" fmla="*/ 273625 h 341244"/>
                <a:gd name="connsiteX2" fmla="*/ 99377 w 269736"/>
                <a:gd name="connsiteY2" fmla="*/ 248464 h 341244"/>
                <a:gd name="connsiteX3" fmla="*/ 104109 w 269736"/>
                <a:gd name="connsiteY3" fmla="*/ 237456 h 341244"/>
                <a:gd name="connsiteX4" fmla="*/ 0 w 269736"/>
                <a:gd name="connsiteY4" fmla="*/ 0 h 341244"/>
                <a:gd name="connsiteX5" fmla="*/ 93067 w 269736"/>
                <a:gd name="connsiteY5" fmla="*/ 0 h 341244"/>
                <a:gd name="connsiteX6" fmla="*/ 129348 w 269736"/>
                <a:gd name="connsiteY6" fmla="*/ 111651 h 341244"/>
                <a:gd name="connsiteX7" fmla="*/ 138812 w 269736"/>
                <a:gd name="connsiteY7" fmla="*/ 149393 h 341244"/>
                <a:gd name="connsiteX8" fmla="*/ 140390 w 269736"/>
                <a:gd name="connsiteY8" fmla="*/ 149393 h 341244"/>
                <a:gd name="connsiteX9" fmla="*/ 148277 w 269736"/>
                <a:gd name="connsiteY9" fmla="*/ 113224 h 341244"/>
                <a:gd name="connsiteX10" fmla="*/ 179825 w 269736"/>
                <a:gd name="connsiteY10" fmla="*/ 0 h 341244"/>
                <a:gd name="connsiteX11" fmla="*/ 269737 w 269736"/>
                <a:gd name="connsiteY11" fmla="*/ 0 h 341244"/>
                <a:gd name="connsiteX12" fmla="*/ 170360 w 269736"/>
                <a:gd name="connsiteY12" fmla="*/ 268907 h 341244"/>
                <a:gd name="connsiteX13" fmla="*/ 69406 w 269736"/>
                <a:gd name="connsiteY13" fmla="*/ 341245 h 341244"/>
                <a:gd name="connsiteX14" fmla="*/ 12619 w 269736"/>
                <a:gd name="connsiteY14" fmla="*/ 323947 h 341244"/>
                <a:gd name="connsiteX15" fmla="*/ 34703 w 269736"/>
                <a:gd name="connsiteY15" fmla="*/ 264190 h 34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9736" h="341244">
                  <a:moveTo>
                    <a:pt x="34703" y="264190"/>
                  </a:moveTo>
                  <a:cubicBezTo>
                    <a:pt x="34703" y="264190"/>
                    <a:pt x="47322" y="273625"/>
                    <a:pt x="59942" y="273625"/>
                  </a:cubicBezTo>
                  <a:cubicBezTo>
                    <a:pt x="72561" y="273625"/>
                    <a:pt x="89912" y="270480"/>
                    <a:pt x="99377" y="248464"/>
                  </a:cubicBezTo>
                  <a:lnTo>
                    <a:pt x="104109" y="237456"/>
                  </a:lnTo>
                  <a:lnTo>
                    <a:pt x="0" y="0"/>
                  </a:lnTo>
                  <a:lnTo>
                    <a:pt x="93067" y="0"/>
                  </a:lnTo>
                  <a:lnTo>
                    <a:pt x="129348" y="111651"/>
                  </a:lnTo>
                  <a:cubicBezTo>
                    <a:pt x="134080" y="124232"/>
                    <a:pt x="138812" y="149393"/>
                    <a:pt x="138812" y="149393"/>
                  </a:cubicBezTo>
                  <a:lnTo>
                    <a:pt x="140390" y="149393"/>
                  </a:lnTo>
                  <a:cubicBezTo>
                    <a:pt x="140390" y="149393"/>
                    <a:pt x="145122" y="125805"/>
                    <a:pt x="148277" y="113224"/>
                  </a:cubicBezTo>
                  <a:lnTo>
                    <a:pt x="179825" y="0"/>
                  </a:lnTo>
                  <a:lnTo>
                    <a:pt x="269737" y="0"/>
                  </a:lnTo>
                  <a:lnTo>
                    <a:pt x="170360" y="268907"/>
                  </a:lnTo>
                  <a:cubicBezTo>
                    <a:pt x="149854" y="322374"/>
                    <a:pt x="107264" y="341245"/>
                    <a:pt x="69406" y="341245"/>
                  </a:cubicBezTo>
                  <a:cubicBezTo>
                    <a:pt x="37858" y="341245"/>
                    <a:pt x="12619" y="323947"/>
                    <a:pt x="12619" y="323947"/>
                  </a:cubicBezTo>
                  <a:lnTo>
                    <a:pt x="34703" y="264190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39" name="Forma libre 38">
              <a:extLst>
                <a:ext uri="{FF2B5EF4-FFF2-40B4-BE49-F238E27FC236}">
                  <a16:creationId xmlns:a16="http://schemas.microsoft.com/office/drawing/2014/main" id="{161724D7-7EAE-AA73-67F7-8B93F1CA06E9}"/>
                </a:ext>
              </a:extLst>
            </p:cNvPr>
            <p:cNvSpPr/>
            <p:nvPr/>
          </p:nvSpPr>
          <p:spPr>
            <a:xfrm>
              <a:off x="4177863" y="3047236"/>
              <a:ext cx="137234" cy="434025"/>
            </a:xfrm>
            <a:custGeom>
              <a:avLst/>
              <a:gdLst>
                <a:gd name="connsiteX0" fmla="*/ 137235 w 137234"/>
                <a:gd name="connsiteY0" fmla="*/ 94353 h 434025"/>
                <a:gd name="connsiteX1" fmla="*/ 137235 w 137234"/>
                <a:gd name="connsiteY1" fmla="*/ 342817 h 434025"/>
                <a:gd name="connsiteX2" fmla="*/ 22084 w 137234"/>
                <a:gd name="connsiteY2" fmla="*/ 434026 h 434025"/>
                <a:gd name="connsiteX3" fmla="*/ 0 w 137234"/>
                <a:gd name="connsiteY3" fmla="*/ 432453 h 434025"/>
                <a:gd name="connsiteX4" fmla="*/ 0 w 137234"/>
                <a:gd name="connsiteY4" fmla="*/ 364833 h 434025"/>
                <a:gd name="connsiteX5" fmla="*/ 11042 w 137234"/>
                <a:gd name="connsiteY5" fmla="*/ 364833 h 434025"/>
                <a:gd name="connsiteX6" fmla="*/ 55209 w 137234"/>
                <a:gd name="connsiteY6" fmla="*/ 333382 h 434025"/>
                <a:gd name="connsiteX7" fmla="*/ 55209 w 137234"/>
                <a:gd name="connsiteY7" fmla="*/ 94353 h 434025"/>
                <a:gd name="connsiteX8" fmla="*/ 137235 w 137234"/>
                <a:gd name="connsiteY8" fmla="*/ 94353 h 434025"/>
                <a:gd name="connsiteX9" fmla="*/ 55209 w 137234"/>
                <a:gd name="connsiteY9" fmla="*/ 0 h 434025"/>
                <a:gd name="connsiteX10" fmla="*/ 135657 w 137234"/>
                <a:gd name="connsiteY10" fmla="*/ 0 h 434025"/>
                <a:gd name="connsiteX11" fmla="*/ 135657 w 137234"/>
                <a:gd name="connsiteY11" fmla="*/ 62902 h 434025"/>
                <a:gd name="connsiteX12" fmla="*/ 55209 w 137234"/>
                <a:gd name="connsiteY12" fmla="*/ 62902 h 434025"/>
                <a:gd name="connsiteX13" fmla="*/ 55209 w 137234"/>
                <a:gd name="connsiteY13" fmla="*/ 0 h 43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234" h="434025">
                  <a:moveTo>
                    <a:pt x="137235" y="94353"/>
                  </a:moveTo>
                  <a:lnTo>
                    <a:pt x="137235" y="342817"/>
                  </a:lnTo>
                  <a:cubicBezTo>
                    <a:pt x="137235" y="424590"/>
                    <a:pt x="59941" y="434026"/>
                    <a:pt x="22084" y="434026"/>
                  </a:cubicBezTo>
                  <a:cubicBezTo>
                    <a:pt x="9465" y="434026"/>
                    <a:pt x="0" y="432453"/>
                    <a:pt x="0" y="432453"/>
                  </a:cubicBezTo>
                  <a:lnTo>
                    <a:pt x="0" y="364833"/>
                  </a:lnTo>
                  <a:cubicBezTo>
                    <a:pt x="0" y="364833"/>
                    <a:pt x="4732" y="364833"/>
                    <a:pt x="11042" y="364833"/>
                  </a:cubicBezTo>
                  <a:cubicBezTo>
                    <a:pt x="26816" y="364833"/>
                    <a:pt x="55209" y="361688"/>
                    <a:pt x="55209" y="333382"/>
                  </a:cubicBezTo>
                  <a:lnTo>
                    <a:pt x="55209" y="94353"/>
                  </a:lnTo>
                  <a:lnTo>
                    <a:pt x="137235" y="94353"/>
                  </a:lnTo>
                  <a:close/>
                  <a:moveTo>
                    <a:pt x="55209" y="0"/>
                  </a:moveTo>
                  <a:lnTo>
                    <a:pt x="135657" y="0"/>
                  </a:lnTo>
                  <a:lnTo>
                    <a:pt x="135657" y="62902"/>
                  </a:lnTo>
                  <a:lnTo>
                    <a:pt x="55209" y="62902"/>
                  </a:lnTo>
                  <a:lnTo>
                    <a:pt x="55209" y="0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40" name="Forma libre 39">
              <a:extLst>
                <a:ext uri="{FF2B5EF4-FFF2-40B4-BE49-F238E27FC236}">
                  <a16:creationId xmlns:a16="http://schemas.microsoft.com/office/drawing/2014/main" id="{F6DD1440-1FB4-94E6-D772-755AA0209CDC}"/>
                </a:ext>
              </a:extLst>
            </p:cNvPr>
            <p:cNvSpPr/>
            <p:nvPr/>
          </p:nvSpPr>
          <p:spPr>
            <a:xfrm>
              <a:off x="4356110" y="3047236"/>
              <a:ext cx="277624" cy="342817"/>
            </a:xfrm>
            <a:custGeom>
              <a:avLst/>
              <a:gdLst>
                <a:gd name="connsiteX0" fmla="*/ 138812 w 277624"/>
                <a:gd name="connsiteY0" fmla="*/ 89636 h 342817"/>
                <a:gd name="connsiteX1" fmla="*/ 277624 w 277624"/>
                <a:gd name="connsiteY1" fmla="*/ 217013 h 342817"/>
                <a:gd name="connsiteX2" fmla="*/ 138812 w 277624"/>
                <a:gd name="connsiteY2" fmla="*/ 342817 h 342817"/>
                <a:gd name="connsiteX3" fmla="*/ 0 w 277624"/>
                <a:gd name="connsiteY3" fmla="*/ 217013 h 342817"/>
                <a:gd name="connsiteX4" fmla="*/ 138812 w 277624"/>
                <a:gd name="connsiteY4" fmla="*/ 89636 h 342817"/>
                <a:gd name="connsiteX5" fmla="*/ 138812 w 277624"/>
                <a:gd name="connsiteY5" fmla="*/ 275197 h 342817"/>
                <a:gd name="connsiteX6" fmla="*/ 194022 w 277624"/>
                <a:gd name="connsiteY6" fmla="*/ 217013 h 342817"/>
                <a:gd name="connsiteX7" fmla="*/ 138812 w 277624"/>
                <a:gd name="connsiteY7" fmla="*/ 157256 h 342817"/>
                <a:gd name="connsiteX8" fmla="*/ 83603 w 277624"/>
                <a:gd name="connsiteY8" fmla="*/ 217013 h 342817"/>
                <a:gd name="connsiteX9" fmla="*/ 138812 w 277624"/>
                <a:gd name="connsiteY9" fmla="*/ 275197 h 342817"/>
                <a:gd name="connsiteX10" fmla="*/ 143544 w 277624"/>
                <a:gd name="connsiteY10" fmla="*/ 0 h 342817"/>
                <a:gd name="connsiteX11" fmla="*/ 223992 w 277624"/>
                <a:gd name="connsiteY11" fmla="*/ 0 h 342817"/>
                <a:gd name="connsiteX12" fmla="*/ 168783 w 277624"/>
                <a:gd name="connsiteY12" fmla="*/ 70765 h 342817"/>
                <a:gd name="connsiteX13" fmla="*/ 105687 w 277624"/>
                <a:gd name="connsiteY13" fmla="*/ 70765 h 342817"/>
                <a:gd name="connsiteX14" fmla="*/ 143544 w 277624"/>
                <a:gd name="connsiteY14" fmla="*/ 0 h 34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7624" h="342817">
                  <a:moveTo>
                    <a:pt x="138812" y="89636"/>
                  </a:moveTo>
                  <a:cubicBezTo>
                    <a:pt x="216105" y="89636"/>
                    <a:pt x="277624" y="141530"/>
                    <a:pt x="277624" y="217013"/>
                  </a:cubicBezTo>
                  <a:cubicBezTo>
                    <a:pt x="277624" y="292496"/>
                    <a:pt x="216105" y="342817"/>
                    <a:pt x="138812" y="342817"/>
                  </a:cubicBezTo>
                  <a:cubicBezTo>
                    <a:pt x="61519" y="342817"/>
                    <a:pt x="0" y="292496"/>
                    <a:pt x="0" y="217013"/>
                  </a:cubicBezTo>
                  <a:cubicBezTo>
                    <a:pt x="1578" y="139958"/>
                    <a:pt x="63096" y="89636"/>
                    <a:pt x="138812" y="89636"/>
                  </a:cubicBezTo>
                  <a:close/>
                  <a:moveTo>
                    <a:pt x="138812" y="275197"/>
                  </a:moveTo>
                  <a:cubicBezTo>
                    <a:pt x="168783" y="275197"/>
                    <a:pt x="194022" y="253182"/>
                    <a:pt x="194022" y="217013"/>
                  </a:cubicBezTo>
                  <a:cubicBezTo>
                    <a:pt x="194022" y="180844"/>
                    <a:pt x="168783" y="157256"/>
                    <a:pt x="138812" y="157256"/>
                  </a:cubicBezTo>
                  <a:cubicBezTo>
                    <a:pt x="108842" y="157256"/>
                    <a:pt x="83603" y="180844"/>
                    <a:pt x="83603" y="217013"/>
                  </a:cubicBezTo>
                  <a:cubicBezTo>
                    <a:pt x="83603" y="253182"/>
                    <a:pt x="108842" y="275197"/>
                    <a:pt x="138812" y="275197"/>
                  </a:cubicBezTo>
                  <a:close/>
                  <a:moveTo>
                    <a:pt x="143544" y="0"/>
                  </a:moveTo>
                  <a:lnTo>
                    <a:pt x="223992" y="0"/>
                  </a:lnTo>
                  <a:lnTo>
                    <a:pt x="168783" y="70765"/>
                  </a:lnTo>
                  <a:lnTo>
                    <a:pt x="105687" y="70765"/>
                  </a:lnTo>
                  <a:lnTo>
                    <a:pt x="143544" y="0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41" name="Forma libre 40">
              <a:extLst>
                <a:ext uri="{FF2B5EF4-FFF2-40B4-BE49-F238E27FC236}">
                  <a16:creationId xmlns:a16="http://schemas.microsoft.com/office/drawing/2014/main" id="{BC8F3512-AA3C-C6D6-8D5F-F82310A009D0}"/>
                </a:ext>
              </a:extLst>
            </p:cNvPr>
            <p:cNvSpPr/>
            <p:nvPr/>
          </p:nvSpPr>
          <p:spPr>
            <a:xfrm>
              <a:off x="4644777" y="3141590"/>
              <a:ext cx="269737" cy="242173"/>
            </a:xfrm>
            <a:custGeom>
              <a:avLst/>
              <a:gdLst>
                <a:gd name="connsiteX0" fmla="*/ 0 w 269737"/>
                <a:gd name="connsiteY0" fmla="*/ 0 h 242173"/>
                <a:gd name="connsiteX1" fmla="*/ 86758 w 269737"/>
                <a:gd name="connsiteY1" fmla="*/ 0 h 242173"/>
                <a:gd name="connsiteX2" fmla="*/ 124615 w 269737"/>
                <a:gd name="connsiteY2" fmla="*/ 128950 h 242173"/>
                <a:gd name="connsiteX3" fmla="*/ 134080 w 269737"/>
                <a:gd name="connsiteY3" fmla="*/ 171409 h 242173"/>
                <a:gd name="connsiteX4" fmla="*/ 135657 w 269737"/>
                <a:gd name="connsiteY4" fmla="*/ 171409 h 242173"/>
                <a:gd name="connsiteX5" fmla="*/ 145121 w 269737"/>
                <a:gd name="connsiteY5" fmla="*/ 128950 h 242173"/>
                <a:gd name="connsiteX6" fmla="*/ 182980 w 269737"/>
                <a:gd name="connsiteY6" fmla="*/ 0 h 242173"/>
                <a:gd name="connsiteX7" fmla="*/ 269737 w 269737"/>
                <a:gd name="connsiteY7" fmla="*/ 0 h 242173"/>
                <a:gd name="connsiteX8" fmla="*/ 187712 w 269737"/>
                <a:gd name="connsiteY8" fmla="*/ 242174 h 242173"/>
                <a:gd name="connsiteX9" fmla="*/ 88335 w 269737"/>
                <a:gd name="connsiteY9" fmla="*/ 242174 h 242173"/>
                <a:gd name="connsiteX10" fmla="*/ 0 w 269737"/>
                <a:gd name="connsiteY10" fmla="*/ 0 h 24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737" h="242173">
                  <a:moveTo>
                    <a:pt x="0" y="0"/>
                  </a:moveTo>
                  <a:lnTo>
                    <a:pt x="86758" y="0"/>
                  </a:lnTo>
                  <a:lnTo>
                    <a:pt x="124615" y="128950"/>
                  </a:lnTo>
                  <a:cubicBezTo>
                    <a:pt x="129347" y="144675"/>
                    <a:pt x="134080" y="171409"/>
                    <a:pt x="134080" y="171409"/>
                  </a:cubicBezTo>
                  <a:lnTo>
                    <a:pt x="135657" y="171409"/>
                  </a:lnTo>
                  <a:cubicBezTo>
                    <a:pt x="135657" y="171409"/>
                    <a:pt x="140389" y="144675"/>
                    <a:pt x="145121" y="128950"/>
                  </a:cubicBezTo>
                  <a:lnTo>
                    <a:pt x="182980" y="0"/>
                  </a:lnTo>
                  <a:lnTo>
                    <a:pt x="269737" y="0"/>
                  </a:lnTo>
                  <a:lnTo>
                    <a:pt x="187712" y="242174"/>
                  </a:lnTo>
                  <a:lnTo>
                    <a:pt x="88335" y="242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42" name="Forma libre 41">
              <a:extLst>
                <a:ext uri="{FF2B5EF4-FFF2-40B4-BE49-F238E27FC236}">
                  <a16:creationId xmlns:a16="http://schemas.microsoft.com/office/drawing/2014/main" id="{D7498388-419A-FEFC-7571-52339237A462}"/>
                </a:ext>
              </a:extLst>
            </p:cNvPr>
            <p:cNvSpPr/>
            <p:nvPr/>
          </p:nvSpPr>
          <p:spPr>
            <a:xfrm>
              <a:off x="4925518" y="3136872"/>
              <a:ext cx="238226" cy="253181"/>
            </a:xfrm>
            <a:custGeom>
              <a:avLst/>
              <a:gdLst>
                <a:gd name="connsiteX0" fmla="*/ 126230 w 238226"/>
                <a:gd name="connsiteY0" fmla="*/ 0 h 253181"/>
                <a:gd name="connsiteX1" fmla="*/ 238226 w 238226"/>
                <a:gd name="connsiteY1" fmla="*/ 117942 h 253181"/>
                <a:gd name="connsiteX2" fmla="*/ 236649 w 238226"/>
                <a:gd name="connsiteY2" fmla="*/ 143103 h 253181"/>
                <a:gd name="connsiteX3" fmla="*/ 83640 w 238226"/>
                <a:gd name="connsiteY3" fmla="*/ 143103 h 253181"/>
                <a:gd name="connsiteX4" fmla="*/ 140426 w 238226"/>
                <a:gd name="connsiteY4" fmla="*/ 187134 h 253181"/>
                <a:gd name="connsiteX5" fmla="*/ 208255 w 238226"/>
                <a:gd name="connsiteY5" fmla="*/ 161973 h 253181"/>
                <a:gd name="connsiteX6" fmla="*/ 238226 w 238226"/>
                <a:gd name="connsiteY6" fmla="*/ 218585 h 253181"/>
                <a:gd name="connsiteX7" fmla="*/ 134117 w 238226"/>
                <a:gd name="connsiteY7" fmla="*/ 253182 h 253181"/>
                <a:gd name="connsiteX8" fmla="*/ 37 w 238226"/>
                <a:gd name="connsiteY8" fmla="*/ 125805 h 253181"/>
                <a:gd name="connsiteX9" fmla="*/ 126230 w 238226"/>
                <a:gd name="connsiteY9" fmla="*/ 0 h 253181"/>
                <a:gd name="connsiteX10" fmla="*/ 156201 w 238226"/>
                <a:gd name="connsiteY10" fmla="*/ 95926 h 253181"/>
                <a:gd name="connsiteX11" fmla="*/ 124652 w 238226"/>
                <a:gd name="connsiteY11" fmla="*/ 61330 h 253181"/>
                <a:gd name="connsiteX12" fmla="*/ 85217 w 238226"/>
                <a:gd name="connsiteY12" fmla="*/ 95926 h 253181"/>
                <a:gd name="connsiteX13" fmla="*/ 156201 w 238226"/>
                <a:gd name="connsiteY13" fmla="*/ 95926 h 25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8226" h="253181">
                  <a:moveTo>
                    <a:pt x="126230" y="0"/>
                  </a:moveTo>
                  <a:cubicBezTo>
                    <a:pt x="198791" y="0"/>
                    <a:pt x="238226" y="50322"/>
                    <a:pt x="238226" y="117942"/>
                  </a:cubicBezTo>
                  <a:cubicBezTo>
                    <a:pt x="238226" y="125805"/>
                    <a:pt x="236649" y="143103"/>
                    <a:pt x="236649" y="143103"/>
                  </a:cubicBezTo>
                  <a:lnTo>
                    <a:pt x="83640" y="143103"/>
                  </a:lnTo>
                  <a:cubicBezTo>
                    <a:pt x="89950" y="172981"/>
                    <a:pt x="113611" y="187134"/>
                    <a:pt x="140426" y="187134"/>
                  </a:cubicBezTo>
                  <a:cubicBezTo>
                    <a:pt x="175130" y="187134"/>
                    <a:pt x="208255" y="161973"/>
                    <a:pt x="208255" y="161973"/>
                  </a:cubicBezTo>
                  <a:lnTo>
                    <a:pt x="238226" y="218585"/>
                  </a:lnTo>
                  <a:cubicBezTo>
                    <a:pt x="238226" y="218585"/>
                    <a:pt x="198791" y="253182"/>
                    <a:pt x="134117" y="253182"/>
                  </a:cubicBezTo>
                  <a:cubicBezTo>
                    <a:pt x="47359" y="253182"/>
                    <a:pt x="37" y="190279"/>
                    <a:pt x="37" y="125805"/>
                  </a:cubicBezTo>
                  <a:cubicBezTo>
                    <a:pt x="-1540" y="55039"/>
                    <a:pt x="47359" y="0"/>
                    <a:pt x="126230" y="0"/>
                  </a:cubicBezTo>
                  <a:close/>
                  <a:moveTo>
                    <a:pt x="156201" y="95926"/>
                  </a:moveTo>
                  <a:cubicBezTo>
                    <a:pt x="156201" y="77055"/>
                    <a:pt x="143581" y="61330"/>
                    <a:pt x="124652" y="61330"/>
                  </a:cubicBezTo>
                  <a:cubicBezTo>
                    <a:pt x="100991" y="61330"/>
                    <a:pt x="89950" y="78628"/>
                    <a:pt x="85217" y="95926"/>
                  </a:cubicBezTo>
                  <a:lnTo>
                    <a:pt x="156201" y="95926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id="{2BB2B0EF-5BCA-8DA7-8BE1-0A487BD02F18}"/>
                </a:ext>
              </a:extLst>
            </p:cNvPr>
            <p:cNvSpPr/>
            <p:nvPr/>
          </p:nvSpPr>
          <p:spPr>
            <a:xfrm>
              <a:off x="5206335" y="3135299"/>
              <a:ext cx="244498" cy="248463"/>
            </a:xfrm>
            <a:custGeom>
              <a:avLst/>
              <a:gdLst>
                <a:gd name="connsiteX0" fmla="*/ 1577 w 244498"/>
                <a:gd name="connsiteY0" fmla="*/ 6290 h 248463"/>
                <a:gd name="connsiteX1" fmla="*/ 80448 w 244498"/>
                <a:gd name="connsiteY1" fmla="*/ 6290 h 248463"/>
                <a:gd name="connsiteX2" fmla="*/ 80448 w 244498"/>
                <a:gd name="connsiteY2" fmla="*/ 26734 h 248463"/>
                <a:gd name="connsiteX3" fmla="*/ 78871 w 244498"/>
                <a:gd name="connsiteY3" fmla="*/ 42459 h 248463"/>
                <a:gd name="connsiteX4" fmla="*/ 80448 w 244498"/>
                <a:gd name="connsiteY4" fmla="*/ 42459 h 248463"/>
                <a:gd name="connsiteX5" fmla="*/ 157741 w 244498"/>
                <a:gd name="connsiteY5" fmla="*/ 0 h 248463"/>
                <a:gd name="connsiteX6" fmla="*/ 244499 w 244498"/>
                <a:gd name="connsiteY6" fmla="*/ 91208 h 248463"/>
                <a:gd name="connsiteX7" fmla="*/ 244499 w 244498"/>
                <a:gd name="connsiteY7" fmla="*/ 248464 h 248463"/>
                <a:gd name="connsiteX8" fmla="*/ 162473 w 244498"/>
                <a:gd name="connsiteY8" fmla="*/ 248464 h 248463"/>
                <a:gd name="connsiteX9" fmla="*/ 162473 w 244498"/>
                <a:gd name="connsiteY9" fmla="*/ 105361 h 248463"/>
                <a:gd name="connsiteX10" fmla="*/ 135657 w 244498"/>
                <a:gd name="connsiteY10" fmla="*/ 73910 h 248463"/>
                <a:gd name="connsiteX11" fmla="*/ 86758 w 244498"/>
                <a:gd name="connsiteY11" fmla="*/ 108506 h 248463"/>
                <a:gd name="connsiteX12" fmla="*/ 82025 w 244498"/>
                <a:gd name="connsiteY12" fmla="*/ 139958 h 248463"/>
                <a:gd name="connsiteX13" fmla="*/ 82025 w 244498"/>
                <a:gd name="connsiteY13" fmla="*/ 246891 h 248463"/>
                <a:gd name="connsiteX14" fmla="*/ 0 w 244498"/>
                <a:gd name="connsiteY14" fmla="*/ 246891 h 248463"/>
                <a:gd name="connsiteX15" fmla="*/ 0 w 244498"/>
                <a:gd name="connsiteY15" fmla="*/ 6290 h 24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98" h="248463">
                  <a:moveTo>
                    <a:pt x="1577" y="6290"/>
                  </a:moveTo>
                  <a:lnTo>
                    <a:pt x="80448" y="6290"/>
                  </a:lnTo>
                  <a:lnTo>
                    <a:pt x="80448" y="26734"/>
                  </a:lnTo>
                  <a:cubicBezTo>
                    <a:pt x="80448" y="34596"/>
                    <a:pt x="78871" y="42459"/>
                    <a:pt x="78871" y="42459"/>
                  </a:cubicBezTo>
                  <a:lnTo>
                    <a:pt x="80448" y="42459"/>
                  </a:lnTo>
                  <a:cubicBezTo>
                    <a:pt x="91490" y="23588"/>
                    <a:pt x="115151" y="0"/>
                    <a:pt x="157741" y="0"/>
                  </a:cubicBezTo>
                  <a:cubicBezTo>
                    <a:pt x="206640" y="0"/>
                    <a:pt x="244499" y="22016"/>
                    <a:pt x="244499" y="91208"/>
                  </a:cubicBezTo>
                  <a:lnTo>
                    <a:pt x="244499" y="248464"/>
                  </a:lnTo>
                  <a:lnTo>
                    <a:pt x="162473" y="248464"/>
                  </a:lnTo>
                  <a:lnTo>
                    <a:pt x="162473" y="105361"/>
                  </a:lnTo>
                  <a:cubicBezTo>
                    <a:pt x="162473" y="83346"/>
                    <a:pt x="153009" y="73910"/>
                    <a:pt x="135657" y="73910"/>
                  </a:cubicBezTo>
                  <a:cubicBezTo>
                    <a:pt x="110419" y="73910"/>
                    <a:pt x="94645" y="88063"/>
                    <a:pt x="86758" y="108506"/>
                  </a:cubicBezTo>
                  <a:cubicBezTo>
                    <a:pt x="83603" y="117942"/>
                    <a:pt x="82025" y="128950"/>
                    <a:pt x="82025" y="139958"/>
                  </a:cubicBezTo>
                  <a:lnTo>
                    <a:pt x="82025" y="246891"/>
                  </a:lnTo>
                  <a:lnTo>
                    <a:pt x="0" y="246891"/>
                  </a:lnTo>
                  <a:lnTo>
                    <a:pt x="0" y="6290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79C8FB3D-1F0F-84AA-1DB4-B78259EBCA3C}"/>
                </a:ext>
              </a:extLst>
            </p:cNvPr>
            <p:cNvSpPr/>
            <p:nvPr/>
          </p:nvSpPr>
          <p:spPr>
            <a:xfrm>
              <a:off x="5491846" y="3136872"/>
              <a:ext cx="238189" cy="253181"/>
            </a:xfrm>
            <a:custGeom>
              <a:avLst/>
              <a:gdLst>
                <a:gd name="connsiteX0" fmla="*/ 126193 w 238189"/>
                <a:gd name="connsiteY0" fmla="*/ 0 h 253181"/>
                <a:gd name="connsiteX1" fmla="*/ 238189 w 238189"/>
                <a:gd name="connsiteY1" fmla="*/ 117942 h 253181"/>
                <a:gd name="connsiteX2" fmla="*/ 236612 w 238189"/>
                <a:gd name="connsiteY2" fmla="*/ 143103 h 253181"/>
                <a:gd name="connsiteX3" fmla="*/ 83603 w 238189"/>
                <a:gd name="connsiteY3" fmla="*/ 143103 h 253181"/>
                <a:gd name="connsiteX4" fmla="*/ 140390 w 238189"/>
                <a:gd name="connsiteY4" fmla="*/ 187134 h 253181"/>
                <a:gd name="connsiteX5" fmla="*/ 208218 w 238189"/>
                <a:gd name="connsiteY5" fmla="*/ 161973 h 253181"/>
                <a:gd name="connsiteX6" fmla="*/ 238189 w 238189"/>
                <a:gd name="connsiteY6" fmla="*/ 218585 h 253181"/>
                <a:gd name="connsiteX7" fmla="*/ 134080 w 238189"/>
                <a:gd name="connsiteY7" fmla="*/ 253182 h 253181"/>
                <a:gd name="connsiteX8" fmla="*/ 0 w 238189"/>
                <a:gd name="connsiteY8" fmla="*/ 125805 h 253181"/>
                <a:gd name="connsiteX9" fmla="*/ 126193 w 238189"/>
                <a:gd name="connsiteY9" fmla="*/ 0 h 253181"/>
                <a:gd name="connsiteX10" fmla="*/ 157741 w 238189"/>
                <a:gd name="connsiteY10" fmla="*/ 95926 h 253181"/>
                <a:gd name="connsiteX11" fmla="*/ 126193 w 238189"/>
                <a:gd name="connsiteY11" fmla="*/ 61330 h 253181"/>
                <a:gd name="connsiteX12" fmla="*/ 86758 w 238189"/>
                <a:gd name="connsiteY12" fmla="*/ 95926 h 253181"/>
                <a:gd name="connsiteX13" fmla="*/ 157741 w 238189"/>
                <a:gd name="connsiteY13" fmla="*/ 95926 h 25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8189" h="253181">
                  <a:moveTo>
                    <a:pt x="126193" y="0"/>
                  </a:moveTo>
                  <a:cubicBezTo>
                    <a:pt x="198754" y="0"/>
                    <a:pt x="238189" y="50322"/>
                    <a:pt x="238189" y="117942"/>
                  </a:cubicBezTo>
                  <a:cubicBezTo>
                    <a:pt x="238189" y="125805"/>
                    <a:pt x="236612" y="143103"/>
                    <a:pt x="236612" y="143103"/>
                  </a:cubicBezTo>
                  <a:lnTo>
                    <a:pt x="83603" y="143103"/>
                  </a:lnTo>
                  <a:cubicBezTo>
                    <a:pt x="89913" y="172981"/>
                    <a:pt x="113574" y="187134"/>
                    <a:pt x="140390" y="187134"/>
                  </a:cubicBezTo>
                  <a:cubicBezTo>
                    <a:pt x="175093" y="187134"/>
                    <a:pt x="208218" y="161973"/>
                    <a:pt x="208218" y="161973"/>
                  </a:cubicBezTo>
                  <a:lnTo>
                    <a:pt x="238189" y="218585"/>
                  </a:lnTo>
                  <a:cubicBezTo>
                    <a:pt x="238189" y="218585"/>
                    <a:pt x="198754" y="253182"/>
                    <a:pt x="134080" y="253182"/>
                  </a:cubicBezTo>
                  <a:cubicBezTo>
                    <a:pt x="47322" y="253182"/>
                    <a:pt x="0" y="190279"/>
                    <a:pt x="0" y="125805"/>
                  </a:cubicBezTo>
                  <a:cubicBezTo>
                    <a:pt x="0" y="55039"/>
                    <a:pt x="48900" y="0"/>
                    <a:pt x="126193" y="0"/>
                  </a:cubicBezTo>
                  <a:close/>
                  <a:moveTo>
                    <a:pt x="157741" y="95926"/>
                  </a:moveTo>
                  <a:cubicBezTo>
                    <a:pt x="157741" y="77055"/>
                    <a:pt x="145122" y="61330"/>
                    <a:pt x="126193" y="61330"/>
                  </a:cubicBezTo>
                  <a:cubicBezTo>
                    <a:pt x="102532" y="61330"/>
                    <a:pt x="91490" y="78628"/>
                    <a:pt x="86758" y="95926"/>
                  </a:cubicBezTo>
                  <a:lnTo>
                    <a:pt x="157741" y="95926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AF556FFD-9868-3CA7-4F45-7EC764A86918}"/>
                </a:ext>
              </a:extLst>
            </p:cNvPr>
            <p:cNvSpPr/>
            <p:nvPr/>
          </p:nvSpPr>
          <p:spPr>
            <a:xfrm>
              <a:off x="5755273" y="3138445"/>
              <a:ext cx="197176" cy="254754"/>
            </a:xfrm>
            <a:custGeom>
              <a:avLst/>
              <a:gdLst>
                <a:gd name="connsiteX0" fmla="*/ 36280 w 197176"/>
                <a:gd name="connsiteY0" fmla="*/ 161973 h 254754"/>
                <a:gd name="connsiteX1" fmla="*/ 97800 w 197176"/>
                <a:gd name="connsiteY1" fmla="*/ 187134 h 254754"/>
                <a:gd name="connsiteX2" fmla="*/ 121461 w 197176"/>
                <a:gd name="connsiteY2" fmla="*/ 176126 h 254754"/>
                <a:gd name="connsiteX3" fmla="*/ 7887 w 197176"/>
                <a:gd name="connsiteY3" fmla="*/ 73910 h 254754"/>
                <a:gd name="connsiteX4" fmla="*/ 108841 w 197176"/>
                <a:gd name="connsiteY4" fmla="*/ 0 h 254754"/>
                <a:gd name="connsiteX5" fmla="*/ 194021 w 197176"/>
                <a:gd name="connsiteY5" fmla="*/ 28306 h 254754"/>
                <a:gd name="connsiteX6" fmla="*/ 165628 w 197176"/>
                <a:gd name="connsiteY6" fmla="*/ 86491 h 254754"/>
                <a:gd name="connsiteX7" fmla="*/ 107264 w 197176"/>
                <a:gd name="connsiteY7" fmla="*/ 66047 h 254754"/>
                <a:gd name="connsiteX8" fmla="*/ 83603 w 197176"/>
                <a:gd name="connsiteY8" fmla="*/ 78628 h 254754"/>
                <a:gd name="connsiteX9" fmla="*/ 197176 w 197176"/>
                <a:gd name="connsiteY9" fmla="*/ 177699 h 254754"/>
                <a:gd name="connsiteX10" fmla="*/ 97800 w 197176"/>
                <a:gd name="connsiteY10" fmla="*/ 254754 h 254754"/>
                <a:gd name="connsiteX11" fmla="*/ 0 w 197176"/>
                <a:gd name="connsiteY11" fmla="*/ 218585 h 254754"/>
                <a:gd name="connsiteX12" fmla="*/ 36280 w 197176"/>
                <a:gd name="connsiteY12" fmla="*/ 161973 h 25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176" h="254754">
                  <a:moveTo>
                    <a:pt x="36280" y="161973"/>
                  </a:moveTo>
                  <a:cubicBezTo>
                    <a:pt x="36280" y="161973"/>
                    <a:pt x="63096" y="187134"/>
                    <a:pt x="97800" y="187134"/>
                  </a:cubicBezTo>
                  <a:cubicBezTo>
                    <a:pt x="110419" y="187134"/>
                    <a:pt x="121461" y="183989"/>
                    <a:pt x="121461" y="176126"/>
                  </a:cubicBezTo>
                  <a:cubicBezTo>
                    <a:pt x="121461" y="154110"/>
                    <a:pt x="7887" y="152538"/>
                    <a:pt x="7887" y="73910"/>
                  </a:cubicBezTo>
                  <a:cubicBezTo>
                    <a:pt x="7887" y="28306"/>
                    <a:pt x="52054" y="0"/>
                    <a:pt x="108841" y="0"/>
                  </a:cubicBezTo>
                  <a:cubicBezTo>
                    <a:pt x="165628" y="0"/>
                    <a:pt x="194021" y="28306"/>
                    <a:pt x="194021" y="28306"/>
                  </a:cubicBezTo>
                  <a:lnTo>
                    <a:pt x="165628" y="86491"/>
                  </a:lnTo>
                  <a:cubicBezTo>
                    <a:pt x="165628" y="86491"/>
                    <a:pt x="141967" y="66047"/>
                    <a:pt x="107264" y="66047"/>
                  </a:cubicBezTo>
                  <a:cubicBezTo>
                    <a:pt x="94645" y="66047"/>
                    <a:pt x="83603" y="69192"/>
                    <a:pt x="83603" y="78628"/>
                  </a:cubicBezTo>
                  <a:cubicBezTo>
                    <a:pt x="83603" y="97498"/>
                    <a:pt x="197176" y="99071"/>
                    <a:pt x="197176" y="177699"/>
                  </a:cubicBezTo>
                  <a:cubicBezTo>
                    <a:pt x="197176" y="218585"/>
                    <a:pt x="160896" y="254754"/>
                    <a:pt x="97800" y="254754"/>
                  </a:cubicBezTo>
                  <a:cubicBezTo>
                    <a:pt x="36280" y="254754"/>
                    <a:pt x="0" y="218585"/>
                    <a:pt x="0" y="218585"/>
                  </a:cubicBezTo>
                  <a:lnTo>
                    <a:pt x="36280" y="161973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id="{DE87AACD-102C-CB07-0266-32514AD667B8}"/>
                </a:ext>
              </a:extLst>
            </p:cNvPr>
            <p:cNvSpPr/>
            <p:nvPr/>
          </p:nvSpPr>
          <p:spPr>
            <a:xfrm>
              <a:off x="734377" y="3748597"/>
              <a:ext cx="378578" cy="248463"/>
            </a:xfrm>
            <a:custGeom>
              <a:avLst/>
              <a:gdLst>
                <a:gd name="connsiteX0" fmla="*/ 0 w 378578"/>
                <a:gd name="connsiteY0" fmla="*/ 6290 h 248463"/>
                <a:gd name="connsiteX1" fmla="*/ 78871 w 378578"/>
                <a:gd name="connsiteY1" fmla="*/ 6290 h 248463"/>
                <a:gd name="connsiteX2" fmla="*/ 78871 w 378578"/>
                <a:gd name="connsiteY2" fmla="*/ 26733 h 248463"/>
                <a:gd name="connsiteX3" fmla="*/ 77293 w 378578"/>
                <a:gd name="connsiteY3" fmla="*/ 42459 h 248463"/>
                <a:gd name="connsiteX4" fmla="*/ 78871 w 378578"/>
                <a:gd name="connsiteY4" fmla="*/ 42459 h 248463"/>
                <a:gd name="connsiteX5" fmla="*/ 151431 w 378578"/>
                <a:gd name="connsiteY5" fmla="*/ 0 h 248463"/>
                <a:gd name="connsiteX6" fmla="*/ 219260 w 378578"/>
                <a:gd name="connsiteY6" fmla="*/ 40886 h 248463"/>
                <a:gd name="connsiteX7" fmla="*/ 220837 w 378578"/>
                <a:gd name="connsiteY7" fmla="*/ 40886 h 248463"/>
                <a:gd name="connsiteX8" fmla="*/ 299708 w 378578"/>
                <a:gd name="connsiteY8" fmla="*/ 0 h 248463"/>
                <a:gd name="connsiteX9" fmla="*/ 378578 w 378578"/>
                <a:gd name="connsiteY9" fmla="*/ 91208 h 248463"/>
                <a:gd name="connsiteX10" fmla="*/ 378578 w 378578"/>
                <a:gd name="connsiteY10" fmla="*/ 248464 h 248463"/>
                <a:gd name="connsiteX11" fmla="*/ 296553 w 378578"/>
                <a:gd name="connsiteY11" fmla="*/ 248464 h 248463"/>
                <a:gd name="connsiteX12" fmla="*/ 296553 w 378578"/>
                <a:gd name="connsiteY12" fmla="*/ 105361 h 248463"/>
                <a:gd name="connsiteX13" fmla="*/ 277624 w 378578"/>
                <a:gd name="connsiteY13" fmla="*/ 73910 h 248463"/>
                <a:gd name="connsiteX14" fmla="*/ 231879 w 378578"/>
                <a:gd name="connsiteY14" fmla="*/ 119514 h 248463"/>
                <a:gd name="connsiteX15" fmla="*/ 230302 w 378578"/>
                <a:gd name="connsiteY15" fmla="*/ 147820 h 248463"/>
                <a:gd name="connsiteX16" fmla="*/ 230302 w 378578"/>
                <a:gd name="connsiteY16" fmla="*/ 248464 h 248463"/>
                <a:gd name="connsiteX17" fmla="*/ 148277 w 378578"/>
                <a:gd name="connsiteY17" fmla="*/ 248464 h 248463"/>
                <a:gd name="connsiteX18" fmla="*/ 148277 w 378578"/>
                <a:gd name="connsiteY18" fmla="*/ 105361 h 248463"/>
                <a:gd name="connsiteX19" fmla="*/ 129348 w 378578"/>
                <a:gd name="connsiteY19" fmla="*/ 73910 h 248463"/>
                <a:gd name="connsiteX20" fmla="*/ 85180 w 378578"/>
                <a:gd name="connsiteY20" fmla="*/ 117942 h 248463"/>
                <a:gd name="connsiteX21" fmla="*/ 83603 w 378578"/>
                <a:gd name="connsiteY21" fmla="*/ 147820 h 248463"/>
                <a:gd name="connsiteX22" fmla="*/ 83603 w 378578"/>
                <a:gd name="connsiteY22" fmla="*/ 248464 h 248463"/>
                <a:gd name="connsiteX23" fmla="*/ 1577 w 378578"/>
                <a:gd name="connsiteY23" fmla="*/ 248464 h 248463"/>
                <a:gd name="connsiteX24" fmla="*/ 1577 w 378578"/>
                <a:gd name="connsiteY24" fmla="*/ 6290 h 24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78578" h="248463">
                  <a:moveTo>
                    <a:pt x="0" y="6290"/>
                  </a:moveTo>
                  <a:lnTo>
                    <a:pt x="78871" y="6290"/>
                  </a:lnTo>
                  <a:lnTo>
                    <a:pt x="78871" y="26733"/>
                  </a:lnTo>
                  <a:cubicBezTo>
                    <a:pt x="78871" y="34596"/>
                    <a:pt x="77293" y="42459"/>
                    <a:pt x="77293" y="42459"/>
                  </a:cubicBezTo>
                  <a:lnTo>
                    <a:pt x="78871" y="42459"/>
                  </a:lnTo>
                  <a:cubicBezTo>
                    <a:pt x="89912" y="25161"/>
                    <a:pt x="113574" y="0"/>
                    <a:pt x="151431" y="0"/>
                  </a:cubicBezTo>
                  <a:cubicBezTo>
                    <a:pt x="181402" y="0"/>
                    <a:pt x="206641" y="14153"/>
                    <a:pt x="219260" y="40886"/>
                  </a:cubicBezTo>
                  <a:lnTo>
                    <a:pt x="220837" y="40886"/>
                  </a:lnTo>
                  <a:cubicBezTo>
                    <a:pt x="233457" y="20443"/>
                    <a:pt x="261850" y="0"/>
                    <a:pt x="299708" y="0"/>
                  </a:cubicBezTo>
                  <a:cubicBezTo>
                    <a:pt x="343875" y="0"/>
                    <a:pt x="378578" y="23588"/>
                    <a:pt x="378578" y="91208"/>
                  </a:cubicBezTo>
                  <a:lnTo>
                    <a:pt x="378578" y="248464"/>
                  </a:lnTo>
                  <a:lnTo>
                    <a:pt x="296553" y="248464"/>
                  </a:lnTo>
                  <a:lnTo>
                    <a:pt x="296553" y="105361"/>
                  </a:lnTo>
                  <a:cubicBezTo>
                    <a:pt x="296553" y="88063"/>
                    <a:pt x="293398" y="73910"/>
                    <a:pt x="277624" y="73910"/>
                  </a:cubicBezTo>
                  <a:cubicBezTo>
                    <a:pt x="250808" y="73910"/>
                    <a:pt x="238189" y="92781"/>
                    <a:pt x="231879" y="119514"/>
                  </a:cubicBezTo>
                  <a:cubicBezTo>
                    <a:pt x="230302" y="127377"/>
                    <a:pt x="230302" y="138385"/>
                    <a:pt x="230302" y="147820"/>
                  </a:cubicBezTo>
                  <a:lnTo>
                    <a:pt x="230302" y="248464"/>
                  </a:lnTo>
                  <a:lnTo>
                    <a:pt x="148277" y="248464"/>
                  </a:lnTo>
                  <a:lnTo>
                    <a:pt x="148277" y="105361"/>
                  </a:lnTo>
                  <a:cubicBezTo>
                    <a:pt x="148277" y="88063"/>
                    <a:pt x="145122" y="73910"/>
                    <a:pt x="129348" y="73910"/>
                  </a:cubicBezTo>
                  <a:cubicBezTo>
                    <a:pt x="104109" y="73910"/>
                    <a:pt x="89912" y="91208"/>
                    <a:pt x="85180" y="117942"/>
                  </a:cubicBezTo>
                  <a:cubicBezTo>
                    <a:pt x="83603" y="127377"/>
                    <a:pt x="83603" y="138385"/>
                    <a:pt x="83603" y="147820"/>
                  </a:cubicBezTo>
                  <a:lnTo>
                    <a:pt x="83603" y="248464"/>
                  </a:lnTo>
                  <a:lnTo>
                    <a:pt x="1577" y="248464"/>
                  </a:lnTo>
                  <a:lnTo>
                    <a:pt x="1577" y="6290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47" name="Forma libre 46">
              <a:extLst>
                <a:ext uri="{FF2B5EF4-FFF2-40B4-BE49-F238E27FC236}">
                  <a16:creationId xmlns:a16="http://schemas.microsoft.com/office/drawing/2014/main" id="{F17632E3-BDC5-C50C-7D68-ED2157CA5915}"/>
                </a:ext>
              </a:extLst>
            </p:cNvPr>
            <p:cNvSpPr/>
            <p:nvPr/>
          </p:nvSpPr>
          <p:spPr>
            <a:xfrm>
              <a:off x="1168165" y="3660533"/>
              <a:ext cx="82025" cy="336527"/>
            </a:xfrm>
            <a:custGeom>
              <a:avLst/>
              <a:gdLst>
                <a:gd name="connsiteX0" fmla="*/ 0 w 82025"/>
                <a:gd name="connsiteY0" fmla="*/ 94353 h 336527"/>
                <a:gd name="connsiteX1" fmla="*/ 82025 w 82025"/>
                <a:gd name="connsiteY1" fmla="*/ 94353 h 336527"/>
                <a:gd name="connsiteX2" fmla="*/ 82025 w 82025"/>
                <a:gd name="connsiteY2" fmla="*/ 336527 h 336527"/>
                <a:gd name="connsiteX3" fmla="*/ 0 w 82025"/>
                <a:gd name="connsiteY3" fmla="*/ 336527 h 336527"/>
                <a:gd name="connsiteX4" fmla="*/ 0 w 82025"/>
                <a:gd name="connsiteY4" fmla="*/ 94353 h 336527"/>
                <a:gd name="connsiteX5" fmla="*/ 1578 w 82025"/>
                <a:gd name="connsiteY5" fmla="*/ 0 h 336527"/>
                <a:gd name="connsiteX6" fmla="*/ 82025 w 82025"/>
                <a:gd name="connsiteY6" fmla="*/ 0 h 336527"/>
                <a:gd name="connsiteX7" fmla="*/ 82025 w 82025"/>
                <a:gd name="connsiteY7" fmla="*/ 62902 h 336527"/>
                <a:gd name="connsiteX8" fmla="*/ 1578 w 82025"/>
                <a:gd name="connsiteY8" fmla="*/ 62902 h 336527"/>
                <a:gd name="connsiteX9" fmla="*/ 1578 w 82025"/>
                <a:gd name="connsiteY9" fmla="*/ 0 h 33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025" h="336527">
                  <a:moveTo>
                    <a:pt x="0" y="94353"/>
                  </a:moveTo>
                  <a:lnTo>
                    <a:pt x="82025" y="94353"/>
                  </a:lnTo>
                  <a:lnTo>
                    <a:pt x="82025" y="336527"/>
                  </a:lnTo>
                  <a:lnTo>
                    <a:pt x="0" y="336527"/>
                  </a:lnTo>
                  <a:lnTo>
                    <a:pt x="0" y="94353"/>
                  </a:lnTo>
                  <a:close/>
                  <a:moveTo>
                    <a:pt x="1578" y="0"/>
                  </a:moveTo>
                  <a:lnTo>
                    <a:pt x="82025" y="0"/>
                  </a:lnTo>
                  <a:lnTo>
                    <a:pt x="82025" y="62902"/>
                  </a:lnTo>
                  <a:lnTo>
                    <a:pt x="1578" y="62902"/>
                  </a:lnTo>
                  <a:lnTo>
                    <a:pt x="1578" y="0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id="{39AC0F2F-A4D7-377D-EE24-90218F697384}"/>
                </a:ext>
              </a:extLst>
            </p:cNvPr>
            <p:cNvSpPr/>
            <p:nvPr/>
          </p:nvSpPr>
          <p:spPr>
            <a:xfrm>
              <a:off x="1292780" y="3748597"/>
              <a:ext cx="253963" cy="347534"/>
            </a:xfrm>
            <a:custGeom>
              <a:avLst/>
              <a:gdLst>
                <a:gd name="connsiteX0" fmla="*/ 116728 w 253963"/>
                <a:gd name="connsiteY0" fmla="*/ 279915 h 347534"/>
                <a:gd name="connsiteX1" fmla="*/ 173515 w 253963"/>
                <a:gd name="connsiteY1" fmla="*/ 232738 h 347534"/>
                <a:gd name="connsiteX2" fmla="*/ 173515 w 253963"/>
                <a:gd name="connsiteY2" fmla="*/ 226448 h 347534"/>
                <a:gd name="connsiteX3" fmla="*/ 173515 w 253963"/>
                <a:gd name="connsiteY3" fmla="*/ 217013 h 347534"/>
                <a:gd name="connsiteX4" fmla="*/ 171938 w 253963"/>
                <a:gd name="connsiteY4" fmla="*/ 217013 h 347534"/>
                <a:gd name="connsiteX5" fmla="*/ 110419 w 253963"/>
                <a:gd name="connsiteY5" fmla="*/ 242174 h 347534"/>
                <a:gd name="connsiteX6" fmla="*/ 0 w 253963"/>
                <a:gd name="connsiteY6" fmla="*/ 119514 h 347534"/>
                <a:gd name="connsiteX7" fmla="*/ 108841 w 253963"/>
                <a:gd name="connsiteY7" fmla="*/ 0 h 347534"/>
                <a:gd name="connsiteX8" fmla="*/ 175093 w 253963"/>
                <a:gd name="connsiteY8" fmla="*/ 23588 h 347534"/>
                <a:gd name="connsiteX9" fmla="*/ 176670 w 253963"/>
                <a:gd name="connsiteY9" fmla="*/ 23588 h 347534"/>
                <a:gd name="connsiteX10" fmla="*/ 176670 w 253963"/>
                <a:gd name="connsiteY10" fmla="*/ 17298 h 347534"/>
                <a:gd name="connsiteX11" fmla="*/ 176670 w 253963"/>
                <a:gd name="connsiteY11" fmla="*/ 6290 h 347534"/>
                <a:gd name="connsiteX12" fmla="*/ 253963 w 253963"/>
                <a:gd name="connsiteY12" fmla="*/ 6290 h 347534"/>
                <a:gd name="connsiteX13" fmla="*/ 253963 w 253963"/>
                <a:gd name="connsiteY13" fmla="*/ 226448 h 347534"/>
                <a:gd name="connsiteX14" fmla="*/ 116728 w 253963"/>
                <a:gd name="connsiteY14" fmla="*/ 347535 h 347534"/>
                <a:gd name="connsiteX15" fmla="*/ 25239 w 253963"/>
                <a:gd name="connsiteY15" fmla="*/ 325519 h 347534"/>
                <a:gd name="connsiteX16" fmla="*/ 48900 w 253963"/>
                <a:gd name="connsiteY16" fmla="*/ 264189 h 347534"/>
                <a:gd name="connsiteX17" fmla="*/ 116728 w 253963"/>
                <a:gd name="connsiteY17" fmla="*/ 279915 h 347534"/>
                <a:gd name="connsiteX18" fmla="*/ 175093 w 253963"/>
                <a:gd name="connsiteY18" fmla="*/ 121087 h 347534"/>
                <a:gd name="connsiteX19" fmla="*/ 127770 w 253963"/>
                <a:gd name="connsiteY19" fmla="*/ 69192 h 347534"/>
                <a:gd name="connsiteX20" fmla="*/ 83603 w 253963"/>
                <a:gd name="connsiteY20" fmla="*/ 117942 h 347534"/>
                <a:gd name="connsiteX21" fmla="*/ 130925 w 253963"/>
                <a:gd name="connsiteY21" fmla="*/ 174554 h 347534"/>
                <a:gd name="connsiteX22" fmla="*/ 175093 w 253963"/>
                <a:gd name="connsiteY22" fmla="*/ 121087 h 34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3963" h="347534">
                  <a:moveTo>
                    <a:pt x="116728" y="279915"/>
                  </a:moveTo>
                  <a:cubicBezTo>
                    <a:pt x="146699" y="279915"/>
                    <a:pt x="173515" y="268907"/>
                    <a:pt x="173515" y="232738"/>
                  </a:cubicBezTo>
                  <a:lnTo>
                    <a:pt x="173515" y="226448"/>
                  </a:lnTo>
                  <a:cubicBezTo>
                    <a:pt x="173515" y="223303"/>
                    <a:pt x="173515" y="217013"/>
                    <a:pt x="173515" y="217013"/>
                  </a:cubicBezTo>
                  <a:lnTo>
                    <a:pt x="171938" y="217013"/>
                  </a:lnTo>
                  <a:cubicBezTo>
                    <a:pt x="157741" y="234311"/>
                    <a:pt x="138812" y="242174"/>
                    <a:pt x="110419" y="242174"/>
                  </a:cubicBezTo>
                  <a:cubicBezTo>
                    <a:pt x="37858" y="242174"/>
                    <a:pt x="0" y="182416"/>
                    <a:pt x="0" y="119514"/>
                  </a:cubicBezTo>
                  <a:cubicBezTo>
                    <a:pt x="0" y="58185"/>
                    <a:pt x="34703" y="0"/>
                    <a:pt x="108841" y="0"/>
                  </a:cubicBezTo>
                  <a:cubicBezTo>
                    <a:pt x="153009" y="0"/>
                    <a:pt x="175093" y="23588"/>
                    <a:pt x="175093" y="23588"/>
                  </a:cubicBezTo>
                  <a:lnTo>
                    <a:pt x="176670" y="23588"/>
                  </a:lnTo>
                  <a:cubicBezTo>
                    <a:pt x="176670" y="23588"/>
                    <a:pt x="176670" y="20443"/>
                    <a:pt x="176670" y="17298"/>
                  </a:cubicBezTo>
                  <a:lnTo>
                    <a:pt x="176670" y="6290"/>
                  </a:lnTo>
                  <a:lnTo>
                    <a:pt x="253963" y="6290"/>
                  </a:lnTo>
                  <a:lnTo>
                    <a:pt x="253963" y="226448"/>
                  </a:lnTo>
                  <a:cubicBezTo>
                    <a:pt x="253963" y="314511"/>
                    <a:pt x="182980" y="347535"/>
                    <a:pt x="116728" y="347535"/>
                  </a:cubicBezTo>
                  <a:cubicBezTo>
                    <a:pt x="83603" y="347535"/>
                    <a:pt x="47322" y="338100"/>
                    <a:pt x="25239" y="325519"/>
                  </a:cubicBezTo>
                  <a:lnTo>
                    <a:pt x="48900" y="264189"/>
                  </a:lnTo>
                  <a:cubicBezTo>
                    <a:pt x="48900" y="265762"/>
                    <a:pt x="78871" y="279915"/>
                    <a:pt x="116728" y="279915"/>
                  </a:cubicBezTo>
                  <a:close/>
                  <a:moveTo>
                    <a:pt x="175093" y="121087"/>
                  </a:moveTo>
                  <a:cubicBezTo>
                    <a:pt x="175093" y="78628"/>
                    <a:pt x="153009" y="69192"/>
                    <a:pt x="127770" y="69192"/>
                  </a:cubicBezTo>
                  <a:cubicBezTo>
                    <a:pt x="99377" y="69192"/>
                    <a:pt x="83603" y="89636"/>
                    <a:pt x="83603" y="117942"/>
                  </a:cubicBezTo>
                  <a:cubicBezTo>
                    <a:pt x="83603" y="147820"/>
                    <a:pt x="97800" y="174554"/>
                    <a:pt x="130925" y="174554"/>
                  </a:cubicBezTo>
                  <a:cubicBezTo>
                    <a:pt x="153009" y="174554"/>
                    <a:pt x="175093" y="163546"/>
                    <a:pt x="175093" y="121087"/>
                  </a:cubicBez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49" name="Forma libre 48">
              <a:extLst>
                <a:ext uri="{FF2B5EF4-FFF2-40B4-BE49-F238E27FC236}">
                  <a16:creationId xmlns:a16="http://schemas.microsoft.com/office/drawing/2014/main" id="{C3E3CC11-0CBA-1823-04C5-133B3B24C3E1}"/>
                </a:ext>
              </a:extLst>
            </p:cNvPr>
            <p:cNvSpPr/>
            <p:nvPr/>
          </p:nvSpPr>
          <p:spPr>
            <a:xfrm>
              <a:off x="1608262" y="3751742"/>
              <a:ext cx="165628" cy="246891"/>
            </a:xfrm>
            <a:custGeom>
              <a:avLst/>
              <a:gdLst>
                <a:gd name="connsiteX0" fmla="*/ 0 w 165628"/>
                <a:gd name="connsiteY0" fmla="*/ 3145 h 246891"/>
                <a:gd name="connsiteX1" fmla="*/ 78871 w 165628"/>
                <a:gd name="connsiteY1" fmla="*/ 3145 h 246891"/>
                <a:gd name="connsiteX2" fmla="*/ 78871 w 165628"/>
                <a:gd name="connsiteY2" fmla="*/ 44032 h 246891"/>
                <a:gd name="connsiteX3" fmla="*/ 77293 w 165628"/>
                <a:gd name="connsiteY3" fmla="*/ 59757 h 246891"/>
                <a:gd name="connsiteX4" fmla="*/ 78871 w 165628"/>
                <a:gd name="connsiteY4" fmla="*/ 59757 h 246891"/>
                <a:gd name="connsiteX5" fmla="*/ 156164 w 165628"/>
                <a:gd name="connsiteY5" fmla="*/ 0 h 246891"/>
                <a:gd name="connsiteX6" fmla="*/ 165628 w 165628"/>
                <a:gd name="connsiteY6" fmla="*/ 1572 h 246891"/>
                <a:gd name="connsiteX7" fmla="*/ 165628 w 165628"/>
                <a:gd name="connsiteY7" fmla="*/ 81773 h 246891"/>
                <a:gd name="connsiteX8" fmla="*/ 149854 w 165628"/>
                <a:gd name="connsiteY8" fmla="*/ 80200 h 246891"/>
                <a:gd name="connsiteX9" fmla="*/ 86758 w 165628"/>
                <a:gd name="connsiteY9" fmla="*/ 122659 h 246891"/>
                <a:gd name="connsiteX10" fmla="*/ 82025 w 165628"/>
                <a:gd name="connsiteY10" fmla="*/ 155683 h 246891"/>
                <a:gd name="connsiteX11" fmla="*/ 82025 w 165628"/>
                <a:gd name="connsiteY11" fmla="*/ 246891 h 246891"/>
                <a:gd name="connsiteX12" fmla="*/ 0 w 165628"/>
                <a:gd name="connsiteY12" fmla="*/ 246891 h 246891"/>
                <a:gd name="connsiteX13" fmla="*/ 0 w 165628"/>
                <a:gd name="connsiteY13" fmla="*/ 3145 h 24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628" h="246891">
                  <a:moveTo>
                    <a:pt x="0" y="3145"/>
                  </a:moveTo>
                  <a:lnTo>
                    <a:pt x="78871" y="3145"/>
                  </a:lnTo>
                  <a:lnTo>
                    <a:pt x="78871" y="44032"/>
                  </a:lnTo>
                  <a:cubicBezTo>
                    <a:pt x="78871" y="51894"/>
                    <a:pt x="77293" y="59757"/>
                    <a:pt x="77293" y="59757"/>
                  </a:cubicBezTo>
                  <a:lnTo>
                    <a:pt x="78871" y="59757"/>
                  </a:lnTo>
                  <a:cubicBezTo>
                    <a:pt x="89912" y="26733"/>
                    <a:pt x="119883" y="0"/>
                    <a:pt x="156164" y="0"/>
                  </a:cubicBezTo>
                  <a:cubicBezTo>
                    <a:pt x="160896" y="0"/>
                    <a:pt x="165628" y="1572"/>
                    <a:pt x="165628" y="1572"/>
                  </a:cubicBezTo>
                  <a:lnTo>
                    <a:pt x="165628" y="81773"/>
                  </a:lnTo>
                  <a:cubicBezTo>
                    <a:pt x="165628" y="81773"/>
                    <a:pt x="159318" y="80200"/>
                    <a:pt x="149854" y="80200"/>
                  </a:cubicBezTo>
                  <a:cubicBezTo>
                    <a:pt x="130925" y="80200"/>
                    <a:pt x="99377" y="86491"/>
                    <a:pt x="86758" y="122659"/>
                  </a:cubicBezTo>
                  <a:cubicBezTo>
                    <a:pt x="83603" y="132095"/>
                    <a:pt x="82025" y="143103"/>
                    <a:pt x="82025" y="155683"/>
                  </a:cubicBezTo>
                  <a:lnTo>
                    <a:pt x="82025" y="246891"/>
                  </a:lnTo>
                  <a:lnTo>
                    <a:pt x="0" y="246891"/>
                  </a:lnTo>
                  <a:lnTo>
                    <a:pt x="0" y="3145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50" name="Forma libre 49">
              <a:extLst>
                <a:ext uri="{FF2B5EF4-FFF2-40B4-BE49-F238E27FC236}">
                  <a16:creationId xmlns:a16="http://schemas.microsoft.com/office/drawing/2014/main" id="{9252942E-75A8-EFFF-0D86-1B7CF2D1349E}"/>
                </a:ext>
              </a:extLst>
            </p:cNvPr>
            <p:cNvSpPr/>
            <p:nvPr/>
          </p:nvSpPr>
          <p:spPr>
            <a:xfrm>
              <a:off x="1794396" y="3748597"/>
              <a:ext cx="225569" cy="253181"/>
            </a:xfrm>
            <a:custGeom>
              <a:avLst/>
              <a:gdLst>
                <a:gd name="connsiteX0" fmla="*/ 140390 w 225569"/>
                <a:gd name="connsiteY0" fmla="*/ 97498 h 253181"/>
                <a:gd name="connsiteX1" fmla="*/ 143544 w 225569"/>
                <a:gd name="connsiteY1" fmla="*/ 97498 h 253181"/>
                <a:gd name="connsiteX2" fmla="*/ 143544 w 225569"/>
                <a:gd name="connsiteY2" fmla="*/ 92781 h 253181"/>
                <a:gd name="connsiteX3" fmla="*/ 107264 w 225569"/>
                <a:gd name="connsiteY3" fmla="*/ 66047 h 253181"/>
                <a:gd name="connsiteX4" fmla="*/ 41013 w 225569"/>
                <a:gd name="connsiteY4" fmla="*/ 89636 h 253181"/>
                <a:gd name="connsiteX5" fmla="*/ 12619 w 225569"/>
                <a:gd name="connsiteY5" fmla="*/ 31451 h 253181"/>
                <a:gd name="connsiteX6" fmla="*/ 115151 w 225569"/>
                <a:gd name="connsiteY6" fmla="*/ 0 h 253181"/>
                <a:gd name="connsiteX7" fmla="*/ 225570 w 225569"/>
                <a:gd name="connsiteY7" fmla="*/ 99071 h 253181"/>
                <a:gd name="connsiteX8" fmla="*/ 225570 w 225569"/>
                <a:gd name="connsiteY8" fmla="*/ 248464 h 253181"/>
                <a:gd name="connsiteX9" fmla="*/ 151431 w 225569"/>
                <a:gd name="connsiteY9" fmla="*/ 248464 h 253181"/>
                <a:gd name="connsiteX10" fmla="*/ 151431 w 225569"/>
                <a:gd name="connsiteY10" fmla="*/ 234311 h 253181"/>
                <a:gd name="connsiteX11" fmla="*/ 153009 w 225569"/>
                <a:gd name="connsiteY11" fmla="*/ 218585 h 253181"/>
                <a:gd name="connsiteX12" fmla="*/ 151431 w 225569"/>
                <a:gd name="connsiteY12" fmla="*/ 218585 h 253181"/>
                <a:gd name="connsiteX13" fmla="*/ 82025 w 225569"/>
                <a:gd name="connsiteY13" fmla="*/ 253181 h 253181"/>
                <a:gd name="connsiteX14" fmla="*/ 0 w 225569"/>
                <a:gd name="connsiteY14" fmla="*/ 174554 h 253181"/>
                <a:gd name="connsiteX15" fmla="*/ 140390 w 225569"/>
                <a:gd name="connsiteY15" fmla="*/ 97498 h 253181"/>
                <a:gd name="connsiteX16" fmla="*/ 104109 w 225569"/>
                <a:gd name="connsiteY16" fmla="*/ 193424 h 253181"/>
                <a:gd name="connsiteX17" fmla="*/ 145122 w 225569"/>
                <a:gd name="connsiteY17" fmla="*/ 150965 h 253181"/>
                <a:gd name="connsiteX18" fmla="*/ 145122 w 225569"/>
                <a:gd name="connsiteY18" fmla="*/ 146248 h 253181"/>
                <a:gd name="connsiteX19" fmla="*/ 137235 w 225569"/>
                <a:gd name="connsiteY19" fmla="*/ 146248 h 253181"/>
                <a:gd name="connsiteX20" fmla="*/ 82025 w 225569"/>
                <a:gd name="connsiteY20" fmla="*/ 174554 h 253181"/>
                <a:gd name="connsiteX21" fmla="*/ 104109 w 225569"/>
                <a:gd name="connsiteY21" fmla="*/ 193424 h 25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5569" h="253181">
                  <a:moveTo>
                    <a:pt x="140390" y="97498"/>
                  </a:moveTo>
                  <a:lnTo>
                    <a:pt x="143544" y="97498"/>
                  </a:lnTo>
                  <a:lnTo>
                    <a:pt x="143544" y="92781"/>
                  </a:lnTo>
                  <a:cubicBezTo>
                    <a:pt x="143544" y="72337"/>
                    <a:pt x="127770" y="66047"/>
                    <a:pt x="107264" y="66047"/>
                  </a:cubicBezTo>
                  <a:cubicBezTo>
                    <a:pt x="75716" y="66047"/>
                    <a:pt x="41013" y="89636"/>
                    <a:pt x="41013" y="89636"/>
                  </a:cubicBezTo>
                  <a:lnTo>
                    <a:pt x="12619" y="31451"/>
                  </a:lnTo>
                  <a:cubicBezTo>
                    <a:pt x="12619" y="31451"/>
                    <a:pt x="55209" y="0"/>
                    <a:pt x="115151" y="0"/>
                  </a:cubicBezTo>
                  <a:cubicBezTo>
                    <a:pt x="182980" y="0"/>
                    <a:pt x="225570" y="37741"/>
                    <a:pt x="225570" y="99071"/>
                  </a:cubicBezTo>
                  <a:lnTo>
                    <a:pt x="225570" y="248464"/>
                  </a:lnTo>
                  <a:lnTo>
                    <a:pt x="151431" y="248464"/>
                  </a:lnTo>
                  <a:lnTo>
                    <a:pt x="151431" y="234311"/>
                  </a:lnTo>
                  <a:cubicBezTo>
                    <a:pt x="151431" y="226448"/>
                    <a:pt x="153009" y="218585"/>
                    <a:pt x="153009" y="218585"/>
                  </a:cubicBezTo>
                  <a:lnTo>
                    <a:pt x="151431" y="218585"/>
                  </a:lnTo>
                  <a:cubicBezTo>
                    <a:pt x="151431" y="218585"/>
                    <a:pt x="134080" y="253181"/>
                    <a:pt x="82025" y="253181"/>
                  </a:cubicBezTo>
                  <a:cubicBezTo>
                    <a:pt x="36280" y="253181"/>
                    <a:pt x="0" y="223303"/>
                    <a:pt x="0" y="174554"/>
                  </a:cubicBezTo>
                  <a:cubicBezTo>
                    <a:pt x="0" y="105361"/>
                    <a:pt x="102532" y="97498"/>
                    <a:pt x="140390" y="97498"/>
                  </a:cubicBezTo>
                  <a:close/>
                  <a:moveTo>
                    <a:pt x="104109" y="193424"/>
                  </a:moveTo>
                  <a:cubicBezTo>
                    <a:pt x="126193" y="193424"/>
                    <a:pt x="145122" y="169836"/>
                    <a:pt x="145122" y="150965"/>
                  </a:cubicBezTo>
                  <a:lnTo>
                    <a:pt x="145122" y="146248"/>
                  </a:lnTo>
                  <a:lnTo>
                    <a:pt x="137235" y="146248"/>
                  </a:lnTo>
                  <a:cubicBezTo>
                    <a:pt x="111996" y="146248"/>
                    <a:pt x="82025" y="154110"/>
                    <a:pt x="82025" y="174554"/>
                  </a:cubicBezTo>
                  <a:cubicBezTo>
                    <a:pt x="82025" y="183989"/>
                    <a:pt x="88335" y="193424"/>
                    <a:pt x="104109" y="193424"/>
                  </a:cubicBez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51" name="Forma libre 50">
              <a:extLst>
                <a:ext uri="{FF2B5EF4-FFF2-40B4-BE49-F238E27FC236}">
                  <a16:creationId xmlns:a16="http://schemas.microsoft.com/office/drawing/2014/main" id="{4D254625-6E7B-57A9-A556-488F5C7904FA}"/>
                </a:ext>
              </a:extLst>
            </p:cNvPr>
            <p:cNvSpPr/>
            <p:nvPr/>
          </p:nvSpPr>
          <p:spPr>
            <a:xfrm>
              <a:off x="2075175" y="3748597"/>
              <a:ext cx="244498" cy="248463"/>
            </a:xfrm>
            <a:custGeom>
              <a:avLst/>
              <a:gdLst>
                <a:gd name="connsiteX0" fmla="*/ 1578 w 244498"/>
                <a:gd name="connsiteY0" fmla="*/ 6290 h 248463"/>
                <a:gd name="connsiteX1" fmla="*/ 80448 w 244498"/>
                <a:gd name="connsiteY1" fmla="*/ 6290 h 248463"/>
                <a:gd name="connsiteX2" fmla="*/ 80448 w 244498"/>
                <a:gd name="connsiteY2" fmla="*/ 26733 h 248463"/>
                <a:gd name="connsiteX3" fmla="*/ 78871 w 244498"/>
                <a:gd name="connsiteY3" fmla="*/ 42459 h 248463"/>
                <a:gd name="connsiteX4" fmla="*/ 80448 w 244498"/>
                <a:gd name="connsiteY4" fmla="*/ 42459 h 248463"/>
                <a:gd name="connsiteX5" fmla="*/ 157741 w 244498"/>
                <a:gd name="connsiteY5" fmla="*/ 0 h 248463"/>
                <a:gd name="connsiteX6" fmla="*/ 244499 w 244498"/>
                <a:gd name="connsiteY6" fmla="*/ 91208 h 248463"/>
                <a:gd name="connsiteX7" fmla="*/ 244499 w 244498"/>
                <a:gd name="connsiteY7" fmla="*/ 248464 h 248463"/>
                <a:gd name="connsiteX8" fmla="*/ 162473 w 244498"/>
                <a:gd name="connsiteY8" fmla="*/ 248464 h 248463"/>
                <a:gd name="connsiteX9" fmla="*/ 162473 w 244498"/>
                <a:gd name="connsiteY9" fmla="*/ 105361 h 248463"/>
                <a:gd name="connsiteX10" fmla="*/ 135657 w 244498"/>
                <a:gd name="connsiteY10" fmla="*/ 73910 h 248463"/>
                <a:gd name="connsiteX11" fmla="*/ 86758 w 244498"/>
                <a:gd name="connsiteY11" fmla="*/ 108506 h 248463"/>
                <a:gd name="connsiteX12" fmla="*/ 82025 w 244498"/>
                <a:gd name="connsiteY12" fmla="*/ 139957 h 248463"/>
                <a:gd name="connsiteX13" fmla="*/ 82025 w 244498"/>
                <a:gd name="connsiteY13" fmla="*/ 246891 h 248463"/>
                <a:gd name="connsiteX14" fmla="*/ 0 w 244498"/>
                <a:gd name="connsiteY14" fmla="*/ 246891 h 248463"/>
                <a:gd name="connsiteX15" fmla="*/ 0 w 244498"/>
                <a:gd name="connsiteY15" fmla="*/ 6290 h 24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98" h="248463">
                  <a:moveTo>
                    <a:pt x="1578" y="6290"/>
                  </a:moveTo>
                  <a:lnTo>
                    <a:pt x="80448" y="6290"/>
                  </a:lnTo>
                  <a:lnTo>
                    <a:pt x="80448" y="26733"/>
                  </a:lnTo>
                  <a:cubicBezTo>
                    <a:pt x="80448" y="34596"/>
                    <a:pt x="78871" y="42459"/>
                    <a:pt x="78871" y="42459"/>
                  </a:cubicBezTo>
                  <a:lnTo>
                    <a:pt x="80448" y="42459"/>
                  </a:lnTo>
                  <a:cubicBezTo>
                    <a:pt x="91490" y="23588"/>
                    <a:pt x="115151" y="0"/>
                    <a:pt x="157741" y="0"/>
                  </a:cubicBezTo>
                  <a:cubicBezTo>
                    <a:pt x="206641" y="0"/>
                    <a:pt x="244499" y="22016"/>
                    <a:pt x="244499" y="91208"/>
                  </a:cubicBezTo>
                  <a:lnTo>
                    <a:pt x="244499" y="248464"/>
                  </a:lnTo>
                  <a:lnTo>
                    <a:pt x="162473" y="248464"/>
                  </a:lnTo>
                  <a:lnTo>
                    <a:pt x="162473" y="105361"/>
                  </a:lnTo>
                  <a:cubicBezTo>
                    <a:pt x="162473" y="83345"/>
                    <a:pt x="153009" y="73910"/>
                    <a:pt x="135657" y="73910"/>
                  </a:cubicBezTo>
                  <a:cubicBezTo>
                    <a:pt x="110419" y="73910"/>
                    <a:pt x="94645" y="88063"/>
                    <a:pt x="86758" y="108506"/>
                  </a:cubicBezTo>
                  <a:cubicBezTo>
                    <a:pt x="83603" y="117942"/>
                    <a:pt x="82025" y="128950"/>
                    <a:pt x="82025" y="139957"/>
                  </a:cubicBezTo>
                  <a:lnTo>
                    <a:pt x="82025" y="246891"/>
                  </a:lnTo>
                  <a:lnTo>
                    <a:pt x="0" y="246891"/>
                  </a:lnTo>
                  <a:lnTo>
                    <a:pt x="0" y="6290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id="{DCA67FBA-DBCD-9AA1-E511-965BFA068E2F}"/>
                </a:ext>
              </a:extLst>
            </p:cNvPr>
            <p:cNvSpPr/>
            <p:nvPr/>
          </p:nvSpPr>
          <p:spPr>
            <a:xfrm>
              <a:off x="2359109" y="3690412"/>
              <a:ext cx="167205" cy="309793"/>
            </a:xfrm>
            <a:custGeom>
              <a:avLst/>
              <a:gdLst>
                <a:gd name="connsiteX0" fmla="*/ 31548 w 167205"/>
                <a:gd name="connsiteY0" fmla="*/ 132095 h 309793"/>
                <a:gd name="connsiteX1" fmla="*/ 0 w 167205"/>
                <a:gd name="connsiteY1" fmla="*/ 132095 h 309793"/>
                <a:gd name="connsiteX2" fmla="*/ 0 w 167205"/>
                <a:gd name="connsiteY2" fmla="*/ 69193 h 309793"/>
                <a:gd name="connsiteX3" fmla="*/ 33126 w 167205"/>
                <a:gd name="connsiteY3" fmla="*/ 69193 h 309793"/>
                <a:gd name="connsiteX4" fmla="*/ 33126 w 167205"/>
                <a:gd name="connsiteY4" fmla="*/ 0 h 309793"/>
                <a:gd name="connsiteX5" fmla="*/ 111996 w 167205"/>
                <a:gd name="connsiteY5" fmla="*/ 0 h 309793"/>
                <a:gd name="connsiteX6" fmla="*/ 111996 w 167205"/>
                <a:gd name="connsiteY6" fmla="*/ 69193 h 309793"/>
                <a:gd name="connsiteX7" fmla="*/ 162473 w 167205"/>
                <a:gd name="connsiteY7" fmla="*/ 69193 h 309793"/>
                <a:gd name="connsiteX8" fmla="*/ 162473 w 167205"/>
                <a:gd name="connsiteY8" fmla="*/ 132095 h 309793"/>
                <a:gd name="connsiteX9" fmla="*/ 111996 w 167205"/>
                <a:gd name="connsiteY9" fmla="*/ 132095 h 309793"/>
                <a:gd name="connsiteX10" fmla="*/ 111996 w 167205"/>
                <a:gd name="connsiteY10" fmla="*/ 206005 h 309793"/>
                <a:gd name="connsiteX11" fmla="*/ 156164 w 167205"/>
                <a:gd name="connsiteY11" fmla="*/ 237456 h 309793"/>
                <a:gd name="connsiteX12" fmla="*/ 167206 w 167205"/>
                <a:gd name="connsiteY12" fmla="*/ 237456 h 309793"/>
                <a:gd name="connsiteX13" fmla="*/ 167206 w 167205"/>
                <a:gd name="connsiteY13" fmla="*/ 308221 h 309793"/>
                <a:gd name="connsiteX14" fmla="*/ 145122 w 167205"/>
                <a:gd name="connsiteY14" fmla="*/ 309794 h 309793"/>
                <a:gd name="connsiteX15" fmla="*/ 31548 w 167205"/>
                <a:gd name="connsiteY15" fmla="*/ 217013 h 309793"/>
                <a:gd name="connsiteX16" fmla="*/ 31548 w 167205"/>
                <a:gd name="connsiteY16" fmla="*/ 132095 h 30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7205" h="309793">
                  <a:moveTo>
                    <a:pt x="31548" y="132095"/>
                  </a:moveTo>
                  <a:lnTo>
                    <a:pt x="0" y="132095"/>
                  </a:lnTo>
                  <a:lnTo>
                    <a:pt x="0" y="69193"/>
                  </a:lnTo>
                  <a:lnTo>
                    <a:pt x="33126" y="69193"/>
                  </a:lnTo>
                  <a:lnTo>
                    <a:pt x="33126" y="0"/>
                  </a:lnTo>
                  <a:lnTo>
                    <a:pt x="111996" y="0"/>
                  </a:lnTo>
                  <a:lnTo>
                    <a:pt x="111996" y="69193"/>
                  </a:lnTo>
                  <a:lnTo>
                    <a:pt x="162473" y="69193"/>
                  </a:lnTo>
                  <a:lnTo>
                    <a:pt x="162473" y="132095"/>
                  </a:lnTo>
                  <a:lnTo>
                    <a:pt x="111996" y="132095"/>
                  </a:lnTo>
                  <a:lnTo>
                    <a:pt x="111996" y="206005"/>
                  </a:lnTo>
                  <a:cubicBezTo>
                    <a:pt x="111996" y="232738"/>
                    <a:pt x="140390" y="237456"/>
                    <a:pt x="156164" y="237456"/>
                  </a:cubicBezTo>
                  <a:cubicBezTo>
                    <a:pt x="162473" y="237456"/>
                    <a:pt x="167206" y="237456"/>
                    <a:pt x="167206" y="237456"/>
                  </a:cubicBezTo>
                  <a:lnTo>
                    <a:pt x="167206" y="308221"/>
                  </a:lnTo>
                  <a:cubicBezTo>
                    <a:pt x="167206" y="308221"/>
                    <a:pt x="157741" y="309794"/>
                    <a:pt x="145122" y="309794"/>
                  </a:cubicBezTo>
                  <a:cubicBezTo>
                    <a:pt x="105686" y="309794"/>
                    <a:pt x="31548" y="298786"/>
                    <a:pt x="31548" y="217013"/>
                  </a:cubicBezTo>
                  <a:lnTo>
                    <a:pt x="31548" y="132095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id="{4C783B89-1DF9-1D35-4873-F66377FFB6E1}"/>
                </a:ext>
              </a:extLst>
            </p:cNvPr>
            <p:cNvSpPr/>
            <p:nvPr/>
          </p:nvSpPr>
          <p:spPr>
            <a:xfrm>
              <a:off x="2557826" y="3750169"/>
              <a:ext cx="238225" cy="253181"/>
            </a:xfrm>
            <a:custGeom>
              <a:avLst/>
              <a:gdLst>
                <a:gd name="connsiteX0" fmla="*/ 126230 w 238225"/>
                <a:gd name="connsiteY0" fmla="*/ 0 h 253181"/>
                <a:gd name="connsiteX1" fmla="*/ 238226 w 238225"/>
                <a:gd name="connsiteY1" fmla="*/ 117942 h 253181"/>
                <a:gd name="connsiteX2" fmla="*/ 236649 w 238225"/>
                <a:gd name="connsiteY2" fmla="*/ 143103 h 253181"/>
                <a:gd name="connsiteX3" fmla="*/ 83640 w 238225"/>
                <a:gd name="connsiteY3" fmla="*/ 143103 h 253181"/>
                <a:gd name="connsiteX4" fmla="*/ 140426 w 238225"/>
                <a:gd name="connsiteY4" fmla="*/ 187134 h 253181"/>
                <a:gd name="connsiteX5" fmla="*/ 208255 w 238225"/>
                <a:gd name="connsiteY5" fmla="*/ 161973 h 253181"/>
                <a:gd name="connsiteX6" fmla="*/ 238226 w 238225"/>
                <a:gd name="connsiteY6" fmla="*/ 218586 h 253181"/>
                <a:gd name="connsiteX7" fmla="*/ 134117 w 238225"/>
                <a:gd name="connsiteY7" fmla="*/ 253182 h 253181"/>
                <a:gd name="connsiteX8" fmla="*/ 37 w 238225"/>
                <a:gd name="connsiteY8" fmla="*/ 125805 h 253181"/>
                <a:gd name="connsiteX9" fmla="*/ 126230 w 238225"/>
                <a:gd name="connsiteY9" fmla="*/ 0 h 253181"/>
                <a:gd name="connsiteX10" fmla="*/ 156201 w 238225"/>
                <a:gd name="connsiteY10" fmla="*/ 95926 h 253181"/>
                <a:gd name="connsiteX11" fmla="*/ 124652 w 238225"/>
                <a:gd name="connsiteY11" fmla="*/ 61330 h 253181"/>
                <a:gd name="connsiteX12" fmla="*/ 85217 w 238225"/>
                <a:gd name="connsiteY12" fmla="*/ 95926 h 253181"/>
                <a:gd name="connsiteX13" fmla="*/ 156201 w 238225"/>
                <a:gd name="connsiteY13" fmla="*/ 95926 h 25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8225" h="253181">
                  <a:moveTo>
                    <a:pt x="126230" y="0"/>
                  </a:moveTo>
                  <a:cubicBezTo>
                    <a:pt x="198791" y="0"/>
                    <a:pt x="238226" y="50322"/>
                    <a:pt x="238226" y="117942"/>
                  </a:cubicBezTo>
                  <a:cubicBezTo>
                    <a:pt x="238226" y="125805"/>
                    <a:pt x="236649" y="143103"/>
                    <a:pt x="236649" y="143103"/>
                  </a:cubicBezTo>
                  <a:lnTo>
                    <a:pt x="83640" y="143103"/>
                  </a:lnTo>
                  <a:cubicBezTo>
                    <a:pt x="89949" y="172981"/>
                    <a:pt x="115188" y="187134"/>
                    <a:pt x="140426" y="187134"/>
                  </a:cubicBezTo>
                  <a:cubicBezTo>
                    <a:pt x="175129" y="187134"/>
                    <a:pt x="208255" y="161973"/>
                    <a:pt x="208255" y="161973"/>
                  </a:cubicBezTo>
                  <a:lnTo>
                    <a:pt x="238226" y="218586"/>
                  </a:lnTo>
                  <a:cubicBezTo>
                    <a:pt x="238226" y="218586"/>
                    <a:pt x="198791" y="253182"/>
                    <a:pt x="134117" y="253182"/>
                  </a:cubicBezTo>
                  <a:cubicBezTo>
                    <a:pt x="47359" y="253182"/>
                    <a:pt x="37" y="190279"/>
                    <a:pt x="37" y="125805"/>
                  </a:cubicBezTo>
                  <a:cubicBezTo>
                    <a:pt x="-1540" y="55039"/>
                    <a:pt x="47359" y="0"/>
                    <a:pt x="126230" y="0"/>
                  </a:cubicBezTo>
                  <a:close/>
                  <a:moveTo>
                    <a:pt x="156201" y="95926"/>
                  </a:moveTo>
                  <a:cubicBezTo>
                    <a:pt x="156201" y="77055"/>
                    <a:pt x="143581" y="61330"/>
                    <a:pt x="124652" y="61330"/>
                  </a:cubicBezTo>
                  <a:cubicBezTo>
                    <a:pt x="100991" y="61330"/>
                    <a:pt x="89949" y="78628"/>
                    <a:pt x="85217" y="95926"/>
                  </a:cubicBezTo>
                  <a:lnTo>
                    <a:pt x="156201" y="95926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id="{0B244098-8461-7BF2-338C-B64B4BC0709B}"/>
                </a:ext>
              </a:extLst>
            </p:cNvPr>
            <p:cNvSpPr/>
            <p:nvPr/>
          </p:nvSpPr>
          <p:spPr>
            <a:xfrm>
              <a:off x="2821290" y="3751742"/>
              <a:ext cx="197176" cy="254754"/>
            </a:xfrm>
            <a:custGeom>
              <a:avLst/>
              <a:gdLst>
                <a:gd name="connsiteX0" fmla="*/ 36280 w 197176"/>
                <a:gd name="connsiteY0" fmla="*/ 161973 h 254754"/>
                <a:gd name="connsiteX1" fmla="*/ 97799 w 197176"/>
                <a:gd name="connsiteY1" fmla="*/ 187134 h 254754"/>
                <a:gd name="connsiteX2" fmla="*/ 121461 w 197176"/>
                <a:gd name="connsiteY2" fmla="*/ 176126 h 254754"/>
                <a:gd name="connsiteX3" fmla="*/ 7887 w 197176"/>
                <a:gd name="connsiteY3" fmla="*/ 73910 h 254754"/>
                <a:gd name="connsiteX4" fmla="*/ 108841 w 197176"/>
                <a:gd name="connsiteY4" fmla="*/ 0 h 254754"/>
                <a:gd name="connsiteX5" fmla="*/ 194022 w 197176"/>
                <a:gd name="connsiteY5" fmla="*/ 28306 h 254754"/>
                <a:gd name="connsiteX6" fmla="*/ 165628 w 197176"/>
                <a:gd name="connsiteY6" fmla="*/ 86491 h 254754"/>
                <a:gd name="connsiteX7" fmla="*/ 107264 w 197176"/>
                <a:gd name="connsiteY7" fmla="*/ 66047 h 254754"/>
                <a:gd name="connsiteX8" fmla="*/ 83603 w 197176"/>
                <a:gd name="connsiteY8" fmla="*/ 78628 h 254754"/>
                <a:gd name="connsiteX9" fmla="*/ 197176 w 197176"/>
                <a:gd name="connsiteY9" fmla="*/ 177699 h 254754"/>
                <a:gd name="connsiteX10" fmla="*/ 97799 w 197176"/>
                <a:gd name="connsiteY10" fmla="*/ 254754 h 254754"/>
                <a:gd name="connsiteX11" fmla="*/ 0 w 197176"/>
                <a:gd name="connsiteY11" fmla="*/ 218585 h 254754"/>
                <a:gd name="connsiteX12" fmla="*/ 36280 w 197176"/>
                <a:gd name="connsiteY12" fmla="*/ 161973 h 25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176" h="254754">
                  <a:moveTo>
                    <a:pt x="36280" y="161973"/>
                  </a:moveTo>
                  <a:cubicBezTo>
                    <a:pt x="36280" y="161973"/>
                    <a:pt x="63096" y="187134"/>
                    <a:pt x="97799" y="187134"/>
                  </a:cubicBezTo>
                  <a:cubicBezTo>
                    <a:pt x="110419" y="187134"/>
                    <a:pt x="121461" y="183989"/>
                    <a:pt x="121461" y="176126"/>
                  </a:cubicBezTo>
                  <a:cubicBezTo>
                    <a:pt x="121461" y="154111"/>
                    <a:pt x="7887" y="152538"/>
                    <a:pt x="7887" y="73910"/>
                  </a:cubicBezTo>
                  <a:cubicBezTo>
                    <a:pt x="7887" y="28306"/>
                    <a:pt x="52055" y="0"/>
                    <a:pt x="108841" y="0"/>
                  </a:cubicBezTo>
                  <a:cubicBezTo>
                    <a:pt x="165628" y="0"/>
                    <a:pt x="194022" y="28306"/>
                    <a:pt x="194022" y="28306"/>
                  </a:cubicBezTo>
                  <a:lnTo>
                    <a:pt x="165628" y="86491"/>
                  </a:lnTo>
                  <a:cubicBezTo>
                    <a:pt x="165628" y="86491"/>
                    <a:pt x="141967" y="66047"/>
                    <a:pt x="107264" y="66047"/>
                  </a:cubicBezTo>
                  <a:cubicBezTo>
                    <a:pt x="94645" y="66047"/>
                    <a:pt x="83603" y="69192"/>
                    <a:pt x="83603" y="78628"/>
                  </a:cubicBezTo>
                  <a:cubicBezTo>
                    <a:pt x="83603" y="97498"/>
                    <a:pt x="197176" y="99071"/>
                    <a:pt x="197176" y="177699"/>
                  </a:cubicBezTo>
                  <a:cubicBezTo>
                    <a:pt x="197176" y="218585"/>
                    <a:pt x="160896" y="254754"/>
                    <a:pt x="97799" y="254754"/>
                  </a:cubicBezTo>
                  <a:cubicBezTo>
                    <a:pt x="36280" y="254754"/>
                    <a:pt x="0" y="218585"/>
                    <a:pt x="0" y="218585"/>
                  </a:cubicBezTo>
                  <a:lnTo>
                    <a:pt x="36280" y="161973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id="{3CE05EFA-F921-FB81-B160-A227CDAD3ED2}"/>
                </a:ext>
              </a:extLst>
            </p:cNvPr>
            <p:cNvSpPr/>
            <p:nvPr/>
          </p:nvSpPr>
          <p:spPr>
            <a:xfrm>
              <a:off x="3155664" y="3750169"/>
              <a:ext cx="238226" cy="253181"/>
            </a:xfrm>
            <a:custGeom>
              <a:avLst/>
              <a:gdLst>
                <a:gd name="connsiteX0" fmla="*/ 126230 w 238226"/>
                <a:gd name="connsiteY0" fmla="*/ 0 h 253181"/>
                <a:gd name="connsiteX1" fmla="*/ 238226 w 238226"/>
                <a:gd name="connsiteY1" fmla="*/ 117942 h 253181"/>
                <a:gd name="connsiteX2" fmla="*/ 236649 w 238226"/>
                <a:gd name="connsiteY2" fmla="*/ 143103 h 253181"/>
                <a:gd name="connsiteX3" fmla="*/ 83640 w 238226"/>
                <a:gd name="connsiteY3" fmla="*/ 143103 h 253181"/>
                <a:gd name="connsiteX4" fmla="*/ 140427 w 238226"/>
                <a:gd name="connsiteY4" fmla="*/ 187134 h 253181"/>
                <a:gd name="connsiteX5" fmla="*/ 208255 w 238226"/>
                <a:gd name="connsiteY5" fmla="*/ 161973 h 253181"/>
                <a:gd name="connsiteX6" fmla="*/ 238226 w 238226"/>
                <a:gd name="connsiteY6" fmla="*/ 218586 h 253181"/>
                <a:gd name="connsiteX7" fmla="*/ 134117 w 238226"/>
                <a:gd name="connsiteY7" fmla="*/ 253182 h 253181"/>
                <a:gd name="connsiteX8" fmla="*/ 37 w 238226"/>
                <a:gd name="connsiteY8" fmla="*/ 125805 h 253181"/>
                <a:gd name="connsiteX9" fmla="*/ 126230 w 238226"/>
                <a:gd name="connsiteY9" fmla="*/ 0 h 253181"/>
                <a:gd name="connsiteX10" fmla="*/ 156201 w 238226"/>
                <a:gd name="connsiteY10" fmla="*/ 95926 h 253181"/>
                <a:gd name="connsiteX11" fmla="*/ 124653 w 238226"/>
                <a:gd name="connsiteY11" fmla="*/ 61330 h 253181"/>
                <a:gd name="connsiteX12" fmla="*/ 85217 w 238226"/>
                <a:gd name="connsiteY12" fmla="*/ 95926 h 253181"/>
                <a:gd name="connsiteX13" fmla="*/ 156201 w 238226"/>
                <a:gd name="connsiteY13" fmla="*/ 95926 h 25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8226" h="253181">
                  <a:moveTo>
                    <a:pt x="126230" y="0"/>
                  </a:moveTo>
                  <a:cubicBezTo>
                    <a:pt x="198791" y="0"/>
                    <a:pt x="238226" y="50322"/>
                    <a:pt x="238226" y="117942"/>
                  </a:cubicBezTo>
                  <a:cubicBezTo>
                    <a:pt x="238226" y="125805"/>
                    <a:pt x="236649" y="143103"/>
                    <a:pt x="236649" y="143103"/>
                  </a:cubicBezTo>
                  <a:lnTo>
                    <a:pt x="83640" y="143103"/>
                  </a:lnTo>
                  <a:cubicBezTo>
                    <a:pt x="89949" y="172981"/>
                    <a:pt x="115188" y="187134"/>
                    <a:pt x="140427" y="187134"/>
                  </a:cubicBezTo>
                  <a:cubicBezTo>
                    <a:pt x="175130" y="187134"/>
                    <a:pt x="208255" y="161973"/>
                    <a:pt x="208255" y="161973"/>
                  </a:cubicBezTo>
                  <a:lnTo>
                    <a:pt x="238226" y="218586"/>
                  </a:lnTo>
                  <a:cubicBezTo>
                    <a:pt x="238226" y="218586"/>
                    <a:pt x="198791" y="253182"/>
                    <a:pt x="134117" y="253182"/>
                  </a:cubicBezTo>
                  <a:cubicBezTo>
                    <a:pt x="47359" y="253182"/>
                    <a:pt x="37" y="190279"/>
                    <a:pt x="37" y="125805"/>
                  </a:cubicBezTo>
                  <a:cubicBezTo>
                    <a:pt x="-1540" y="55039"/>
                    <a:pt x="47359" y="0"/>
                    <a:pt x="126230" y="0"/>
                  </a:cubicBezTo>
                  <a:close/>
                  <a:moveTo>
                    <a:pt x="156201" y="95926"/>
                  </a:moveTo>
                  <a:cubicBezTo>
                    <a:pt x="156201" y="77055"/>
                    <a:pt x="143581" y="61330"/>
                    <a:pt x="124653" y="61330"/>
                  </a:cubicBezTo>
                  <a:cubicBezTo>
                    <a:pt x="100991" y="61330"/>
                    <a:pt x="89949" y="78628"/>
                    <a:pt x="85217" y="95926"/>
                  </a:cubicBezTo>
                  <a:lnTo>
                    <a:pt x="156201" y="95926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id="{DAC35A15-B0C0-10AA-9BFA-7B8EEE5D314C}"/>
                </a:ext>
              </a:extLst>
            </p:cNvPr>
            <p:cNvSpPr/>
            <p:nvPr/>
          </p:nvSpPr>
          <p:spPr>
            <a:xfrm>
              <a:off x="3436480" y="3748597"/>
              <a:ext cx="244498" cy="248463"/>
            </a:xfrm>
            <a:custGeom>
              <a:avLst/>
              <a:gdLst>
                <a:gd name="connsiteX0" fmla="*/ 1578 w 244498"/>
                <a:gd name="connsiteY0" fmla="*/ 6290 h 248463"/>
                <a:gd name="connsiteX1" fmla="*/ 80448 w 244498"/>
                <a:gd name="connsiteY1" fmla="*/ 6290 h 248463"/>
                <a:gd name="connsiteX2" fmla="*/ 80448 w 244498"/>
                <a:gd name="connsiteY2" fmla="*/ 26733 h 248463"/>
                <a:gd name="connsiteX3" fmla="*/ 78871 w 244498"/>
                <a:gd name="connsiteY3" fmla="*/ 42459 h 248463"/>
                <a:gd name="connsiteX4" fmla="*/ 80448 w 244498"/>
                <a:gd name="connsiteY4" fmla="*/ 42459 h 248463"/>
                <a:gd name="connsiteX5" fmla="*/ 157741 w 244498"/>
                <a:gd name="connsiteY5" fmla="*/ 0 h 248463"/>
                <a:gd name="connsiteX6" fmla="*/ 244499 w 244498"/>
                <a:gd name="connsiteY6" fmla="*/ 91208 h 248463"/>
                <a:gd name="connsiteX7" fmla="*/ 244499 w 244498"/>
                <a:gd name="connsiteY7" fmla="*/ 248464 h 248463"/>
                <a:gd name="connsiteX8" fmla="*/ 162473 w 244498"/>
                <a:gd name="connsiteY8" fmla="*/ 248464 h 248463"/>
                <a:gd name="connsiteX9" fmla="*/ 162473 w 244498"/>
                <a:gd name="connsiteY9" fmla="*/ 105361 h 248463"/>
                <a:gd name="connsiteX10" fmla="*/ 135657 w 244498"/>
                <a:gd name="connsiteY10" fmla="*/ 73910 h 248463"/>
                <a:gd name="connsiteX11" fmla="*/ 86758 w 244498"/>
                <a:gd name="connsiteY11" fmla="*/ 108506 h 248463"/>
                <a:gd name="connsiteX12" fmla="*/ 82025 w 244498"/>
                <a:gd name="connsiteY12" fmla="*/ 139957 h 248463"/>
                <a:gd name="connsiteX13" fmla="*/ 82025 w 244498"/>
                <a:gd name="connsiteY13" fmla="*/ 246891 h 248463"/>
                <a:gd name="connsiteX14" fmla="*/ 0 w 244498"/>
                <a:gd name="connsiteY14" fmla="*/ 246891 h 248463"/>
                <a:gd name="connsiteX15" fmla="*/ 0 w 244498"/>
                <a:gd name="connsiteY15" fmla="*/ 6290 h 24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98" h="248463">
                  <a:moveTo>
                    <a:pt x="1578" y="6290"/>
                  </a:moveTo>
                  <a:lnTo>
                    <a:pt x="80448" y="6290"/>
                  </a:lnTo>
                  <a:lnTo>
                    <a:pt x="80448" y="26733"/>
                  </a:lnTo>
                  <a:cubicBezTo>
                    <a:pt x="80448" y="34596"/>
                    <a:pt x="78871" y="42459"/>
                    <a:pt x="78871" y="42459"/>
                  </a:cubicBezTo>
                  <a:lnTo>
                    <a:pt x="80448" y="42459"/>
                  </a:lnTo>
                  <a:cubicBezTo>
                    <a:pt x="91490" y="23588"/>
                    <a:pt x="115151" y="0"/>
                    <a:pt x="157741" y="0"/>
                  </a:cubicBezTo>
                  <a:cubicBezTo>
                    <a:pt x="206641" y="0"/>
                    <a:pt x="244499" y="22016"/>
                    <a:pt x="244499" y="91208"/>
                  </a:cubicBezTo>
                  <a:lnTo>
                    <a:pt x="244499" y="248464"/>
                  </a:lnTo>
                  <a:lnTo>
                    <a:pt x="162473" y="248464"/>
                  </a:lnTo>
                  <a:lnTo>
                    <a:pt x="162473" y="105361"/>
                  </a:lnTo>
                  <a:cubicBezTo>
                    <a:pt x="162473" y="83345"/>
                    <a:pt x="153009" y="73910"/>
                    <a:pt x="135657" y="73910"/>
                  </a:cubicBezTo>
                  <a:cubicBezTo>
                    <a:pt x="110419" y="73910"/>
                    <a:pt x="94645" y="88063"/>
                    <a:pt x="86758" y="108506"/>
                  </a:cubicBezTo>
                  <a:cubicBezTo>
                    <a:pt x="83603" y="117942"/>
                    <a:pt x="82025" y="128950"/>
                    <a:pt x="82025" y="139957"/>
                  </a:cubicBezTo>
                  <a:lnTo>
                    <a:pt x="82025" y="246891"/>
                  </a:lnTo>
                  <a:lnTo>
                    <a:pt x="0" y="246891"/>
                  </a:lnTo>
                  <a:lnTo>
                    <a:pt x="0" y="6290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:a16="http://schemas.microsoft.com/office/drawing/2014/main" id="{035769A8-ABF9-C2C6-7E07-F403E49065F6}"/>
                </a:ext>
              </a:extLst>
            </p:cNvPr>
            <p:cNvSpPr/>
            <p:nvPr/>
          </p:nvSpPr>
          <p:spPr>
            <a:xfrm>
              <a:off x="3830833" y="3750169"/>
              <a:ext cx="238189" cy="253181"/>
            </a:xfrm>
            <a:custGeom>
              <a:avLst/>
              <a:gdLst>
                <a:gd name="connsiteX0" fmla="*/ 126193 w 238189"/>
                <a:gd name="connsiteY0" fmla="*/ 0 h 253181"/>
                <a:gd name="connsiteX1" fmla="*/ 238189 w 238189"/>
                <a:gd name="connsiteY1" fmla="*/ 117942 h 253181"/>
                <a:gd name="connsiteX2" fmla="*/ 236612 w 238189"/>
                <a:gd name="connsiteY2" fmla="*/ 143103 h 253181"/>
                <a:gd name="connsiteX3" fmla="*/ 83603 w 238189"/>
                <a:gd name="connsiteY3" fmla="*/ 143103 h 253181"/>
                <a:gd name="connsiteX4" fmla="*/ 140389 w 238189"/>
                <a:gd name="connsiteY4" fmla="*/ 187134 h 253181"/>
                <a:gd name="connsiteX5" fmla="*/ 208218 w 238189"/>
                <a:gd name="connsiteY5" fmla="*/ 161973 h 253181"/>
                <a:gd name="connsiteX6" fmla="*/ 238189 w 238189"/>
                <a:gd name="connsiteY6" fmla="*/ 218586 h 253181"/>
                <a:gd name="connsiteX7" fmla="*/ 134080 w 238189"/>
                <a:gd name="connsiteY7" fmla="*/ 253182 h 253181"/>
                <a:gd name="connsiteX8" fmla="*/ 0 w 238189"/>
                <a:gd name="connsiteY8" fmla="*/ 125805 h 253181"/>
                <a:gd name="connsiteX9" fmla="*/ 126193 w 238189"/>
                <a:gd name="connsiteY9" fmla="*/ 0 h 253181"/>
                <a:gd name="connsiteX10" fmla="*/ 156164 w 238189"/>
                <a:gd name="connsiteY10" fmla="*/ 95926 h 253181"/>
                <a:gd name="connsiteX11" fmla="*/ 124615 w 238189"/>
                <a:gd name="connsiteY11" fmla="*/ 61330 h 253181"/>
                <a:gd name="connsiteX12" fmla="*/ 85180 w 238189"/>
                <a:gd name="connsiteY12" fmla="*/ 95926 h 253181"/>
                <a:gd name="connsiteX13" fmla="*/ 156164 w 238189"/>
                <a:gd name="connsiteY13" fmla="*/ 95926 h 25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8189" h="253181">
                  <a:moveTo>
                    <a:pt x="126193" y="0"/>
                  </a:moveTo>
                  <a:cubicBezTo>
                    <a:pt x="198754" y="0"/>
                    <a:pt x="238189" y="50322"/>
                    <a:pt x="238189" y="117942"/>
                  </a:cubicBezTo>
                  <a:cubicBezTo>
                    <a:pt x="238189" y="125805"/>
                    <a:pt x="236612" y="143103"/>
                    <a:pt x="236612" y="143103"/>
                  </a:cubicBezTo>
                  <a:lnTo>
                    <a:pt x="83603" y="143103"/>
                  </a:lnTo>
                  <a:cubicBezTo>
                    <a:pt x="89913" y="172981"/>
                    <a:pt x="115151" y="187134"/>
                    <a:pt x="140389" y="187134"/>
                  </a:cubicBezTo>
                  <a:cubicBezTo>
                    <a:pt x="175093" y="187134"/>
                    <a:pt x="208218" y="161973"/>
                    <a:pt x="208218" y="161973"/>
                  </a:cubicBezTo>
                  <a:lnTo>
                    <a:pt x="238189" y="218586"/>
                  </a:lnTo>
                  <a:cubicBezTo>
                    <a:pt x="238189" y="218586"/>
                    <a:pt x="198754" y="253182"/>
                    <a:pt x="134080" y="253182"/>
                  </a:cubicBezTo>
                  <a:cubicBezTo>
                    <a:pt x="47322" y="253182"/>
                    <a:pt x="0" y="190279"/>
                    <a:pt x="0" y="125805"/>
                  </a:cubicBezTo>
                  <a:cubicBezTo>
                    <a:pt x="0" y="55039"/>
                    <a:pt x="47322" y="0"/>
                    <a:pt x="126193" y="0"/>
                  </a:cubicBezTo>
                  <a:close/>
                  <a:moveTo>
                    <a:pt x="156164" y="95926"/>
                  </a:moveTo>
                  <a:cubicBezTo>
                    <a:pt x="156164" y="77055"/>
                    <a:pt x="143544" y="61330"/>
                    <a:pt x="124615" y="61330"/>
                  </a:cubicBezTo>
                  <a:cubicBezTo>
                    <a:pt x="100954" y="61330"/>
                    <a:pt x="89913" y="78628"/>
                    <a:pt x="85180" y="95926"/>
                  </a:cubicBezTo>
                  <a:lnTo>
                    <a:pt x="156164" y="95926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:a16="http://schemas.microsoft.com/office/drawing/2014/main" id="{1E0D385A-27B7-3645-3ADE-82B51892285E}"/>
                </a:ext>
              </a:extLst>
            </p:cNvPr>
            <p:cNvSpPr/>
            <p:nvPr/>
          </p:nvSpPr>
          <p:spPr>
            <a:xfrm>
              <a:off x="4110035" y="3660533"/>
              <a:ext cx="115150" cy="341244"/>
            </a:xfrm>
            <a:custGeom>
              <a:avLst/>
              <a:gdLst>
                <a:gd name="connsiteX0" fmla="*/ 1577 w 115150"/>
                <a:gd name="connsiteY0" fmla="*/ 0 h 341244"/>
                <a:gd name="connsiteX1" fmla="*/ 83603 w 115150"/>
                <a:gd name="connsiteY1" fmla="*/ 0 h 341244"/>
                <a:gd name="connsiteX2" fmla="*/ 83603 w 115150"/>
                <a:gd name="connsiteY2" fmla="*/ 237456 h 341244"/>
                <a:gd name="connsiteX3" fmla="*/ 105686 w 115150"/>
                <a:gd name="connsiteY3" fmla="*/ 268907 h 341244"/>
                <a:gd name="connsiteX4" fmla="*/ 115151 w 115150"/>
                <a:gd name="connsiteY4" fmla="*/ 268907 h 341244"/>
                <a:gd name="connsiteX5" fmla="*/ 115151 w 115150"/>
                <a:gd name="connsiteY5" fmla="*/ 339672 h 341244"/>
                <a:gd name="connsiteX6" fmla="*/ 89912 w 115150"/>
                <a:gd name="connsiteY6" fmla="*/ 341245 h 341244"/>
                <a:gd name="connsiteX7" fmla="*/ 0 w 115150"/>
                <a:gd name="connsiteY7" fmla="*/ 248464 h 341244"/>
                <a:gd name="connsiteX8" fmla="*/ 0 w 115150"/>
                <a:gd name="connsiteY8" fmla="*/ 0 h 34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150" h="341244">
                  <a:moveTo>
                    <a:pt x="1577" y="0"/>
                  </a:moveTo>
                  <a:lnTo>
                    <a:pt x="83603" y="0"/>
                  </a:lnTo>
                  <a:lnTo>
                    <a:pt x="83603" y="237456"/>
                  </a:lnTo>
                  <a:cubicBezTo>
                    <a:pt x="83603" y="261045"/>
                    <a:pt x="88335" y="268907"/>
                    <a:pt x="105686" y="268907"/>
                  </a:cubicBezTo>
                  <a:cubicBezTo>
                    <a:pt x="110419" y="268907"/>
                    <a:pt x="115151" y="268907"/>
                    <a:pt x="115151" y="268907"/>
                  </a:cubicBezTo>
                  <a:lnTo>
                    <a:pt x="115151" y="339672"/>
                  </a:lnTo>
                  <a:cubicBezTo>
                    <a:pt x="115151" y="339672"/>
                    <a:pt x="104109" y="341245"/>
                    <a:pt x="89912" y="341245"/>
                  </a:cubicBezTo>
                  <a:cubicBezTo>
                    <a:pt x="45745" y="341245"/>
                    <a:pt x="0" y="330237"/>
                    <a:pt x="0" y="2484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59" name="Forma libre 58">
              <a:extLst>
                <a:ext uri="{FF2B5EF4-FFF2-40B4-BE49-F238E27FC236}">
                  <a16:creationId xmlns:a16="http://schemas.microsoft.com/office/drawing/2014/main" id="{8E20C530-FFD1-1F56-3F1D-C058B0EC4A66}"/>
                </a:ext>
              </a:extLst>
            </p:cNvPr>
            <p:cNvSpPr/>
            <p:nvPr/>
          </p:nvSpPr>
          <p:spPr>
            <a:xfrm>
              <a:off x="716988" y="4363466"/>
              <a:ext cx="239803" cy="251609"/>
            </a:xfrm>
            <a:custGeom>
              <a:avLst/>
              <a:gdLst>
                <a:gd name="connsiteX0" fmla="*/ 135694 w 239803"/>
                <a:gd name="connsiteY0" fmla="*/ 0 h 251609"/>
                <a:gd name="connsiteX1" fmla="*/ 231916 w 239803"/>
                <a:gd name="connsiteY1" fmla="*/ 36169 h 251609"/>
                <a:gd name="connsiteX2" fmla="*/ 197213 w 239803"/>
                <a:gd name="connsiteY2" fmla="*/ 91208 h 251609"/>
                <a:gd name="connsiteX3" fmla="*/ 140427 w 239803"/>
                <a:gd name="connsiteY3" fmla="*/ 67620 h 251609"/>
                <a:gd name="connsiteX4" fmla="*/ 82062 w 239803"/>
                <a:gd name="connsiteY4" fmla="*/ 125805 h 251609"/>
                <a:gd name="connsiteX5" fmla="*/ 143581 w 239803"/>
                <a:gd name="connsiteY5" fmla="*/ 185562 h 251609"/>
                <a:gd name="connsiteX6" fmla="*/ 209833 w 239803"/>
                <a:gd name="connsiteY6" fmla="*/ 155683 h 251609"/>
                <a:gd name="connsiteX7" fmla="*/ 239803 w 239803"/>
                <a:gd name="connsiteY7" fmla="*/ 212295 h 251609"/>
                <a:gd name="connsiteX8" fmla="*/ 135694 w 239803"/>
                <a:gd name="connsiteY8" fmla="*/ 251609 h 251609"/>
                <a:gd name="connsiteX9" fmla="*/ 37 w 239803"/>
                <a:gd name="connsiteY9" fmla="*/ 124232 h 251609"/>
                <a:gd name="connsiteX10" fmla="*/ 135694 w 239803"/>
                <a:gd name="connsiteY10" fmla="*/ 0 h 251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9803" h="251609">
                  <a:moveTo>
                    <a:pt x="135694" y="0"/>
                  </a:moveTo>
                  <a:cubicBezTo>
                    <a:pt x="201946" y="0"/>
                    <a:pt x="231916" y="36169"/>
                    <a:pt x="231916" y="36169"/>
                  </a:cubicBezTo>
                  <a:lnTo>
                    <a:pt x="197213" y="91208"/>
                  </a:lnTo>
                  <a:cubicBezTo>
                    <a:pt x="197213" y="91208"/>
                    <a:pt x="173552" y="67620"/>
                    <a:pt x="140427" y="67620"/>
                  </a:cubicBezTo>
                  <a:cubicBezTo>
                    <a:pt x="100991" y="67620"/>
                    <a:pt x="82062" y="97498"/>
                    <a:pt x="82062" y="125805"/>
                  </a:cubicBezTo>
                  <a:cubicBezTo>
                    <a:pt x="82062" y="154111"/>
                    <a:pt x="102569" y="185562"/>
                    <a:pt x="143581" y="185562"/>
                  </a:cubicBezTo>
                  <a:cubicBezTo>
                    <a:pt x="178284" y="185562"/>
                    <a:pt x="209833" y="155683"/>
                    <a:pt x="209833" y="155683"/>
                  </a:cubicBezTo>
                  <a:lnTo>
                    <a:pt x="239803" y="212295"/>
                  </a:lnTo>
                  <a:cubicBezTo>
                    <a:pt x="239803" y="212295"/>
                    <a:pt x="203523" y="251609"/>
                    <a:pt x="135694" y="251609"/>
                  </a:cubicBezTo>
                  <a:cubicBezTo>
                    <a:pt x="48937" y="251609"/>
                    <a:pt x="37" y="191852"/>
                    <a:pt x="37" y="124232"/>
                  </a:cubicBezTo>
                  <a:cubicBezTo>
                    <a:pt x="-1540" y="61330"/>
                    <a:pt x="47359" y="0"/>
                    <a:pt x="135694" y="0"/>
                  </a:cubicBez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60" name="Forma libre 59">
              <a:extLst>
                <a:ext uri="{FF2B5EF4-FFF2-40B4-BE49-F238E27FC236}">
                  <a16:creationId xmlns:a16="http://schemas.microsoft.com/office/drawing/2014/main" id="{141ED943-5336-9F9C-F765-9665CB24BDC6}"/>
                </a:ext>
              </a:extLst>
            </p:cNvPr>
            <p:cNvSpPr/>
            <p:nvPr/>
          </p:nvSpPr>
          <p:spPr>
            <a:xfrm>
              <a:off x="975721" y="4363466"/>
              <a:ext cx="277624" cy="253181"/>
            </a:xfrm>
            <a:custGeom>
              <a:avLst/>
              <a:gdLst>
                <a:gd name="connsiteX0" fmla="*/ 138812 w 277624"/>
                <a:gd name="connsiteY0" fmla="*/ 0 h 253181"/>
                <a:gd name="connsiteX1" fmla="*/ 277624 w 277624"/>
                <a:gd name="connsiteY1" fmla="*/ 127377 h 253181"/>
                <a:gd name="connsiteX2" fmla="*/ 138812 w 277624"/>
                <a:gd name="connsiteY2" fmla="*/ 253182 h 253181"/>
                <a:gd name="connsiteX3" fmla="*/ 0 w 277624"/>
                <a:gd name="connsiteY3" fmla="*/ 127377 h 253181"/>
                <a:gd name="connsiteX4" fmla="*/ 138812 w 277624"/>
                <a:gd name="connsiteY4" fmla="*/ 0 h 253181"/>
                <a:gd name="connsiteX5" fmla="*/ 138812 w 277624"/>
                <a:gd name="connsiteY5" fmla="*/ 185562 h 253181"/>
                <a:gd name="connsiteX6" fmla="*/ 194022 w 277624"/>
                <a:gd name="connsiteY6" fmla="*/ 127377 h 253181"/>
                <a:gd name="connsiteX7" fmla="*/ 138812 w 277624"/>
                <a:gd name="connsiteY7" fmla="*/ 67620 h 253181"/>
                <a:gd name="connsiteX8" fmla="*/ 83603 w 277624"/>
                <a:gd name="connsiteY8" fmla="*/ 127377 h 253181"/>
                <a:gd name="connsiteX9" fmla="*/ 138812 w 277624"/>
                <a:gd name="connsiteY9" fmla="*/ 185562 h 25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624" h="253181">
                  <a:moveTo>
                    <a:pt x="138812" y="0"/>
                  </a:moveTo>
                  <a:cubicBezTo>
                    <a:pt x="216105" y="0"/>
                    <a:pt x="277624" y="51894"/>
                    <a:pt x="277624" y="127377"/>
                  </a:cubicBezTo>
                  <a:cubicBezTo>
                    <a:pt x="277624" y="202860"/>
                    <a:pt x="216105" y="253182"/>
                    <a:pt x="138812" y="253182"/>
                  </a:cubicBezTo>
                  <a:cubicBezTo>
                    <a:pt x="61519" y="253182"/>
                    <a:pt x="0" y="202860"/>
                    <a:pt x="0" y="127377"/>
                  </a:cubicBezTo>
                  <a:cubicBezTo>
                    <a:pt x="1577" y="50322"/>
                    <a:pt x="63096" y="0"/>
                    <a:pt x="138812" y="0"/>
                  </a:cubicBezTo>
                  <a:close/>
                  <a:moveTo>
                    <a:pt x="138812" y="185562"/>
                  </a:moveTo>
                  <a:cubicBezTo>
                    <a:pt x="168783" y="185562"/>
                    <a:pt x="194022" y="163546"/>
                    <a:pt x="194022" y="127377"/>
                  </a:cubicBezTo>
                  <a:cubicBezTo>
                    <a:pt x="194022" y="91208"/>
                    <a:pt x="168783" y="67620"/>
                    <a:pt x="138812" y="67620"/>
                  </a:cubicBezTo>
                  <a:cubicBezTo>
                    <a:pt x="108841" y="67620"/>
                    <a:pt x="83603" y="91208"/>
                    <a:pt x="83603" y="127377"/>
                  </a:cubicBezTo>
                  <a:cubicBezTo>
                    <a:pt x="83603" y="163546"/>
                    <a:pt x="108841" y="185562"/>
                    <a:pt x="138812" y="185562"/>
                  </a:cubicBez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61" name="Forma libre 60">
              <a:extLst>
                <a:ext uri="{FF2B5EF4-FFF2-40B4-BE49-F238E27FC236}">
                  <a16:creationId xmlns:a16="http://schemas.microsoft.com/office/drawing/2014/main" id="{7E7C71E5-955B-C326-A76E-37EFE56AE6D9}"/>
                </a:ext>
              </a:extLst>
            </p:cNvPr>
            <p:cNvSpPr/>
            <p:nvPr/>
          </p:nvSpPr>
          <p:spPr>
            <a:xfrm>
              <a:off x="1294357" y="4361894"/>
              <a:ext cx="244498" cy="248463"/>
            </a:xfrm>
            <a:custGeom>
              <a:avLst/>
              <a:gdLst>
                <a:gd name="connsiteX0" fmla="*/ 1578 w 244498"/>
                <a:gd name="connsiteY0" fmla="*/ 6290 h 248463"/>
                <a:gd name="connsiteX1" fmla="*/ 80448 w 244498"/>
                <a:gd name="connsiteY1" fmla="*/ 6290 h 248463"/>
                <a:gd name="connsiteX2" fmla="*/ 80448 w 244498"/>
                <a:gd name="connsiteY2" fmla="*/ 26733 h 248463"/>
                <a:gd name="connsiteX3" fmla="*/ 78871 w 244498"/>
                <a:gd name="connsiteY3" fmla="*/ 42459 h 248463"/>
                <a:gd name="connsiteX4" fmla="*/ 80448 w 244498"/>
                <a:gd name="connsiteY4" fmla="*/ 42459 h 248463"/>
                <a:gd name="connsiteX5" fmla="*/ 157741 w 244498"/>
                <a:gd name="connsiteY5" fmla="*/ 0 h 248463"/>
                <a:gd name="connsiteX6" fmla="*/ 244499 w 244498"/>
                <a:gd name="connsiteY6" fmla="*/ 91208 h 248463"/>
                <a:gd name="connsiteX7" fmla="*/ 244499 w 244498"/>
                <a:gd name="connsiteY7" fmla="*/ 248464 h 248463"/>
                <a:gd name="connsiteX8" fmla="*/ 162473 w 244498"/>
                <a:gd name="connsiteY8" fmla="*/ 248464 h 248463"/>
                <a:gd name="connsiteX9" fmla="*/ 162473 w 244498"/>
                <a:gd name="connsiteY9" fmla="*/ 105361 h 248463"/>
                <a:gd name="connsiteX10" fmla="*/ 135657 w 244498"/>
                <a:gd name="connsiteY10" fmla="*/ 73910 h 248463"/>
                <a:gd name="connsiteX11" fmla="*/ 86758 w 244498"/>
                <a:gd name="connsiteY11" fmla="*/ 108506 h 248463"/>
                <a:gd name="connsiteX12" fmla="*/ 82025 w 244498"/>
                <a:gd name="connsiteY12" fmla="*/ 139957 h 248463"/>
                <a:gd name="connsiteX13" fmla="*/ 82025 w 244498"/>
                <a:gd name="connsiteY13" fmla="*/ 246891 h 248463"/>
                <a:gd name="connsiteX14" fmla="*/ 0 w 244498"/>
                <a:gd name="connsiteY14" fmla="*/ 246891 h 248463"/>
                <a:gd name="connsiteX15" fmla="*/ 0 w 244498"/>
                <a:gd name="connsiteY15" fmla="*/ 6290 h 24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98" h="248463">
                  <a:moveTo>
                    <a:pt x="1578" y="6290"/>
                  </a:moveTo>
                  <a:lnTo>
                    <a:pt x="80448" y="6290"/>
                  </a:lnTo>
                  <a:lnTo>
                    <a:pt x="80448" y="26733"/>
                  </a:lnTo>
                  <a:cubicBezTo>
                    <a:pt x="80448" y="34596"/>
                    <a:pt x="78871" y="42459"/>
                    <a:pt x="78871" y="42459"/>
                  </a:cubicBezTo>
                  <a:lnTo>
                    <a:pt x="80448" y="42459"/>
                  </a:lnTo>
                  <a:cubicBezTo>
                    <a:pt x="91490" y="23588"/>
                    <a:pt x="115151" y="0"/>
                    <a:pt x="157741" y="0"/>
                  </a:cubicBezTo>
                  <a:cubicBezTo>
                    <a:pt x="206641" y="0"/>
                    <a:pt x="244499" y="22016"/>
                    <a:pt x="244499" y="91208"/>
                  </a:cubicBezTo>
                  <a:lnTo>
                    <a:pt x="244499" y="248464"/>
                  </a:lnTo>
                  <a:lnTo>
                    <a:pt x="162473" y="248464"/>
                  </a:lnTo>
                  <a:lnTo>
                    <a:pt x="162473" y="105361"/>
                  </a:lnTo>
                  <a:cubicBezTo>
                    <a:pt x="162473" y="83345"/>
                    <a:pt x="153009" y="73910"/>
                    <a:pt x="135657" y="73910"/>
                  </a:cubicBezTo>
                  <a:cubicBezTo>
                    <a:pt x="110419" y="73910"/>
                    <a:pt x="94645" y="88063"/>
                    <a:pt x="86758" y="108506"/>
                  </a:cubicBezTo>
                  <a:cubicBezTo>
                    <a:pt x="83603" y="117942"/>
                    <a:pt x="82025" y="128950"/>
                    <a:pt x="82025" y="139957"/>
                  </a:cubicBezTo>
                  <a:lnTo>
                    <a:pt x="82025" y="246891"/>
                  </a:lnTo>
                  <a:lnTo>
                    <a:pt x="0" y="246891"/>
                  </a:lnTo>
                  <a:lnTo>
                    <a:pt x="0" y="6290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62" name="Forma libre 61">
              <a:extLst>
                <a:ext uri="{FF2B5EF4-FFF2-40B4-BE49-F238E27FC236}">
                  <a16:creationId xmlns:a16="http://schemas.microsoft.com/office/drawing/2014/main" id="{7059435E-B02E-1EEE-8292-F6B5EB43AA4A}"/>
                </a:ext>
              </a:extLst>
            </p:cNvPr>
            <p:cNvSpPr/>
            <p:nvPr/>
          </p:nvSpPr>
          <p:spPr>
            <a:xfrm>
              <a:off x="1578291" y="4303709"/>
              <a:ext cx="167205" cy="309793"/>
            </a:xfrm>
            <a:custGeom>
              <a:avLst/>
              <a:gdLst>
                <a:gd name="connsiteX0" fmla="*/ 31548 w 167205"/>
                <a:gd name="connsiteY0" fmla="*/ 132095 h 309793"/>
                <a:gd name="connsiteX1" fmla="*/ 0 w 167205"/>
                <a:gd name="connsiteY1" fmla="*/ 132095 h 309793"/>
                <a:gd name="connsiteX2" fmla="*/ 0 w 167205"/>
                <a:gd name="connsiteY2" fmla="*/ 69193 h 309793"/>
                <a:gd name="connsiteX3" fmla="*/ 33126 w 167205"/>
                <a:gd name="connsiteY3" fmla="*/ 69193 h 309793"/>
                <a:gd name="connsiteX4" fmla="*/ 33126 w 167205"/>
                <a:gd name="connsiteY4" fmla="*/ 0 h 309793"/>
                <a:gd name="connsiteX5" fmla="*/ 111996 w 167205"/>
                <a:gd name="connsiteY5" fmla="*/ 0 h 309793"/>
                <a:gd name="connsiteX6" fmla="*/ 111996 w 167205"/>
                <a:gd name="connsiteY6" fmla="*/ 69193 h 309793"/>
                <a:gd name="connsiteX7" fmla="*/ 162473 w 167205"/>
                <a:gd name="connsiteY7" fmla="*/ 69193 h 309793"/>
                <a:gd name="connsiteX8" fmla="*/ 162473 w 167205"/>
                <a:gd name="connsiteY8" fmla="*/ 132095 h 309793"/>
                <a:gd name="connsiteX9" fmla="*/ 111996 w 167205"/>
                <a:gd name="connsiteY9" fmla="*/ 132095 h 309793"/>
                <a:gd name="connsiteX10" fmla="*/ 111996 w 167205"/>
                <a:gd name="connsiteY10" fmla="*/ 206005 h 309793"/>
                <a:gd name="connsiteX11" fmla="*/ 156164 w 167205"/>
                <a:gd name="connsiteY11" fmla="*/ 237456 h 309793"/>
                <a:gd name="connsiteX12" fmla="*/ 167206 w 167205"/>
                <a:gd name="connsiteY12" fmla="*/ 237456 h 309793"/>
                <a:gd name="connsiteX13" fmla="*/ 167206 w 167205"/>
                <a:gd name="connsiteY13" fmla="*/ 308221 h 309793"/>
                <a:gd name="connsiteX14" fmla="*/ 145122 w 167205"/>
                <a:gd name="connsiteY14" fmla="*/ 309794 h 309793"/>
                <a:gd name="connsiteX15" fmla="*/ 31548 w 167205"/>
                <a:gd name="connsiteY15" fmla="*/ 217013 h 309793"/>
                <a:gd name="connsiteX16" fmla="*/ 31548 w 167205"/>
                <a:gd name="connsiteY16" fmla="*/ 132095 h 30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7205" h="309793">
                  <a:moveTo>
                    <a:pt x="31548" y="132095"/>
                  </a:moveTo>
                  <a:lnTo>
                    <a:pt x="0" y="132095"/>
                  </a:lnTo>
                  <a:lnTo>
                    <a:pt x="0" y="69193"/>
                  </a:lnTo>
                  <a:lnTo>
                    <a:pt x="33126" y="69193"/>
                  </a:lnTo>
                  <a:lnTo>
                    <a:pt x="33126" y="0"/>
                  </a:lnTo>
                  <a:lnTo>
                    <a:pt x="111996" y="0"/>
                  </a:lnTo>
                  <a:lnTo>
                    <a:pt x="111996" y="69193"/>
                  </a:lnTo>
                  <a:lnTo>
                    <a:pt x="162473" y="69193"/>
                  </a:lnTo>
                  <a:lnTo>
                    <a:pt x="162473" y="132095"/>
                  </a:lnTo>
                  <a:lnTo>
                    <a:pt x="111996" y="132095"/>
                  </a:lnTo>
                  <a:lnTo>
                    <a:pt x="111996" y="206005"/>
                  </a:lnTo>
                  <a:cubicBezTo>
                    <a:pt x="111996" y="232738"/>
                    <a:pt x="140390" y="237456"/>
                    <a:pt x="156164" y="237456"/>
                  </a:cubicBezTo>
                  <a:cubicBezTo>
                    <a:pt x="162473" y="237456"/>
                    <a:pt x="167206" y="237456"/>
                    <a:pt x="167206" y="237456"/>
                  </a:cubicBezTo>
                  <a:lnTo>
                    <a:pt x="167206" y="308221"/>
                  </a:lnTo>
                  <a:cubicBezTo>
                    <a:pt x="167206" y="308221"/>
                    <a:pt x="157741" y="309794"/>
                    <a:pt x="145122" y="309794"/>
                  </a:cubicBezTo>
                  <a:cubicBezTo>
                    <a:pt x="105687" y="309794"/>
                    <a:pt x="31548" y="298786"/>
                    <a:pt x="31548" y="217013"/>
                  </a:cubicBezTo>
                  <a:lnTo>
                    <a:pt x="31548" y="132095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63" name="Forma libre 62">
              <a:extLst>
                <a:ext uri="{FF2B5EF4-FFF2-40B4-BE49-F238E27FC236}">
                  <a16:creationId xmlns:a16="http://schemas.microsoft.com/office/drawing/2014/main" id="{B757F797-CCC9-F931-654D-07AB68EB8DD8}"/>
                </a:ext>
              </a:extLst>
            </p:cNvPr>
            <p:cNvSpPr/>
            <p:nvPr/>
          </p:nvSpPr>
          <p:spPr>
            <a:xfrm>
              <a:off x="1777008" y="4363466"/>
              <a:ext cx="238225" cy="253181"/>
            </a:xfrm>
            <a:custGeom>
              <a:avLst/>
              <a:gdLst>
                <a:gd name="connsiteX0" fmla="*/ 126230 w 238225"/>
                <a:gd name="connsiteY0" fmla="*/ 0 h 253181"/>
                <a:gd name="connsiteX1" fmla="*/ 238226 w 238225"/>
                <a:gd name="connsiteY1" fmla="*/ 117942 h 253181"/>
                <a:gd name="connsiteX2" fmla="*/ 236649 w 238225"/>
                <a:gd name="connsiteY2" fmla="*/ 143103 h 253181"/>
                <a:gd name="connsiteX3" fmla="*/ 83640 w 238225"/>
                <a:gd name="connsiteY3" fmla="*/ 143103 h 253181"/>
                <a:gd name="connsiteX4" fmla="*/ 140426 w 238225"/>
                <a:gd name="connsiteY4" fmla="*/ 187134 h 253181"/>
                <a:gd name="connsiteX5" fmla="*/ 208255 w 238225"/>
                <a:gd name="connsiteY5" fmla="*/ 161973 h 253181"/>
                <a:gd name="connsiteX6" fmla="*/ 238226 w 238225"/>
                <a:gd name="connsiteY6" fmla="*/ 218586 h 253181"/>
                <a:gd name="connsiteX7" fmla="*/ 134117 w 238225"/>
                <a:gd name="connsiteY7" fmla="*/ 253182 h 253181"/>
                <a:gd name="connsiteX8" fmla="*/ 37 w 238225"/>
                <a:gd name="connsiteY8" fmla="*/ 125805 h 253181"/>
                <a:gd name="connsiteX9" fmla="*/ 126230 w 238225"/>
                <a:gd name="connsiteY9" fmla="*/ 0 h 253181"/>
                <a:gd name="connsiteX10" fmla="*/ 156201 w 238225"/>
                <a:gd name="connsiteY10" fmla="*/ 95926 h 253181"/>
                <a:gd name="connsiteX11" fmla="*/ 124652 w 238225"/>
                <a:gd name="connsiteY11" fmla="*/ 61330 h 253181"/>
                <a:gd name="connsiteX12" fmla="*/ 85217 w 238225"/>
                <a:gd name="connsiteY12" fmla="*/ 95926 h 253181"/>
                <a:gd name="connsiteX13" fmla="*/ 156201 w 238225"/>
                <a:gd name="connsiteY13" fmla="*/ 95926 h 25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8225" h="253181">
                  <a:moveTo>
                    <a:pt x="126230" y="0"/>
                  </a:moveTo>
                  <a:cubicBezTo>
                    <a:pt x="198791" y="0"/>
                    <a:pt x="238226" y="50322"/>
                    <a:pt x="238226" y="117942"/>
                  </a:cubicBezTo>
                  <a:cubicBezTo>
                    <a:pt x="238226" y="125805"/>
                    <a:pt x="236649" y="143103"/>
                    <a:pt x="236649" y="143103"/>
                  </a:cubicBezTo>
                  <a:lnTo>
                    <a:pt x="83640" y="143103"/>
                  </a:lnTo>
                  <a:cubicBezTo>
                    <a:pt x="89949" y="172981"/>
                    <a:pt x="115188" y="187134"/>
                    <a:pt x="140426" y="187134"/>
                  </a:cubicBezTo>
                  <a:cubicBezTo>
                    <a:pt x="175129" y="187134"/>
                    <a:pt x="208255" y="161973"/>
                    <a:pt x="208255" y="161973"/>
                  </a:cubicBezTo>
                  <a:lnTo>
                    <a:pt x="238226" y="218586"/>
                  </a:lnTo>
                  <a:cubicBezTo>
                    <a:pt x="238226" y="218586"/>
                    <a:pt x="198791" y="253182"/>
                    <a:pt x="134117" y="253182"/>
                  </a:cubicBezTo>
                  <a:cubicBezTo>
                    <a:pt x="47359" y="253182"/>
                    <a:pt x="37" y="190279"/>
                    <a:pt x="37" y="125805"/>
                  </a:cubicBezTo>
                  <a:cubicBezTo>
                    <a:pt x="-1540" y="55039"/>
                    <a:pt x="47359" y="0"/>
                    <a:pt x="126230" y="0"/>
                  </a:cubicBezTo>
                  <a:close/>
                  <a:moveTo>
                    <a:pt x="156201" y="95926"/>
                  </a:moveTo>
                  <a:cubicBezTo>
                    <a:pt x="156201" y="77055"/>
                    <a:pt x="143581" y="61330"/>
                    <a:pt x="124652" y="61330"/>
                  </a:cubicBezTo>
                  <a:cubicBezTo>
                    <a:pt x="100991" y="61330"/>
                    <a:pt x="89949" y="78628"/>
                    <a:pt x="85217" y="95926"/>
                  </a:cubicBezTo>
                  <a:lnTo>
                    <a:pt x="156201" y="95926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64" name="Forma libre 63">
              <a:extLst>
                <a:ext uri="{FF2B5EF4-FFF2-40B4-BE49-F238E27FC236}">
                  <a16:creationId xmlns:a16="http://schemas.microsoft.com/office/drawing/2014/main" id="{B8C8BF83-A586-7CF2-8B9D-34A5DB1E6337}"/>
                </a:ext>
              </a:extLst>
            </p:cNvPr>
            <p:cNvSpPr/>
            <p:nvPr/>
          </p:nvSpPr>
          <p:spPr>
            <a:xfrm>
              <a:off x="2034163" y="4368184"/>
              <a:ext cx="253962" cy="242173"/>
            </a:xfrm>
            <a:custGeom>
              <a:avLst/>
              <a:gdLst>
                <a:gd name="connsiteX0" fmla="*/ 78871 w 253962"/>
                <a:gd name="connsiteY0" fmla="*/ 122659 h 242173"/>
                <a:gd name="connsiteX1" fmla="*/ 0 w 253962"/>
                <a:gd name="connsiteY1" fmla="*/ 0 h 242173"/>
                <a:gd name="connsiteX2" fmla="*/ 91490 w 253962"/>
                <a:gd name="connsiteY2" fmla="*/ 0 h 242173"/>
                <a:gd name="connsiteX3" fmla="*/ 118306 w 253962"/>
                <a:gd name="connsiteY3" fmla="*/ 55039 h 242173"/>
                <a:gd name="connsiteX4" fmla="*/ 126193 w 253962"/>
                <a:gd name="connsiteY4" fmla="*/ 70765 h 242173"/>
                <a:gd name="connsiteX5" fmla="*/ 127770 w 253962"/>
                <a:gd name="connsiteY5" fmla="*/ 70765 h 242173"/>
                <a:gd name="connsiteX6" fmla="*/ 135657 w 253962"/>
                <a:gd name="connsiteY6" fmla="*/ 55039 h 242173"/>
                <a:gd name="connsiteX7" fmla="*/ 162473 w 253962"/>
                <a:gd name="connsiteY7" fmla="*/ 0 h 242173"/>
                <a:gd name="connsiteX8" fmla="*/ 253963 w 253962"/>
                <a:gd name="connsiteY8" fmla="*/ 0 h 242173"/>
                <a:gd name="connsiteX9" fmla="*/ 176670 w 253962"/>
                <a:gd name="connsiteY9" fmla="*/ 122659 h 242173"/>
                <a:gd name="connsiteX10" fmla="*/ 253963 w 253962"/>
                <a:gd name="connsiteY10" fmla="*/ 242174 h 242173"/>
                <a:gd name="connsiteX11" fmla="*/ 164051 w 253962"/>
                <a:gd name="connsiteY11" fmla="*/ 242174 h 242173"/>
                <a:gd name="connsiteX12" fmla="*/ 134080 w 253962"/>
                <a:gd name="connsiteY12" fmla="*/ 187134 h 242173"/>
                <a:gd name="connsiteX13" fmla="*/ 127770 w 253962"/>
                <a:gd name="connsiteY13" fmla="*/ 174554 h 242173"/>
                <a:gd name="connsiteX14" fmla="*/ 126193 w 253962"/>
                <a:gd name="connsiteY14" fmla="*/ 174554 h 242173"/>
                <a:gd name="connsiteX15" fmla="*/ 119883 w 253962"/>
                <a:gd name="connsiteY15" fmla="*/ 187134 h 242173"/>
                <a:gd name="connsiteX16" fmla="*/ 91490 w 253962"/>
                <a:gd name="connsiteY16" fmla="*/ 242174 h 242173"/>
                <a:gd name="connsiteX17" fmla="*/ 1577 w 253962"/>
                <a:gd name="connsiteY17" fmla="*/ 242174 h 242173"/>
                <a:gd name="connsiteX18" fmla="*/ 78871 w 253962"/>
                <a:gd name="connsiteY18" fmla="*/ 122659 h 24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3962" h="242173">
                  <a:moveTo>
                    <a:pt x="78871" y="122659"/>
                  </a:moveTo>
                  <a:lnTo>
                    <a:pt x="0" y="0"/>
                  </a:lnTo>
                  <a:lnTo>
                    <a:pt x="91490" y="0"/>
                  </a:lnTo>
                  <a:lnTo>
                    <a:pt x="118306" y="55039"/>
                  </a:lnTo>
                  <a:cubicBezTo>
                    <a:pt x="121461" y="61330"/>
                    <a:pt x="126193" y="70765"/>
                    <a:pt x="126193" y="70765"/>
                  </a:cubicBezTo>
                  <a:lnTo>
                    <a:pt x="127770" y="70765"/>
                  </a:lnTo>
                  <a:cubicBezTo>
                    <a:pt x="127770" y="70765"/>
                    <a:pt x="132502" y="61330"/>
                    <a:pt x="135657" y="55039"/>
                  </a:cubicBezTo>
                  <a:lnTo>
                    <a:pt x="162473" y="0"/>
                  </a:lnTo>
                  <a:lnTo>
                    <a:pt x="253963" y="0"/>
                  </a:lnTo>
                  <a:lnTo>
                    <a:pt x="176670" y="122659"/>
                  </a:lnTo>
                  <a:lnTo>
                    <a:pt x="253963" y="242174"/>
                  </a:lnTo>
                  <a:lnTo>
                    <a:pt x="164051" y="242174"/>
                  </a:lnTo>
                  <a:lnTo>
                    <a:pt x="134080" y="187134"/>
                  </a:lnTo>
                  <a:cubicBezTo>
                    <a:pt x="132502" y="182417"/>
                    <a:pt x="127770" y="174554"/>
                    <a:pt x="127770" y="174554"/>
                  </a:cubicBezTo>
                  <a:lnTo>
                    <a:pt x="126193" y="174554"/>
                  </a:lnTo>
                  <a:cubicBezTo>
                    <a:pt x="126193" y="174554"/>
                    <a:pt x="123038" y="182417"/>
                    <a:pt x="119883" y="187134"/>
                  </a:cubicBezTo>
                  <a:lnTo>
                    <a:pt x="91490" y="242174"/>
                  </a:lnTo>
                  <a:lnTo>
                    <a:pt x="1577" y="242174"/>
                  </a:lnTo>
                  <a:lnTo>
                    <a:pt x="78871" y="122659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65" name="Forma libre 64">
              <a:extLst>
                <a:ext uri="{FF2B5EF4-FFF2-40B4-BE49-F238E27FC236}">
                  <a16:creationId xmlns:a16="http://schemas.microsoft.com/office/drawing/2014/main" id="{D7EF3AD3-9075-1968-8229-8071E693211B}"/>
                </a:ext>
              </a:extLst>
            </p:cNvPr>
            <p:cNvSpPr/>
            <p:nvPr/>
          </p:nvSpPr>
          <p:spPr>
            <a:xfrm>
              <a:off x="2303900" y="4303709"/>
              <a:ext cx="167205" cy="309793"/>
            </a:xfrm>
            <a:custGeom>
              <a:avLst/>
              <a:gdLst>
                <a:gd name="connsiteX0" fmla="*/ 31548 w 167205"/>
                <a:gd name="connsiteY0" fmla="*/ 132095 h 309793"/>
                <a:gd name="connsiteX1" fmla="*/ 0 w 167205"/>
                <a:gd name="connsiteY1" fmla="*/ 132095 h 309793"/>
                <a:gd name="connsiteX2" fmla="*/ 0 w 167205"/>
                <a:gd name="connsiteY2" fmla="*/ 69193 h 309793"/>
                <a:gd name="connsiteX3" fmla="*/ 33126 w 167205"/>
                <a:gd name="connsiteY3" fmla="*/ 69193 h 309793"/>
                <a:gd name="connsiteX4" fmla="*/ 33126 w 167205"/>
                <a:gd name="connsiteY4" fmla="*/ 0 h 309793"/>
                <a:gd name="connsiteX5" fmla="*/ 111996 w 167205"/>
                <a:gd name="connsiteY5" fmla="*/ 0 h 309793"/>
                <a:gd name="connsiteX6" fmla="*/ 111996 w 167205"/>
                <a:gd name="connsiteY6" fmla="*/ 69193 h 309793"/>
                <a:gd name="connsiteX7" fmla="*/ 162473 w 167205"/>
                <a:gd name="connsiteY7" fmla="*/ 69193 h 309793"/>
                <a:gd name="connsiteX8" fmla="*/ 162473 w 167205"/>
                <a:gd name="connsiteY8" fmla="*/ 132095 h 309793"/>
                <a:gd name="connsiteX9" fmla="*/ 111996 w 167205"/>
                <a:gd name="connsiteY9" fmla="*/ 132095 h 309793"/>
                <a:gd name="connsiteX10" fmla="*/ 111996 w 167205"/>
                <a:gd name="connsiteY10" fmla="*/ 206005 h 309793"/>
                <a:gd name="connsiteX11" fmla="*/ 156164 w 167205"/>
                <a:gd name="connsiteY11" fmla="*/ 237456 h 309793"/>
                <a:gd name="connsiteX12" fmla="*/ 167206 w 167205"/>
                <a:gd name="connsiteY12" fmla="*/ 237456 h 309793"/>
                <a:gd name="connsiteX13" fmla="*/ 167206 w 167205"/>
                <a:gd name="connsiteY13" fmla="*/ 308221 h 309793"/>
                <a:gd name="connsiteX14" fmla="*/ 145122 w 167205"/>
                <a:gd name="connsiteY14" fmla="*/ 309794 h 309793"/>
                <a:gd name="connsiteX15" fmla="*/ 31548 w 167205"/>
                <a:gd name="connsiteY15" fmla="*/ 217013 h 309793"/>
                <a:gd name="connsiteX16" fmla="*/ 31548 w 167205"/>
                <a:gd name="connsiteY16" fmla="*/ 132095 h 30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7205" h="309793">
                  <a:moveTo>
                    <a:pt x="31548" y="132095"/>
                  </a:moveTo>
                  <a:lnTo>
                    <a:pt x="0" y="132095"/>
                  </a:lnTo>
                  <a:lnTo>
                    <a:pt x="0" y="69193"/>
                  </a:lnTo>
                  <a:lnTo>
                    <a:pt x="33126" y="69193"/>
                  </a:lnTo>
                  <a:lnTo>
                    <a:pt x="33126" y="0"/>
                  </a:lnTo>
                  <a:lnTo>
                    <a:pt x="111996" y="0"/>
                  </a:lnTo>
                  <a:lnTo>
                    <a:pt x="111996" y="69193"/>
                  </a:lnTo>
                  <a:lnTo>
                    <a:pt x="162473" y="69193"/>
                  </a:lnTo>
                  <a:lnTo>
                    <a:pt x="162473" y="132095"/>
                  </a:lnTo>
                  <a:lnTo>
                    <a:pt x="111996" y="132095"/>
                  </a:lnTo>
                  <a:lnTo>
                    <a:pt x="111996" y="206005"/>
                  </a:lnTo>
                  <a:cubicBezTo>
                    <a:pt x="111996" y="232738"/>
                    <a:pt x="140390" y="237456"/>
                    <a:pt x="156164" y="237456"/>
                  </a:cubicBezTo>
                  <a:cubicBezTo>
                    <a:pt x="162473" y="237456"/>
                    <a:pt x="167206" y="237456"/>
                    <a:pt x="167206" y="237456"/>
                  </a:cubicBezTo>
                  <a:lnTo>
                    <a:pt x="167206" y="308221"/>
                  </a:lnTo>
                  <a:cubicBezTo>
                    <a:pt x="167206" y="308221"/>
                    <a:pt x="157741" y="309794"/>
                    <a:pt x="145122" y="309794"/>
                  </a:cubicBezTo>
                  <a:cubicBezTo>
                    <a:pt x="105686" y="309794"/>
                    <a:pt x="31548" y="298786"/>
                    <a:pt x="31548" y="217013"/>
                  </a:cubicBezTo>
                  <a:lnTo>
                    <a:pt x="31548" y="132095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66" name="Forma libre 65">
              <a:extLst>
                <a:ext uri="{FF2B5EF4-FFF2-40B4-BE49-F238E27FC236}">
                  <a16:creationId xmlns:a16="http://schemas.microsoft.com/office/drawing/2014/main" id="{3B9F1597-DCC7-3B27-B661-8440E947446E}"/>
                </a:ext>
              </a:extLst>
            </p:cNvPr>
            <p:cNvSpPr/>
            <p:nvPr/>
          </p:nvSpPr>
          <p:spPr>
            <a:xfrm>
              <a:off x="2501076" y="4363466"/>
              <a:ext cx="277624" cy="253181"/>
            </a:xfrm>
            <a:custGeom>
              <a:avLst/>
              <a:gdLst>
                <a:gd name="connsiteX0" fmla="*/ 138812 w 277624"/>
                <a:gd name="connsiteY0" fmla="*/ 0 h 253181"/>
                <a:gd name="connsiteX1" fmla="*/ 277624 w 277624"/>
                <a:gd name="connsiteY1" fmla="*/ 127377 h 253181"/>
                <a:gd name="connsiteX2" fmla="*/ 138812 w 277624"/>
                <a:gd name="connsiteY2" fmla="*/ 253182 h 253181"/>
                <a:gd name="connsiteX3" fmla="*/ 0 w 277624"/>
                <a:gd name="connsiteY3" fmla="*/ 127377 h 253181"/>
                <a:gd name="connsiteX4" fmla="*/ 138812 w 277624"/>
                <a:gd name="connsiteY4" fmla="*/ 0 h 253181"/>
                <a:gd name="connsiteX5" fmla="*/ 138812 w 277624"/>
                <a:gd name="connsiteY5" fmla="*/ 185562 h 253181"/>
                <a:gd name="connsiteX6" fmla="*/ 194022 w 277624"/>
                <a:gd name="connsiteY6" fmla="*/ 127377 h 253181"/>
                <a:gd name="connsiteX7" fmla="*/ 138812 w 277624"/>
                <a:gd name="connsiteY7" fmla="*/ 67620 h 253181"/>
                <a:gd name="connsiteX8" fmla="*/ 83603 w 277624"/>
                <a:gd name="connsiteY8" fmla="*/ 127377 h 253181"/>
                <a:gd name="connsiteX9" fmla="*/ 138812 w 277624"/>
                <a:gd name="connsiteY9" fmla="*/ 185562 h 25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624" h="253181">
                  <a:moveTo>
                    <a:pt x="138812" y="0"/>
                  </a:moveTo>
                  <a:cubicBezTo>
                    <a:pt x="216105" y="0"/>
                    <a:pt x="277624" y="51894"/>
                    <a:pt x="277624" y="127377"/>
                  </a:cubicBezTo>
                  <a:cubicBezTo>
                    <a:pt x="277624" y="202860"/>
                    <a:pt x="216105" y="253182"/>
                    <a:pt x="138812" y="253182"/>
                  </a:cubicBezTo>
                  <a:cubicBezTo>
                    <a:pt x="61519" y="253182"/>
                    <a:pt x="0" y="202860"/>
                    <a:pt x="0" y="127377"/>
                  </a:cubicBezTo>
                  <a:cubicBezTo>
                    <a:pt x="1578" y="50322"/>
                    <a:pt x="63096" y="0"/>
                    <a:pt x="138812" y="0"/>
                  </a:cubicBezTo>
                  <a:close/>
                  <a:moveTo>
                    <a:pt x="138812" y="185562"/>
                  </a:moveTo>
                  <a:cubicBezTo>
                    <a:pt x="168783" y="185562"/>
                    <a:pt x="194022" y="163546"/>
                    <a:pt x="194022" y="127377"/>
                  </a:cubicBezTo>
                  <a:cubicBezTo>
                    <a:pt x="194022" y="91208"/>
                    <a:pt x="168783" y="67620"/>
                    <a:pt x="138812" y="67620"/>
                  </a:cubicBezTo>
                  <a:cubicBezTo>
                    <a:pt x="108841" y="67620"/>
                    <a:pt x="83603" y="91208"/>
                    <a:pt x="83603" y="127377"/>
                  </a:cubicBezTo>
                  <a:cubicBezTo>
                    <a:pt x="83603" y="163546"/>
                    <a:pt x="108841" y="185562"/>
                    <a:pt x="138812" y="185562"/>
                  </a:cubicBez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67" name="Forma libre 66">
              <a:extLst>
                <a:ext uri="{FF2B5EF4-FFF2-40B4-BE49-F238E27FC236}">
                  <a16:creationId xmlns:a16="http://schemas.microsoft.com/office/drawing/2014/main" id="{C1A82A9C-D46D-E0D1-9AAC-EC3F76934972}"/>
                </a:ext>
              </a:extLst>
            </p:cNvPr>
            <p:cNvSpPr/>
            <p:nvPr/>
          </p:nvSpPr>
          <p:spPr>
            <a:xfrm>
              <a:off x="2911203" y="4361894"/>
              <a:ext cx="225569" cy="253181"/>
            </a:xfrm>
            <a:custGeom>
              <a:avLst/>
              <a:gdLst>
                <a:gd name="connsiteX0" fmla="*/ 140390 w 225569"/>
                <a:gd name="connsiteY0" fmla="*/ 97498 h 253181"/>
                <a:gd name="connsiteX1" fmla="*/ 143544 w 225569"/>
                <a:gd name="connsiteY1" fmla="*/ 97498 h 253181"/>
                <a:gd name="connsiteX2" fmla="*/ 143544 w 225569"/>
                <a:gd name="connsiteY2" fmla="*/ 92781 h 253181"/>
                <a:gd name="connsiteX3" fmla="*/ 107264 w 225569"/>
                <a:gd name="connsiteY3" fmla="*/ 66047 h 253181"/>
                <a:gd name="connsiteX4" fmla="*/ 41013 w 225569"/>
                <a:gd name="connsiteY4" fmla="*/ 89636 h 253181"/>
                <a:gd name="connsiteX5" fmla="*/ 12619 w 225569"/>
                <a:gd name="connsiteY5" fmla="*/ 31451 h 253181"/>
                <a:gd name="connsiteX6" fmla="*/ 115151 w 225569"/>
                <a:gd name="connsiteY6" fmla="*/ 0 h 253181"/>
                <a:gd name="connsiteX7" fmla="*/ 225570 w 225569"/>
                <a:gd name="connsiteY7" fmla="*/ 99071 h 253181"/>
                <a:gd name="connsiteX8" fmla="*/ 225570 w 225569"/>
                <a:gd name="connsiteY8" fmla="*/ 248464 h 253181"/>
                <a:gd name="connsiteX9" fmla="*/ 151431 w 225569"/>
                <a:gd name="connsiteY9" fmla="*/ 248464 h 253181"/>
                <a:gd name="connsiteX10" fmla="*/ 151431 w 225569"/>
                <a:gd name="connsiteY10" fmla="*/ 234311 h 253181"/>
                <a:gd name="connsiteX11" fmla="*/ 153009 w 225569"/>
                <a:gd name="connsiteY11" fmla="*/ 218585 h 253181"/>
                <a:gd name="connsiteX12" fmla="*/ 151431 w 225569"/>
                <a:gd name="connsiteY12" fmla="*/ 218585 h 253181"/>
                <a:gd name="connsiteX13" fmla="*/ 82025 w 225569"/>
                <a:gd name="connsiteY13" fmla="*/ 253181 h 253181"/>
                <a:gd name="connsiteX14" fmla="*/ 0 w 225569"/>
                <a:gd name="connsiteY14" fmla="*/ 174554 h 253181"/>
                <a:gd name="connsiteX15" fmla="*/ 140390 w 225569"/>
                <a:gd name="connsiteY15" fmla="*/ 97498 h 253181"/>
                <a:gd name="connsiteX16" fmla="*/ 105686 w 225569"/>
                <a:gd name="connsiteY16" fmla="*/ 193424 h 253181"/>
                <a:gd name="connsiteX17" fmla="*/ 146699 w 225569"/>
                <a:gd name="connsiteY17" fmla="*/ 150965 h 253181"/>
                <a:gd name="connsiteX18" fmla="*/ 146699 w 225569"/>
                <a:gd name="connsiteY18" fmla="*/ 146248 h 253181"/>
                <a:gd name="connsiteX19" fmla="*/ 138812 w 225569"/>
                <a:gd name="connsiteY19" fmla="*/ 146248 h 253181"/>
                <a:gd name="connsiteX20" fmla="*/ 83603 w 225569"/>
                <a:gd name="connsiteY20" fmla="*/ 174554 h 253181"/>
                <a:gd name="connsiteX21" fmla="*/ 105686 w 225569"/>
                <a:gd name="connsiteY21" fmla="*/ 193424 h 25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5569" h="253181">
                  <a:moveTo>
                    <a:pt x="140390" y="97498"/>
                  </a:moveTo>
                  <a:lnTo>
                    <a:pt x="143544" y="97498"/>
                  </a:lnTo>
                  <a:lnTo>
                    <a:pt x="143544" y="92781"/>
                  </a:lnTo>
                  <a:cubicBezTo>
                    <a:pt x="143544" y="72337"/>
                    <a:pt x="127770" y="66047"/>
                    <a:pt x="107264" y="66047"/>
                  </a:cubicBezTo>
                  <a:cubicBezTo>
                    <a:pt x="75716" y="66047"/>
                    <a:pt x="41013" y="89636"/>
                    <a:pt x="41013" y="89636"/>
                  </a:cubicBezTo>
                  <a:lnTo>
                    <a:pt x="12619" y="31451"/>
                  </a:lnTo>
                  <a:cubicBezTo>
                    <a:pt x="12619" y="31451"/>
                    <a:pt x="55209" y="0"/>
                    <a:pt x="115151" y="0"/>
                  </a:cubicBezTo>
                  <a:cubicBezTo>
                    <a:pt x="182980" y="0"/>
                    <a:pt x="225570" y="37741"/>
                    <a:pt x="225570" y="99071"/>
                  </a:cubicBezTo>
                  <a:lnTo>
                    <a:pt x="225570" y="248464"/>
                  </a:lnTo>
                  <a:lnTo>
                    <a:pt x="151431" y="248464"/>
                  </a:lnTo>
                  <a:lnTo>
                    <a:pt x="151431" y="234311"/>
                  </a:lnTo>
                  <a:cubicBezTo>
                    <a:pt x="151431" y="226448"/>
                    <a:pt x="153009" y="218585"/>
                    <a:pt x="153009" y="218585"/>
                  </a:cubicBezTo>
                  <a:lnTo>
                    <a:pt x="151431" y="218585"/>
                  </a:lnTo>
                  <a:cubicBezTo>
                    <a:pt x="151431" y="218585"/>
                    <a:pt x="134080" y="253181"/>
                    <a:pt x="82025" y="253181"/>
                  </a:cubicBezTo>
                  <a:cubicBezTo>
                    <a:pt x="36280" y="253181"/>
                    <a:pt x="0" y="223303"/>
                    <a:pt x="0" y="174554"/>
                  </a:cubicBezTo>
                  <a:cubicBezTo>
                    <a:pt x="0" y="105361"/>
                    <a:pt x="102532" y="97498"/>
                    <a:pt x="140390" y="97498"/>
                  </a:cubicBezTo>
                  <a:close/>
                  <a:moveTo>
                    <a:pt x="105686" y="193424"/>
                  </a:moveTo>
                  <a:cubicBezTo>
                    <a:pt x="127770" y="193424"/>
                    <a:pt x="146699" y="169836"/>
                    <a:pt x="146699" y="150965"/>
                  </a:cubicBezTo>
                  <a:lnTo>
                    <a:pt x="146699" y="146248"/>
                  </a:lnTo>
                  <a:lnTo>
                    <a:pt x="138812" y="146248"/>
                  </a:lnTo>
                  <a:cubicBezTo>
                    <a:pt x="113573" y="146248"/>
                    <a:pt x="83603" y="154110"/>
                    <a:pt x="83603" y="174554"/>
                  </a:cubicBezTo>
                  <a:cubicBezTo>
                    <a:pt x="82025" y="183989"/>
                    <a:pt x="88335" y="193424"/>
                    <a:pt x="105686" y="193424"/>
                  </a:cubicBez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68" name="Forma libre 67">
              <a:extLst>
                <a:ext uri="{FF2B5EF4-FFF2-40B4-BE49-F238E27FC236}">
                  <a16:creationId xmlns:a16="http://schemas.microsoft.com/office/drawing/2014/main" id="{AD25EFA3-2AF4-628A-4706-202D3CE9CFF2}"/>
                </a:ext>
              </a:extLst>
            </p:cNvPr>
            <p:cNvSpPr/>
            <p:nvPr/>
          </p:nvSpPr>
          <p:spPr>
            <a:xfrm>
              <a:off x="3176208" y="4363466"/>
              <a:ext cx="239766" cy="251609"/>
            </a:xfrm>
            <a:custGeom>
              <a:avLst/>
              <a:gdLst>
                <a:gd name="connsiteX0" fmla="*/ 135657 w 239766"/>
                <a:gd name="connsiteY0" fmla="*/ 0 h 251609"/>
                <a:gd name="connsiteX1" fmla="*/ 231879 w 239766"/>
                <a:gd name="connsiteY1" fmla="*/ 36169 h 251609"/>
                <a:gd name="connsiteX2" fmla="*/ 197176 w 239766"/>
                <a:gd name="connsiteY2" fmla="*/ 91208 h 251609"/>
                <a:gd name="connsiteX3" fmla="*/ 140389 w 239766"/>
                <a:gd name="connsiteY3" fmla="*/ 67620 h 251609"/>
                <a:gd name="connsiteX4" fmla="*/ 82025 w 239766"/>
                <a:gd name="connsiteY4" fmla="*/ 125805 h 251609"/>
                <a:gd name="connsiteX5" fmla="*/ 143544 w 239766"/>
                <a:gd name="connsiteY5" fmla="*/ 185562 h 251609"/>
                <a:gd name="connsiteX6" fmla="*/ 209796 w 239766"/>
                <a:gd name="connsiteY6" fmla="*/ 155683 h 251609"/>
                <a:gd name="connsiteX7" fmla="*/ 239766 w 239766"/>
                <a:gd name="connsiteY7" fmla="*/ 212295 h 251609"/>
                <a:gd name="connsiteX8" fmla="*/ 135657 w 239766"/>
                <a:gd name="connsiteY8" fmla="*/ 251609 h 251609"/>
                <a:gd name="connsiteX9" fmla="*/ 0 w 239766"/>
                <a:gd name="connsiteY9" fmla="*/ 124232 h 251609"/>
                <a:gd name="connsiteX10" fmla="*/ 135657 w 239766"/>
                <a:gd name="connsiteY10" fmla="*/ 0 h 251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9766" h="251609">
                  <a:moveTo>
                    <a:pt x="135657" y="0"/>
                  </a:moveTo>
                  <a:cubicBezTo>
                    <a:pt x="201909" y="0"/>
                    <a:pt x="231879" y="36169"/>
                    <a:pt x="231879" y="36169"/>
                  </a:cubicBezTo>
                  <a:lnTo>
                    <a:pt x="197176" y="91208"/>
                  </a:lnTo>
                  <a:cubicBezTo>
                    <a:pt x="197176" y="91208"/>
                    <a:pt x="173515" y="67620"/>
                    <a:pt x="140389" y="67620"/>
                  </a:cubicBezTo>
                  <a:cubicBezTo>
                    <a:pt x="100954" y="67620"/>
                    <a:pt x="82025" y="97498"/>
                    <a:pt x="82025" y="125805"/>
                  </a:cubicBezTo>
                  <a:cubicBezTo>
                    <a:pt x="82025" y="154111"/>
                    <a:pt x="102532" y="185562"/>
                    <a:pt x="143544" y="185562"/>
                  </a:cubicBezTo>
                  <a:cubicBezTo>
                    <a:pt x="178247" y="185562"/>
                    <a:pt x="209796" y="155683"/>
                    <a:pt x="209796" y="155683"/>
                  </a:cubicBezTo>
                  <a:lnTo>
                    <a:pt x="239766" y="212295"/>
                  </a:lnTo>
                  <a:cubicBezTo>
                    <a:pt x="239766" y="212295"/>
                    <a:pt x="203486" y="251609"/>
                    <a:pt x="135657" y="251609"/>
                  </a:cubicBezTo>
                  <a:cubicBezTo>
                    <a:pt x="48900" y="251609"/>
                    <a:pt x="0" y="191852"/>
                    <a:pt x="0" y="124232"/>
                  </a:cubicBezTo>
                  <a:cubicBezTo>
                    <a:pt x="0" y="61330"/>
                    <a:pt x="48900" y="0"/>
                    <a:pt x="135657" y="0"/>
                  </a:cubicBez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69" name="Forma libre 68">
              <a:extLst>
                <a:ext uri="{FF2B5EF4-FFF2-40B4-BE49-F238E27FC236}">
                  <a16:creationId xmlns:a16="http://schemas.microsoft.com/office/drawing/2014/main" id="{8B9DDF19-F4A8-FE41-4CE4-AAEC5E99BCB0}"/>
                </a:ext>
              </a:extLst>
            </p:cNvPr>
            <p:cNvSpPr/>
            <p:nvPr/>
          </p:nvSpPr>
          <p:spPr>
            <a:xfrm>
              <a:off x="3436480" y="4303709"/>
              <a:ext cx="167205" cy="309793"/>
            </a:xfrm>
            <a:custGeom>
              <a:avLst/>
              <a:gdLst>
                <a:gd name="connsiteX0" fmla="*/ 31548 w 167205"/>
                <a:gd name="connsiteY0" fmla="*/ 132095 h 309793"/>
                <a:gd name="connsiteX1" fmla="*/ 0 w 167205"/>
                <a:gd name="connsiteY1" fmla="*/ 132095 h 309793"/>
                <a:gd name="connsiteX2" fmla="*/ 0 w 167205"/>
                <a:gd name="connsiteY2" fmla="*/ 69193 h 309793"/>
                <a:gd name="connsiteX3" fmla="*/ 33126 w 167205"/>
                <a:gd name="connsiteY3" fmla="*/ 69193 h 309793"/>
                <a:gd name="connsiteX4" fmla="*/ 33126 w 167205"/>
                <a:gd name="connsiteY4" fmla="*/ 0 h 309793"/>
                <a:gd name="connsiteX5" fmla="*/ 111996 w 167205"/>
                <a:gd name="connsiteY5" fmla="*/ 0 h 309793"/>
                <a:gd name="connsiteX6" fmla="*/ 111996 w 167205"/>
                <a:gd name="connsiteY6" fmla="*/ 69193 h 309793"/>
                <a:gd name="connsiteX7" fmla="*/ 162473 w 167205"/>
                <a:gd name="connsiteY7" fmla="*/ 69193 h 309793"/>
                <a:gd name="connsiteX8" fmla="*/ 162473 w 167205"/>
                <a:gd name="connsiteY8" fmla="*/ 132095 h 309793"/>
                <a:gd name="connsiteX9" fmla="*/ 111996 w 167205"/>
                <a:gd name="connsiteY9" fmla="*/ 132095 h 309793"/>
                <a:gd name="connsiteX10" fmla="*/ 111996 w 167205"/>
                <a:gd name="connsiteY10" fmla="*/ 206005 h 309793"/>
                <a:gd name="connsiteX11" fmla="*/ 156164 w 167205"/>
                <a:gd name="connsiteY11" fmla="*/ 237456 h 309793"/>
                <a:gd name="connsiteX12" fmla="*/ 167206 w 167205"/>
                <a:gd name="connsiteY12" fmla="*/ 237456 h 309793"/>
                <a:gd name="connsiteX13" fmla="*/ 167206 w 167205"/>
                <a:gd name="connsiteY13" fmla="*/ 308221 h 309793"/>
                <a:gd name="connsiteX14" fmla="*/ 145122 w 167205"/>
                <a:gd name="connsiteY14" fmla="*/ 309794 h 309793"/>
                <a:gd name="connsiteX15" fmla="*/ 31548 w 167205"/>
                <a:gd name="connsiteY15" fmla="*/ 217013 h 309793"/>
                <a:gd name="connsiteX16" fmla="*/ 31548 w 167205"/>
                <a:gd name="connsiteY16" fmla="*/ 132095 h 30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7205" h="309793">
                  <a:moveTo>
                    <a:pt x="31548" y="132095"/>
                  </a:moveTo>
                  <a:lnTo>
                    <a:pt x="0" y="132095"/>
                  </a:lnTo>
                  <a:lnTo>
                    <a:pt x="0" y="69193"/>
                  </a:lnTo>
                  <a:lnTo>
                    <a:pt x="33126" y="69193"/>
                  </a:lnTo>
                  <a:lnTo>
                    <a:pt x="33126" y="0"/>
                  </a:lnTo>
                  <a:lnTo>
                    <a:pt x="111996" y="0"/>
                  </a:lnTo>
                  <a:lnTo>
                    <a:pt x="111996" y="69193"/>
                  </a:lnTo>
                  <a:lnTo>
                    <a:pt x="162473" y="69193"/>
                  </a:lnTo>
                  <a:lnTo>
                    <a:pt x="162473" y="132095"/>
                  </a:lnTo>
                  <a:lnTo>
                    <a:pt x="111996" y="132095"/>
                  </a:lnTo>
                  <a:lnTo>
                    <a:pt x="111996" y="206005"/>
                  </a:lnTo>
                  <a:cubicBezTo>
                    <a:pt x="111996" y="232738"/>
                    <a:pt x="140389" y="237456"/>
                    <a:pt x="156164" y="237456"/>
                  </a:cubicBezTo>
                  <a:cubicBezTo>
                    <a:pt x="162473" y="237456"/>
                    <a:pt x="167206" y="237456"/>
                    <a:pt x="167206" y="237456"/>
                  </a:cubicBezTo>
                  <a:lnTo>
                    <a:pt x="167206" y="308221"/>
                  </a:lnTo>
                  <a:cubicBezTo>
                    <a:pt x="167206" y="308221"/>
                    <a:pt x="157741" y="309794"/>
                    <a:pt x="145122" y="309794"/>
                  </a:cubicBezTo>
                  <a:cubicBezTo>
                    <a:pt x="105686" y="309794"/>
                    <a:pt x="31548" y="298786"/>
                    <a:pt x="31548" y="217013"/>
                  </a:cubicBezTo>
                  <a:lnTo>
                    <a:pt x="31548" y="132095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70" name="Forma libre 69">
              <a:extLst>
                <a:ext uri="{FF2B5EF4-FFF2-40B4-BE49-F238E27FC236}">
                  <a16:creationId xmlns:a16="http://schemas.microsoft.com/office/drawing/2014/main" id="{5AEBC4B2-584A-E07D-7B72-5BB5F5E4EC6C}"/>
                </a:ext>
              </a:extLst>
            </p:cNvPr>
            <p:cNvSpPr/>
            <p:nvPr/>
          </p:nvSpPr>
          <p:spPr>
            <a:xfrm>
              <a:off x="3647853" y="4368184"/>
              <a:ext cx="241343" cy="248463"/>
            </a:xfrm>
            <a:custGeom>
              <a:avLst/>
              <a:gdLst>
                <a:gd name="connsiteX0" fmla="*/ 0 w 241343"/>
                <a:gd name="connsiteY0" fmla="*/ 0 h 248463"/>
                <a:gd name="connsiteX1" fmla="*/ 82026 w 241343"/>
                <a:gd name="connsiteY1" fmla="*/ 0 h 248463"/>
                <a:gd name="connsiteX2" fmla="*/ 82026 w 241343"/>
                <a:gd name="connsiteY2" fmla="*/ 143103 h 248463"/>
                <a:gd name="connsiteX3" fmla="*/ 107264 w 241343"/>
                <a:gd name="connsiteY3" fmla="*/ 174554 h 248463"/>
                <a:gd name="connsiteX4" fmla="*/ 159319 w 241343"/>
                <a:gd name="connsiteY4" fmla="*/ 106934 h 248463"/>
                <a:gd name="connsiteX5" fmla="*/ 159319 w 241343"/>
                <a:gd name="connsiteY5" fmla="*/ 0 h 248463"/>
                <a:gd name="connsiteX6" fmla="*/ 241344 w 241343"/>
                <a:gd name="connsiteY6" fmla="*/ 0 h 248463"/>
                <a:gd name="connsiteX7" fmla="*/ 241344 w 241343"/>
                <a:gd name="connsiteY7" fmla="*/ 242174 h 248463"/>
                <a:gd name="connsiteX8" fmla="*/ 162473 w 241343"/>
                <a:gd name="connsiteY8" fmla="*/ 242174 h 248463"/>
                <a:gd name="connsiteX9" fmla="*/ 162473 w 241343"/>
                <a:gd name="connsiteY9" fmla="*/ 221731 h 248463"/>
                <a:gd name="connsiteX10" fmla="*/ 164051 w 241343"/>
                <a:gd name="connsiteY10" fmla="*/ 206005 h 248463"/>
                <a:gd name="connsiteX11" fmla="*/ 162473 w 241343"/>
                <a:gd name="connsiteY11" fmla="*/ 206005 h 248463"/>
                <a:gd name="connsiteX12" fmla="*/ 86758 w 241343"/>
                <a:gd name="connsiteY12" fmla="*/ 248464 h 248463"/>
                <a:gd name="connsiteX13" fmla="*/ 0 w 241343"/>
                <a:gd name="connsiteY13" fmla="*/ 157256 h 248463"/>
                <a:gd name="connsiteX14" fmla="*/ 0 w 241343"/>
                <a:gd name="connsiteY14" fmla="*/ 0 h 24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343" h="248463">
                  <a:moveTo>
                    <a:pt x="0" y="0"/>
                  </a:moveTo>
                  <a:lnTo>
                    <a:pt x="82026" y="0"/>
                  </a:lnTo>
                  <a:lnTo>
                    <a:pt x="82026" y="143103"/>
                  </a:lnTo>
                  <a:cubicBezTo>
                    <a:pt x="82026" y="165118"/>
                    <a:pt x="91490" y="174554"/>
                    <a:pt x="107264" y="174554"/>
                  </a:cubicBezTo>
                  <a:cubicBezTo>
                    <a:pt x="141967" y="174554"/>
                    <a:pt x="159319" y="143103"/>
                    <a:pt x="159319" y="106934"/>
                  </a:cubicBezTo>
                  <a:lnTo>
                    <a:pt x="159319" y="0"/>
                  </a:lnTo>
                  <a:lnTo>
                    <a:pt x="241344" y="0"/>
                  </a:lnTo>
                  <a:lnTo>
                    <a:pt x="241344" y="242174"/>
                  </a:lnTo>
                  <a:lnTo>
                    <a:pt x="162473" y="242174"/>
                  </a:lnTo>
                  <a:lnTo>
                    <a:pt x="162473" y="221731"/>
                  </a:lnTo>
                  <a:cubicBezTo>
                    <a:pt x="162473" y="213868"/>
                    <a:pt x="164051" y="206005"/>
                    <a:pt x="164051" y="206005"/>
                  </a:cubicBezTo>
                  <a:lnTo>
                    <a:pt x="162473" y="206005"/>
                  </a:lnTo>
                  <a:cubicBezTo>
                    <a:pt x="149854" y="231166"/>
                    <a:pt x="118306" y="248464"/>
                    <a:pt x="86758" y="248464"/>
                  </a:cubicBezTo>
                  <a:cubicBezTo>
                    <a:pt x="37858" y="248464"/>
                    <a:pt x="0" y="226448"/>
                    <a:pt x="0" y="1572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71" name="Forma libre 70">
              <a:extLst>
                <a:ext uri="{FF2B5EF4-FFF2-40B4-BE49-F238E27FC236}">
                  <a16:creationId xmlns:a16="http://schemas.microsoft.com/office/drawing/2014/main" id="{C810DA9E-0C1E-6982-3FA2-B4128E2330AE}"/>
                </a:ext>
              </a:extLst>
            </p:cNvPr>
            <p:cNvSpPr/>
            <p:nvPr/>
          </p:nvSpPr>
          <p:spPr>
            <a:xfrm>
              <a:off x="3933347" y="4361894"/>
              <a:ext cx="225587" cy="253181"/>
            </a:xfrm>
            <a:custGeom>
              <a:avLst/>
              <a:gdLst>
                <a:gd name="connsiteX0" fmla="*/ 140407 w 225587"/>
                <a:gd name="connsiteY0" fmla="*/ 97498 h 253181"/>
                <a:gd name="connsiteX1" fmla="*/ 143562 w 225587"/>
                <a:gd name="connsiteY1" fmla="*/ 97498 h 253181"/>
                <a:gd name="connsiteX2" fmla="*/ 143562 w 225587"/>
                <a:gd name="connsiteY2" fmla="*/ 92781 h 253181"/>
                <a:gd name="connsiteX3" fmla="*/ 107281 w 225587"/>
                <a:gd name="connsiteY3" fmla="*/ 66047 h 253181"/>
                <a:gd name="connsiteX4" fmla="*/ 41030 w 225587"/>
                <a:gd name="connsiteY4" fmla="*/ 89636 h 253181"/>
                <a:gd name="connsiteX5" fmla="*/ 12637 w 225587"/>
                <a:gd name="connsiteY5" fmla="*/ 31451 h 253181"/>
                <a:gd name="connsiteX6" fmla="*/ 115168 w 225587"/>
                <a:gd name="connsiteY6" fmla="*/ 0 h 253181"/>
                <a:gd name="connsiteX7" fmla="*/ 225587 w 225587"/>
                <a:gd name="connsiteY7" fmla="*/ 99071 h 253181"/>
                <a:gd name="connsiteX8" fmla="*/ 225587 w 225587"/>
                <a:gd name="connsiteY8" fmla="*/ 248464 h 253181"/>
                <a:gd name="connsiteX9" fmla="*/ 151449 w 225587"/>
                <a:gd name="connsiteY9" fmla="*/ 248464 h 253181"/>
                <a:gd name="connsiteX10" fmla="*/ 151449 w 225587"/>
                <a:gd name="connsiteY10" fmla="*/ 234311 h 253181"/>
                <a:gd name="connsiteX11" fmla="*/ 153027 w 225587"/>
                <a:gd name="connsiteY11" fmla="*/ 218585 h 253181"/>
                <a:gd name="connsiteX12" fmla="*/ 151449 w 225587"/>
                <a:gd name="connsiteY12" fmla="*/ 218585 h 253181"/>
                <a:gd name="connsiteX13" fmla="*/ 82043 w 225587"/>
                <a:gd name="connsiteY13" fmla="*/ 253181 h 253181"/>
                <a:gd name="connsiteX14" fmla="*/ 18 w 225587"/>
                <a:gd name="connsiteY14" fmla="*/ 174554 h 253181"/>
                <a:gd name="connsiteX15" fmla="*/ 140407 w 225587"/>
                <a:gd name="connsiteY15" fmla="*/ 97498 h 253181"/>
                <a:gd name="connsiteX16" fmla="*/ 104127 w 225587"/>
                <a:gd name="connsiteY16" fmla="*/ 193424 h 253181"/>
                <a:gd name="connsiteX17" fmla="*/ 145140 w 225587"/>
                <a:gd name="connsiteY17" fmla="*/ 150965 h 253181"/>
                <a:gd name="connsiteX18" fmla="*/ 145140 w 225587"/>
                <a:gd name="connsiteY18" fmla="*/ 146248 h 253181"/>
                <a:gd name="connsiteX19" fmla="*/ 137253 w 225587"/>
                <a:gd name="connsiteY19" fmla="*/ 146248 h 253181"/>
                <a:gd name="connsiteX20" fmla="*/ 82043 w 225587"/>
                <a:gd name="connsiteY20" fmla="*/ 174554 h 253181"/>
                <a:gd name="connsiteX21" fmla="*/ 104127 w 225587"/>
                <a:gd name="connsiteY21" fmla="*/ 193424 h 25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5587" h="253181">
                  <a:moveTo>
                    <a:pt x="140407" y="97498"/>
                  </a:moveTo>
                  <a:lnTo>
                    <a:pt x="143562" y="97498"/>
                  </a:lnTo>
                  <a:lnTo>
                    <a:pt x="143562" y="92781"/>
                  </a:lnTo>
                  <a:cubicBezTo>
                    <a:pt x="143562" y="72337"/>
                    <a:pt x="127788" y="66047"/>
                    <a:pt x="107281" y="66047"/>
                  </a:cubicBezTo>
                  <a:cubicBezTo>
                    <a:pt x="75733" y="66047"/>
                    <a:pt x="41030" y="89636"/>
                    <a:pt x="41030" y="89636"/>
                  </a:cubicBezTo>
                  <a:lnTo>
                    <a:pt x="12637" y="31451"/>
                  </a:lnTo>
                  <a:cubicBezTo>
                    <a:pt x="12637" y="31451"/>
                    <a:pt x="55227" y="0"/>
                    <a:pt x="115168" y="0"/>
                  </a:cubicBezTo>
                  <a:cubicBezTo>
                    <a:pt x="182997" y="0"/>
                    <a:pt x="225587" y="37741"/>
                    <a:pt x="225587" y="99071"/>
                  </a:cubicBezTo>
                  <a:lnTo>
                    <a:pt x="225587" y="248464"/>
                  </a:lnTo>
                  <a:lnTo>
                    <a:pt x="151449" y="248464"/>
                  </a:lnTo>
                  <a:lnTo>
                    <a:pt x="151449" y="234311"/>
                  </a:lnTo>
                  <a:cubicBezTo>
                    <a:pt x="151449" y="226448"/>
                    <a:pt x="153027" y="218585"/>
                    <a:pt x="153027" y="218585"/>
                  </a:cubicBezTo>
                  <a:lnTo>
                    <a:pt x="151449" y="218585"/>
                  </a:lnTo>
                  <a:cubicBezTo>
                    <a:pt x="151449" y="218585"/>
                    <a:pt x="134098" y="253181"/>
                    <a:pt x="82043" y="253181"/>
                  </a:cubicBezTo>
                  <a:cubicBezTo>
                    <a:pt x="36298" y="253181"/>
                    <a:pt x="18" y="223303"/>
                    <a:pt x="18" y="174554"/>
                  </a:cubicBezTo>
                  <a:cubicBezTo>
                    <a:pt x="-1560" y="105361"/>
                    <a:pt x="102549" y="97498"/>
                    <a:pt x="140407" y="97498"/>
                  </a:cubicBezTo>
                  <a:close/>
                  <a:moveTo>
                    <a:pt x="104127" y="193424"/>
                  </a:moveTo>
                  <a:cubicBezTo>
                    <a:pt x="126211" y="193424"/>
                    <a:pt x="145140" y="169836"/>
                    <a:pt x="145140" y="150965"/>
                  </a:cubicBezTo>
                  <a:lnTo>
                    <a:pt x="145140" y="146248"/>
                  </a:lnTo>
                  <a:lnTo>
                    <a:pt x="137253" y="146248"/>
                  </a:lnTo>
                  <a:cubicBezTo>
                    <a:pt x="112014" y="146248"/>
                    <a:pt x="82043" y="154110"/>
                    <a:pt x="82043" y="174554"/>
                  </a:cubicBezTo>
                  <a:cubicBezTo>
                    <a:pt x="80466" y="183989"/>
                    <a:pt x="88353" y="193424"/>
                    <a:pt x="104127" y="193424"/>
                  </a:cubicBez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72" name="Forma libre 71">
              <a:extLst>
                <a:ext uri="{FF2B5EF4-FFF2-40B4-BE49-F238E27FC236}">
                  <a16:creationId xmlns:a16="http://schemas.microsoft.com/office/drawing/2014/main" id="{37FA68A0-1E2C-ADB7-5A33-05E26E61868E}"/>
                </a:ext>
              </a:extLst>
            </p:cNvPr>
            <p:cNvSpPr/>
            <p:nvPr/>
          </p:nvSpPr>
          <p:spPr>
            <a:xfrm>
              <a:off x="4209411" y="4273830"/>
              <a:ext cx="115150" cy="341244"/>
            </a:xfrm>
            <a:custGeom>
              <a:avLst/>
              <a:gdLst>
                <a:gd name="connsiteX0" fmla="*/ 1578 w 115150"/>
                <a:gd name="connsiteY0" fmla="*/ 0 h 341244"/>
                <a:gd name="connsiteX1" fmla="*/ 83603 w 115150"/>
                <a:gd name="connsiteY1" fmla="*/ 0 h 341244"/>
                <a:gd name="connsiteX2" fmla="*/ 83603 w 115150"/>
                <a:gd name="connsiteY2" fmla="*/ 237456 h 341244"/>
                <a:gd name="connsiteX3" fmla="*/ 105687 w 115150"/>
                <a:gd name="connsiteY3" fmla="*/ 268907 h 341244"/>
                <a:gd name="connsiteX4" fmla="*/ 115151 w 115150"/>
                <a:gd name="connsiteY4" fmla="*/ 268907 h 341244"/>
                <a:gd name="connsiteX5" fmla="*/ 115151 w 115150"/>
                <a:gd name="connsiteY5" fmla="*/ 339672 h 341244"/>
                <a:gd name="connsiteX6" fmla="*/ 89913 w 115150"/>
                <a:gd name="connsiteY6" fmla="*/ 341245 h 341244"/>
                <a:gd name="connsiteX7" fmla="*/ 0 w 115150"/>
                <a:gd name="connsiteY7" fmla="*/ 248464 h 341244"/>
                <a:gd name="connsiteX8" fmla="*/ 0 w 115150"/>
                <a:gd name="connsiteY8" fmla="*/ 0 h 34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150" h="341244">
                  <a:moveTo>
                    <a:pt x="1578" y="0"/>
                  </a:moveTo>
                  <a:lnTo>
                    <a:pt x="83603" y="0"/>
                  </a:lnTo>
                  <a:lnTo>
                    <a:pt x="83603" y="237456"/>
                  </a:lnTo>
                  <a:cubicBezTo>
                    <a:pt x="83603" y="261045"/>
                    <a:pt x="88335" y="268907"/>
                    <a:pt x="105687" y="268907"/>
                  </a:cubicBezTo>
                  <a:cubicBezTo>
                    <a:pt x="110419" y="268907"/>
                    <a:pt x="115151" y="268907"/>
                    <a:pt x="115151" y="268907"/>
                  </a:cubicBezTo>
                  <a:lnTo>
                    <a:pt x="115151" y="339672"/>
                  </a:lnTo>
                  <a:cubicBezTo>
                    <a:pt x="115151" y="339672"/>
                    <a:pt x="104109" y="341245"/>
                    <a:pt x="89913" y="341245"/>
                  </a:cubicBezTo>
                  <a:cubicBezTo>
                    <a:pt x="45745" y="341245"/>
                    <a:pt x="0" y="330237"/>
                    <a:pt x="0" y="2484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73" name="Forma libre 72">
              <a:extLst>
                <a:ext uri="{FF2B5EF4-FFF2-40B4-BE49-F238E27FC236}">
                  <a16:creationId xmlns:a16="http://schemas.microsoft.com/office/drawing/2014/main" id="{88DEC919-D3B8-AB12-57B6-4AFFF4A514D4}"/>
                </a:ext>
              </a:extLst>
            </p:cNvPr>
            <p:cNvSpPr/>
            <p:nvPr/>
          </p:nvSpPr>
          <p:spPr>
            <a:xfrm>
              <a:off x="4457065" y="4273830"/>
              <a:ext cx="260272" cy="341244"/>
            </a:xfrm>
            <a:custGeom>
              <a:avLst/>
              <a:gdLst>
                <a:gd name="connsiteX0" fmla="*/ 113573 w 260272"/>
                <a:gd name="connsiteY0" fmla="*/ 89636 h 341244"/>
                <a:gd name="connsiteX1" fmla="*/ 176670 w 260272"/>
                <a:gd name="connsiteY1" fmla="*/ 108506 h 341244"/>
                <a:gd name="connsiteX2" fmla="*/ 178247 w 260272"/>
                <a:gd name="connsiteY2" fmla="*/ 108506 h 341244"/>
                <a:gd name="connsiteX3" fmla="*/ 178247 w 260272"/>
                <a:gd name="connsiteY3" fmla="*/ 97498 h 341244"/>
                <a:gd name="connsiteX4" fmla="*/ 178247 w 260272"/>
                <a:gd name="connsiteY4" fmla="*/ 0 h 341244"/>
                <a:gd name="connsiteX5" fmla="*/ 260273 w 260272"/>
                <a:gd name="connsiteY5" fmla="*/ 0 h 341244"/>
                <a:gd name="connsiteX6" fmla="*/ 260273 w 260272"/>
                <a:gd name="connsiteY6" fmla="*/ 336527 h 341244"/>
                <a:gd name="connsiteX7" fmla="*/ 182979 w 260272"/>
                <a:gd name="connsiteY7" fmla="*/ 336527 h 341244"/>
                <a:gd name="connsiteX8" fmla="*/ 182979 w 260272"/>
                <a:gd name="connsiteY8" fmla="*/ 320801 h 341244"/>
                <a:gd name="connsiteX9" fmla="*/ 182979 w 260272"/>
                <a:gd name="connsiteY9" fmla="*/ 306649 h 341244"/>
                <a:gd name="connsiteX10" fmla="*/ 181402 w 260272"/>
                <a:gd name="connsiteY10" fmla="*/ 306649 h 341244"/>
                <a:gd name="connsiteX11" fmla="*/ 110419 w 260272"/>
                <a:gd name="connsiteY11" fmla="*/ 341245 h 341244"/>
                <a:gd name="connsiteX12" fmla="*/ 0 w 260272"/>
                <a:gd name="connsiteY12" fmla="*/ 213868 h 341244"/>
                <a:gd name="connsiteX13" fmla="*/ 113573 w 260272"/>
                <a:gd name="connsiteY13" fmla="*/ 89636 h 341244"/>
                <a:gd name="connsiteX14" fmla="*/ 132502 w 260272"/>
                <a:gd name="connsiteY14" fmla="*/ 275197 h 341244"/>
                <a:gd name="connsiteX15" fmla="*/ 179825 w 260272"/>
                <a:gd name="connsiteY15" fmla="*/ 215440 h 341244"/>
                <a:gd name="connsiteX16" fmla="*/ 132502 w 260272"/>
                <a:gd name="connsiteY16" fmla="*/ 157256 h 341244"/>
                <a:gd name="connsiteX17" fmla="*/ 85180 w 260272"/>
                <a:gd name="connsiteY17" fmla="*/ 215440 h 341244"/>
                <a:gd name="connsiteX18" fmla="*/ 132502 w 260272"/>
                <a:gd name="connsiteY18" fmla="*/ 275197 h 34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0272" h="341244">
                  <a:moveTo>
                    <a:pt x="113573" y="89636"/>
                  </a:moveTo>
                  <a:cubicBezTo>
                    <a:pt x="162473" y="89636"/>
                    <a:pt x="176670" y="108506"/>
                    <a:pt x="176670" y="108506"/>
                  </a:cubicBezTo>
                  <a:lnTo>
                    <a:pt x="178247" y="108506"/>
                  </a:lnTo>
                  <a:cubicBezTo>
                    <a:pt x="178247" y="108506"/>
                    <a:pt x="178247" y="103789"/>
                    <a:pt x="178247" y="97498"/>
                  </a:cubicBezTo>
                  <a:lnTo>
                    <a:pt x="178247" y="0"/>
                  </a:lnTo>
                  <a:lnTo>
                    <a:pt x="260273" y="0"/>
                  </a:lnTo>
                  <a:lnTo>
                    <a:pt x="260273" y="336527"/>
                  </a:lnTo>
                  <a:lnTo>
                    <a:pt x="182979" y="336527"/>
                  </a:lnTo>
                  <a:lnTo>
                    <a:pt x="182979" y="320801"/>
                  </a:lnTo>
                  <a:cubicBezTo>
                    <a:pt x="182979" y="312939"/>
                    <a:pt x="182979" y="306649"/>
                    <a:pt x="182979" y="306649"/>
                  </a:cubicBezTo>
                  <a:lnTo>
                    <a:pt x="181402" y="306649"/>
                  </a:lnTo>
                  <a:cubicBezTo>
                    <a:pt x="181402" y="306649"/>
                    <a:pt x="160896" y="341245"/>
                    <a:pt x="110419" y="341245"/>
                  </a:cubicBezTo>
                  <a:cubicBezTo>
                    <a:pt x="44167" y="341245"/>
                    <a:pt x="0" y="289350"/>
                    <a:pt x="0" y="213868"/>
                  </a:cubicBezTo>
                  <a:cubicBezTo>
                    <a:pt x="3155" y="138385"/>
                    <a:pt x="48899" y="89636"/>
                    <a:pt x="113573" y="89636"/>
                  </a:cubicBezTo>
                  <a:close/>
                  <a:moveTo>
                    <a:pt x="132502" y="275197"/>
                  </a:moveTo>
                  <a:cubicBezTo>
                    <a:pt x="157741" y="275197"/>
                    <a:pt x="179825" y="257899"/>
                    <a:pt x="179825" y="215440"/>
                  </a:cubicBezTo>
                  <a:cubicBezTo>
                    <a:pt x="179825" y="185562"/>
                    <a:pt x="164051" y="157256"/>
                    <a:pt x="132502" y="157256"/>
                  </a:cubicBezTo>
                  <a:cubicBezTo>
                    <a:pt x="107264" y="157256"/>
                    <a:pt x="85180" y="177699"/>
                    <a:pt x="85180" y="215440"/>
                  </a:cubicBezTo>
                  <a:cubicBezTo>
                    <a:pt x="85180" y="251609"/>
                    <a:pt x="104109" y="275197"/>
                    <a:pt x="132502" y="275197"/>
                  </a:cubicBez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74" name="Forma libre 73">
              <a:extLst>
                <a:ext uri="{FF2B5EF4-FFF2-40B4-BE49-F238E27FC236}">
                  <a16:creationId xmlns:a16="http://schemas.microsoft.com/office/drawing/2014/main" id="{5404A29D-961F-0B53-73F8-5599FF730D33}"/>
                </a:ext>
              </a:extLst>
            </p:cNvPr>
            <p:cNvSpPr/>
            <p:nvPr/>
          </p:nvSpPr>
          <p:spPr>
            <a:xfrm>
              <a:off x="4759927" y="4363466"/>
              <a:ext cx="239766" cy="253181"/>
            </a:xfrm>
            <a:custGeom>
              <a:avLst/>
              <a:gdLst>
                <a:gd name="connsiteX0" fmla="*/ 127770 w 239766"/>
                <a:gd name="connsiteY0" fmla="*/ 0 h 253181"/>
                <a:gd name="connsiteX1" fmla="*/ 239767 w 239766"/>
                <a:gd name="connsiteY1" fmla="*/ 117942 h 253181"/>
                <a:gd name="connsiteX2" fmla="*/ 238189 w 239766"/>
                <a:gd name="connsiteY2" fmla="*/ 143103 h 253181"/>
                <a:gd name="connsiteX3" fmla="*/ 83603 w 239766"/>
                <a:gd name="connsiteY3" fmla="*/ 143103 h 253181"/>
                <a:gd name="connsiteX4" fmla="*/ 140389 w 239766"/>
                <a:gd name="connsiteY4" fmla="*/ 187134 h 253181"/>
                <a:gd name="connsiteX5" fmla="*/ 208218 w 239766"/>
                <a:gd name="connsiteY5" fmla="*/ 161973 h 253181"/>
                <a:gd name="connsiteX6" fmla="*/ 238189 w 239766"/>
                <a:gd name="connsiteY6" fmla="*/ 218586 h 253181"/>
                <a:gd name="connsiteX7" fmla="*/ 134080 w 239766"/>
                <a:gd name="connsiteY7" fmla="*/ 253182 h 253181"/>
                <a:gd name="connsiteX8" fmla="*/ 0 w 239766"/>
                <a:gd name="connsiteY8" fmla="*/ 125805 h 253181"/>
                <a:gd name="connsiteX9" fmla="*/ 127770 w 239766"/>
                <a:gd name="connsiteY9" fmla="*/ 0 h 253181"/>
                <a:gd name="connsiteX10" fmla="*/ 157741 w 239766"/>
                <a:gd name="connsiteY10" fmla="*/ 95926 h 253181"/>
                <a:gd name="connsiteX11" fmla="*/ 126193 w 239766"/>
                <a:gd name="connsiteY11" fmla="*/ 61330 h 253181"/>
                <a:gd name="connsiteX12" fmla="*/ 86758 w 239766"/>
                <a:gd name="connsiteY12" fmla="*/ 95926 h 253181"/>
                <a:gd name="connsiteX13" fmla="*/ 157741 w 239766"/>
                <a:gd name="connsiteY13" fmla="*/ 95926 h 25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9766" h="253181">
                  <a:moveTo>
                    <a:pt x="127770" y="0"/>
                  </a:moveTo>
                  <a:cubicBezTo>
                    <a:pt x="200331" y="0"/>
                    <a:pt x="239767" y="50322"/>
                    <a:pt x="239767" y="117942"/>
                  </a:cubicBezTo>
                  <a:cubicBezTo>
                    <a:pt x="239767" y="125805"/>
                    <a:pt x="238189" y="143103"/>
                    <a:pt x="238189" y="143103"/>
                  </a:cubicBezTo>
                  <a:lnTo>
                    <a:pt x="83603" y="143103"/>
                  </a:lnTo>
                  <a:cubicBezTo>
                    <a:pt x="89913" y="172981"/>
                    <a:pt x="115151" y="187134"/>
                    <a:pt x="140389" y="187134"/>
                  </a:cubicBezTo>
                  <a:cubicBezTo>
                    <a:pt x="175093" y="187134"/>
                    <a:pt x="208218" y="161973"/>
                    <a:pt x="208218" y="161973"/>
                  </a:cubicBezTo>
                  <a:lnTo>
                    <a:pt x="238189" y="218586"/>
                  </a:lnTo>
                  <a:cubicBezTo>
                    <a:pt x="238189" y="218586"/>
                    <a:pt x="198754" y="253182"/>
                    <a:pt x="134080" y="253182"/>
                  </a:cubicBezTo>
                  <a:cubicBezTo>
                    <a:pt x="47322" y="253182"/>
                    <a:pt x="0" y="190279"/>
                    <a:pt x="0" y="125805"/>
                  </a:cubicBezTo>
                  <a:cubicBezTo>
                    <a:pt x="0" y="55039"/>
                    <a:pt x="48900" y="0"/>
                    <a:pt x="127770" y="0"/>
                  </a:cubicBezTo>
                  <a:close/>
                  <a:moveTo>
                    <a:pt x="157741" y="95926"/>
                  </a:moveTo>
                  <a:cubicBezTo>
                    <a:pt x="157741" y="77055"/>
                    <a:pt x="145122" y="61330"/>
                    <a:pt x="126193" y="61330"/>
                  </a:cubicBezTo>
                  <a:cubicBezTo>
                    <a:pt x="102532" y="61330"/>
                    <a:pt x="91490" y="78628"/>
                    <a:pt x="86758" y="95926"/>
                  </a:cubicBezTo>
                  <a:lnTo>
                    <a:pt x="157741" y="95926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75" name="Forma libre 74">
              <a:extLst>
                <a:ext uri="{FF2B5EF4-FFF2-40B4-BE49-F238E27FC236}">
                  <a16:creationId xmlns:a16="http://schemas.microsoft.com/office/drawing/2014/main" id="{90F723B1-B9F3-F362-1F81-CC0C250BBF2C}"/>
                </a:ext>
              </a:extLst>
            </p:cNvPr>
            <p:cNvSpPr/>
            <p:nvPr/>
          </p:nvSpPr>
          <p:spPr>
            <a:xfrm>
              <a:off x="712293" y="4887127"/>
              <a:ext cx="227147" cy="342817"/>
            </a:xfrm>
            <a:custGeom>
              <a:avLst/>
              <a:gdLst>
                <a:gd name="connsiteX0" fmla="*/ 1577 w 227147"/>
                <a:gd name="connsiteY0" fmla="*/ 209150 h 342817"/>
                <a:gd name="connsiteX1" fmla="*/ 83603 w 227147"/>
                <a:gd name="connsiteY1" fmla="*/ 209150 h 342817"/>
                <a:gd name="connsiteX2" fmla="*/ 83603 w 227147"/>
                <a:gd name="connsiteY2" fmla="*/ 226448 h 342817"/>
                <a:gd name="connsiteX3" fmla="*/ 89912 w 227147"/>
                <a:gd name="connsiteY3" fmla="*/ 254754 h 342817"/>
                <a:gd name="connsiteX4" fmla="*/ 115151 w 227147"/>
                <a:gd name="connsiteY4" fmla="*/ 267335 h 342817"/>
                <a:gd name="connsiteX5" fmla="*/ 145122 w 227147"/>
                <a:gd name="connsiteY5" fmla="*/ 231166 h 342817"/>
                <a:gd name="connsiteX6" fmla="*/ 145122 w 227147"/>
                <a:gd name="connsiteY6" fmla="*/ 70765 h 342817"/>
                <a:gd name="connsiteX7" fmla="*/ 53632 w 227147"/>
                <a:gd name="connsiteY7" fmla="*/ 70765 h 342817"/>
                <a:gd name="connsiteX8" fmla="*/ 53632 w 227147"/>
                <a:gd name="connsiteY8" fmla="*/ 0 h 342817"/>
                <a:gd name="connsiteX9" fmla="*/ 227147 w 227147"/>
                <a:gd name="connsiteY9" fmla="*/ 0 h 342817"/>
                <a:gd name="connsiteX10" fmla="*/ 227147 w 227147"/>
                <a:gd name="connsiteY10" fmla="*/ 232738 h 342817"/>
                <a:gd name="connsiteX11" fmla="*/ 113574 w 227147"/>
                <a:gd name="connsiteY11" fmla="*/ 342817 h 342817"/>
                <a:gd name="connsiteX12" fmla="*/ 0 w 227147"/>
                <a:gd name="connsiteY12" fmla="*/ 232738 h 342817"/>
                <a:gd name="connsiteX13" fmla="*/ 0 w 227147"/>
                <a:gd name="connsiteY13" fmla="*/ 209150 h 34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7147" h="342817">
                  <a:moveTo>
                    <a:pt x="1577" y="209150"/>
                  </a:moveTo>
                  <a:lnTo>
                    <a:pt x="83603" y="209150"/>
                  </a:lnTo>
                  <a:lnTo>
                    <a:pt x="83603" y="226448"/>
                  </a:lnTo>
                  <a:cubicBezTo>
                    <a:pt x="83603" y="239029"/>
                    <a:pt x="85180" y="248464"/>
                    <a:pt x="89912" y="254754"/>
                  </a:cubicBezTo>
                  <a:cubicBezTo>
                    <a:pt x="96222" y="264190"/>
                    <a:pt x="105686" y="267335"/>
                    <a:pt x="115151" y="267335"/>
                  </a:cubicBezTo>
                  <a:cubicBezTo>
                    <a:pt x="132502" y="267335"/>
                    <a:pt x="145122" y="256327"/>
                    <a:pt x="145122" y="231166"/>
                  </a:cubicBezTo>
                  <a:lnTo>
                    <a:pt x="145122" y="70765"/>
                  </a:lnTo>
                  <a:lnTo>
                    <a:pt x="53632" y="70765"/>
                  </a:lnTo>
                  <a:lnTo>
                    <a:pt x="53632" y="0"/>
                  </a:lnTo>
                  <a:lnTo>
                    <a:pt x="227147" y="0"/>
                  </a:lnTo>
                  <a:lnTo>
                    <a:pt x="227147" y="232738"/>
                  </a:lnTo>
                  <a:cubicBezTo>
                    <a:pt x="227147" y="306649"/>
                    <a:pt x="170360" y="342817"/>
                    <a:pt x="113574" y="342817"/>
                  </a:cubicBezTo>
                  <a:cubicBezTo>
                    <a:pt x="56787" y="342817"/>
                    <a:pt x="0" y="306649"/>
                    <a:pt x="0" y="232738"/>
                  </a:cubicBezTo>
                  <a:lnTo>
                    <a:pt x="0" y="209150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76" name="Forma libre 75">
              <a:extLst>
                <a:ext uri="{FF2B5EF4-FFF2-40B4-BE49-F238E27FC236}">
                  <a16:creationId xmlns:a16="http://schemas.microsoft.com/office/drawing/2014/main" id="{189F94AE-6FBD-7FCC-B6D1-3E1693EA56DA}"/>
                </a:ext>
              </a:extLst>
            </p:cNvPr>
            <p:cNvSpPr/>
            <p:nvPr/>
          </p:nvSpPr>
          <p:spPr>
            <a:xfrm>
              <a:off x="1002536" y="4981481"/>
              <a:ext cx="241343" cy="248463"/>
            </a:xfrm>
            <a:custGeom>
              <a:avLst/>
              <a:gdLst>
                <a:gd name="connsiteX0" fmla="*/ 0 w 241343"/>
                <a:gd name="connsiteY0" fmla="*/ 0 h 248463"/>
                <a:gd name="connsiteX1" fmla="*/ 82025 w 241343"/>
                <a:gd name="connsiteY1" fmla="*/ 0 h 248463"/>
                <a:gd name="connsiteX2" fmla="*/ 82025 w 241343"/>
                <a:gd name="connsiteY2" fmla="*/ 143103 h 248463"/>
                <a:gd name="connsiteX3" fmla="*/ 107264 w 241343"/>
                <a:gd name="connsiteY3" fmla="*/ 174554 h 248463"/>
                <a:gd name="connsiteX4" fmla="*/ 159319 w 241343"/>
                <a:gd name="connsiteY4" fmla="*/ 106934 h 248463"/>
                <a:gd name="connsiteX5" fmla="*/ 159319 w 241343"/>
                <a:gd name="connsiteY5" fmla="*/ 0 h 248463"/>
                <a:gd name="connsiteX6" fmla="*/ 241344 w 241343"/>
                <a:gd name="connsiteY6" fmla="*/ 0 h 248463"/>
                <a:gd name="connsiteX7" fmla="*/ 241344 w 241343"/>
                <a:gd name="connsiteY7" fmla="*/ 242174 h 248463"/>
                <a:gd name="connsiteX8" fmla="*/ 162473 w 241343"/>
                <a:gd name="connsiteY8" fmla="*/ 242174 h 248463"/>
                <a:gd name="connsiteX9" fmla="*/ 162473 w 241343"/>
                <a:gd name="connsiteY9" fmla="*/ 221731 h 248463"/>
                <a:gd name="connsiteX10" fmla="*/ 164051 w 241343"/>
                <a:gd name="connsiteY10" fmla="*/ 206005 h 248463"/>
                <a:gd name="connsiteX11" fmla="*/ 162473 w 241343"/>
                <a:gd name="connsiteY11" fmla="*/ 206005 h 248463"/>
                <a:gd name="connsiteX12" fmla="*/ 86758 w 241343"/>
                <a:gd name="connsiteY12" fmla="*/ 248464 h 248463"/>
                <a:gd name="connsiteX13" fmla="*/ 0 w 241343"/>
                <a:gd name="connsiteY13" fmla="*/ 157256 h 248463"/>
                <a:gd name="connsiteX14" fmla="*/ 0 w 241343"/>
                <a:gd name="connsiteY14" fmla="*/ 0 h 24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343" h="248463">
                  <a:moveTo>
                    <a:pt x="0" y="0"/>
                  </a:moveTo>
                  <a:lnTo>
                    <a:pt x="82025" y="0"/>
                  </a:lnTo>
                  <a:lnTo>
                    <a:pt x="82025" y="143103"/>
                  </a:lnTo>
                  <a:cubicBezTo>
                    <a:pt x="82025" y="165118"/>
                    <a:pt x="91490" y="174554"/>
                    <a:pt x="107264" y="174554"/>
                  </a:cubicBezTo>
                  <a:cubicBezTo>
                    <a:pt x="141967" y="174554"/>
                    <a:pt x="159319" y="143103"/>
                    <a:pt x="159319" y="106934"/>
                  </a:cubicBezTo>
                  <a:lnTo>
                    <a:pt x="159319" y="0"/>
                  </a:lnTo>
                  <a:lnTo>
                    <a:pt x="241344" y="0"/>
                  </a:lnTo>
                  <a:lnTo>
                    <a:pt x="241344" y="242174"/>
                  </a:lnTo>
                  <a:lnTo>
                    <a:pt x="162473" y="242174"/>
                  </a:lnTo>
                  <a:lnTo>
                    <a:pt x="162473" y="221731"/>
                  </a:lnTo>
                  <a:cubicBezTo>
                    <a:pt x="162473" y="213868"/>
                    <a:pt x="164051" y="206005"/>
                    <a:pt x="164051" y="206005"/>
                  </a:cubicBezTo>
                  <a:lnTo>
                    <a:pt x="162473" y="206005"/>
                  </a:lnTo>
                  <a:cubicBezTo>
                    <a:pt x="149854" y="231166"/>
                    <a:pt x="118306" y="248464"/>
                    <a:pt x="86758" y="248464"/>
                  </a:cubicBezTo>
                  <a:cubicBezTo>
                    <a:pt x="37858" y="248464"/>
                    <a:pt x="0" y="226448"/>
                    <a:pt x="0" y="1572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77" name="Forma libre 76">
              <a:extLst>
                <a:ext uri="{FF2B5EF4-FFF2-40B4-BE49-F238E27FC236}">
                  <a16:creationId xmlns:a16="http://schemas.microsoft.com/office/drawing/2014/main" id="{177F2404-F351-7752-2BB1-3E0717D9B380}"/>
                </a:ext>
              </a:extLst>
            </p:cNvPr>
            <p:cNvSpPr/>
            <p:nvPr/>
          </p:nvSpPr>
          <p:spPr>
            <a:xfrm>
              <a:off x="1284893" y="4978336"/>
              <a:ext cx="197176" cy="254754"/>
            </a:xfrm>
            <a:custGeom>
              <a:avLst/>
              <a:gdLst>
                <a:gd name="connsiteX0" fmla="*/ 36280 w 197176"/>
                <a:gd name="connsiteY0" fmla="*/ 161973 h 254754"/>
                <a:gd name="connsiteX1" fmla="*/ 97800 w 197176"/>
                <a:gd name="connsiteY1" fmla="*/ 187134 h 254754"/>
                <a:gd name="connsiteX2" fmla="*/ 121461 w 197176"/>
                <a:gd name="connsiteY2" fmla="*/ 176126 h 254754"/>
                <a:gd name="connsiteX3" fmla="*/ 7887 w 197176"/>
                <a:gd name="connsiteY3" fmla="*/ 73910 h 254754"/>
                <a:gd name="connsiteX4" fmla="*/ 108841 w 197176"/>
                <a:gd name="connsiteY4" fmla="*/ 0 h 254754"/>
                <a:gd name="connsiteX5" fmla="*/ 194022 w 197176"/>
                <a:gd name="connsiteY5" fmla="*/ 28306 h 254754"/>
                <a:gd name="connsiteX6" fmla="*/ 165628 w 197176"/>
                <a:gd name="connsiteY6" fmla="*/ 86491 h 254754"/>
                <a:gd name="connsiteX7" fmla="*/ 107264 w 197176"/>
                <a:gd name="connsiteY7" fmla="*/ 66047 h 254754"/>
                <a:gd name="connsiteX8" fmla="*/ 83603 w 197176"/>
                <a:gd name="connsiteY8" fmla="*/ 78628 h 254754"/>
                <a:gd name="connsiteX9" fmla="*/ 197176 w 197176"/>
                <a:gd name="connsiteY9" fmla="*/ 177699 h 254754"/>
                <a:gd name="connsiteX10" fmla="*/ 97800 w 197176"/>
                <a:gd name="connsiteY10" fmla="*/ 254754 h 254754"/>
                <a:gd name="connsiteX11" fmla="*/ 0 w 197176"/>
                <a:gd name="connsiteY11" fmla="*/ 218585 h 254754"/>
                <a:gd name="connsiteX12" fmla="*/ 36280 w 197176"/>
                <a:gd name="connsiteY12" fmla="*/ 161973 h 25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176" h="254754">
                  <a:moveTo>
                    <a:pt x="36280" y="161973"/>
                  </a:moveTo>
                  <a:cubicBezTo>
                    <a:pt x="36280" y="161973"/>
                    <a:pt x="63096" y="187134"/>
                    <a:pt x="97800" y="187134"/>
                  </a:cubicBezTo>
                  <a:cubicBezTo>
                    <a:pt x="110419" y="187134"/>
                    <a:pt x="121461" y="183989"/>
                    <a:pt x="121461" y="176126"/>
                  </a:cubicBezTo>
                  <a:cubicBezTo>
                    <a:pt x="121461" y="154111"/>
                    <a:pt x="7887" y="152538"/>
                    <a:pt x="7887" y="73910"/>
                  </a:cubicBezTo>
                  <a:cubicBezTo>
                    <a:pt x="7887" y="28306"/>
                    <a:pt x="52055" y="0"/>
                    <a:pt x="108841" y="0"/>
                  </a:cubicBezTo>
                  <a:cubicBezTo>
                    <a:pt x="165628" y="0"/>
                    <a:pt x="194022" y="28306"/>
                    <a:pt x="194022" y="28306"/>
                  </a:cubicBezTo>
                  <a:lnTo>
                    <a:pt x="165628" y="86491"/>
                  </a:lnTo>
                  <a:cubicBezTo>
                    <a:pt x="165628" y="86491"/>
                    <a:pt x="141967" y="66047"/>
                    <a:pt x="107264" y="66047"/>
                  </a:cubicBezTo>
                  <a:cubicBezTo>
                    <a:pt x="94645" y="66047"/>
                    <a:pt x="83603" y="69192"/>
                    <a:pt x="83603" y="78628"/>
                  </a:cubicBezTo>
                  <a:cubicBezTo>
                    <a:pt x="83603" y="97498"/>
                    <a:pt x="197176" y="99071"/>
                    <a:pt x="197176" y="177699"/>
                  </a:cubicBezTo>
                  <a:cubicBezTo>
                    <a:pt x="197176" y="218585"/>
                    <a:pt x="160896" y="254754"/>
                    <a:pt x="97800" y="254754"/>
                  </a:cubicBezTo>
                  <a:cubicBezTo>
                    <a:pt x="36280" y="254754"/>
                    <a:pt x="0" y="218585"/>
                    <a:pt x="0" y="218585"/>
                  </a:cubicBezTo>
                  <a:lnTo>
                    <a:pt x="36280" y="161973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78" name="Forma libre 77">
              <a:extLst>
                <a:ext uri="{FF2B5EF4-FFF2-40B4-BE49-F238E27FC236}">
                  <a16:creationId xmlns:a16="http://schemas.microsoft.com/office/drawing/2014/main" id="{3C65CC9C-F58B-7768-A237-0A81CEB67DC9}"/>
                </a:ext>
              </a:extLst>
            </p:cNvPr>
            <p:cNvSpPr/>
            <p:nvPr/>
          </p:nvSpPr>
          <p:spPr>
            <a:xfrm>
              <a:off x="1508885" y="4917006"/>
              <a:ext cx="167205" cy="309793"/>
            </a:xfrm>
            <a:custGeom>
              <a:avLst/>
              <a:gdLst>
                <a:gd name="connsiteX0" fmla="*/ 31548 w 167205"/>
                <a:gd name="connsiteY0" fmla="*/ 132095 h 309793"/>
                <a:gd name="connsiteX1" fmla="*/ 0 w 167205"/>
                <a:gd name="connsiteY1" fmla="*/ 132095 h 309793"/>
                <a:gd name="connsiteX2" fmla="*/ 0 w 167205"/>
                <a:gd name="connsiteY2" fmla="*/ 69193 h 309793"/>
                <a:gd name="connsiteX3" fmla="*/ 33126 w 167205"/>
                <a:gd name="connsiteY3" fmla="*/ 69193 h 309793"/>
                <a:gd name="connsiteX4" fmla="*/ 33126 w 167205"/>
                <a:gd name="connsiteY4" fmla="*/ 0 h 309793"/>
                <a:gd name="connsiteX5" fmla="*/ 111996 w 167205"/>
                <a:gd name="connsiteY5" fmla="*/ 0 h 309793"/>
                <a:gd name="connsiteX6" fmla="*/ 111996 w 167205"/>
                <a:gd name="connsiteY6" fmla="*/ 69193 h 309793"/>
                <a:gd name="connsiteX7" fmla="*/ 162473 w 167205"/>
                <a:gd name="connsiteY7" fmla="*/ 69193 h 309793"/>
                <a:gd name="connsiteX8" fmla="*/ 162473 w 167205"/>
                <a:gd name="connsiteY8" fmla="*/ 132095 h 309793"/>
                <a:gd name="connsiteX9" fmla="*/ 111996 w 167205"/>
                <a:gd name="connsiteY9" fmla="*/ 132095 h 309793"/>
                <a:gd name="connsiteX10" fmla="*/ 111996 w 167205"/>
                <a:gd name="connsiteY10" fmla="*/ 206005 h 309793"/>
                <a:gd name="connsiteX11" fmla="*/ 156164 w 167205"/>
                <a:gd name="connsiteY11" fmla="*/ 237456 h 309793"/>
                <a:gd name="connsiteX12" fmla="*/ 167205 w 167205"/>
                <a:gd name="connsiteY12" fmla="*/ 237456 h 309793"/>
                <a:gd name="connsiteX13" fmla="*/ 167205 w 167205"/>
                <a:gd name="connsiteY13" fmla="*/ 308221 h 309793"/>
                <a:gd name="connsiteX14" fmla="*/ 145122 w 167205"/>
                <a:gd name="connsiteY14" fmla="*/ 309794 h 309793"/>
                <a:gd name="connsiteX15" fmla="*/ 31548 w 167205"/>
                <a:gd name="connsiteY15" fmla="*/ 217013 h 309793"/>
                <a:gd name="connsiteX16" fmla="*/ 31548 w 167205"/>
                <a:gd name="connsiteY16" fmla="*/ 132095 h 30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7205" h="309793">
                  <a:moveTo>
                    <a:pt x="31548" y="132095"/>
                  </a:moveTo>
                  <a:lnTo>
                    <a:pt x="0" y="132095"/>
                  </a:lnTo>
                  <a:lnTo>
                    <a:pt x="0" y="69193"/>
                  </a:lnTo>
                  <a:lnTo>
                    <a:pt x="33126" y="69193"/>
                  </a:lnTo>
                  <a:lnTo>
                    <a:pt x="33126" y="0"/>
                  </a:lnTo>
                  <a:lnTo>
                    <a:pt x="111996" y="0"/>
                  </a:lnTo>
                  <a:lnTo>
                    <a:pt x="111996" y="69193"/>
                  </a:lnTo>
                  <a:lnTo>
                    <a:pt x="162473" y="69193"/>
                  </a:lnTo>
                  <a:lnTo>
                    <a:pt x="162473" y="132095"/>
                  </a:lnTo>
                  <a:lnTo>
                    <a:pt x="111996" y="132095"/>
                  </a:lnTo>
                  <a:lnTo>
                    <a:pt x="111996" y="206005"/>
                  </a:lnTo>
                  <a:cubicBezTo>
                    <a:pt x="111996" y="232738"/>
                    <a:pt x="140389" y="237456"/>
                    <a:pt x="156164" y="237456"/>
                  </a:cubicBezTo>
                  <a:cubicBezTo>
                    <a:pt x="162473" y="237456"/>
                    <a:pt x="167205" y="237456"/>
                    <a:pt x="167205" y="237456"/>
                  </a:cubicBezTo>
                  <a:lnTo>
                    <a:pt x="167205" y="308221"/>
                  </a:lnTo>
                  <a:cubicBezTo>
                    <a:pt x="167205" y="308221"/>
                    <a:pt x="157741" y="309794"/>
                    <a:pt x="145122" y="309794"/>
                  </a:cubicBezTo>
                  <a:cubicBezTo>
                    <a:pt x="105686" y="309794"/>
                    <a:pt x="31548" y="298786"/>
                    <a:pt x="31548" y="217013"/>
                  </a:cubicBezTo>
                  <a:lnTo>
                    <a:pt x="31548" y="132095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79" name="Forma libre 78">
              <a:extLst>
                <a:ext uri="{FF2B5EF4-FFF2-40B4-BE49-F238E27FC236}">
                  <a16:creationId xmlns:a16="http://schemas.microsoft.com/office/drawing/2014/main" id="{157193AC-8D5D-6753-187E-722418EDB496}"/>
                </a:ext>
              </a:extLst>
            </p:cNvPr>
            <p:cNvSpPr/>
            <p:nvPr/>
          </p:nvSpPr>
          <p:spPr>
            <a:xfrm>
              <a:off x="1723413" y="4887127"/>
              <a:ext cx="82025" cy="336527"/>
            </a:xfrm>
            <a:custGeom>
              <a:avLst/>
              <a:gdLst>
                <a:gd name="connsiteX0" fmla="*/ 0 w 82025"/>
                <a:gd name="connsiteY0" fmla="*/ 94353 h 336527"/>
                <a:gd name="connsiteX1" fmla="*/ 82025 w 82025"/>
                <a:gd name="connsiteY1" fmla="*/ 94353 h 336527"/>
                <a:gd name="connsiteX2" fmla="*/ 82025 w 82025"/>
                <a:gd name="connsiteY2" fmla="*/ 336527 h 336527"/>
                <a:gd name="connsiteX3" fmla="*/ 0 w 82025"/>
                <a:gd name="connsiteY3" fmla="*/ 336527 h 336527"/>
                <a:gd name="connsiteX4" fmla="*/ 0 w 82025"/>
                <a:gd name="connsiteY4" fmla="*/ 94353 h 336527"/>
                <a:gd name="connsiteX5" fmla="*/ 1577 w 82025"/>
                <a:gd name="connsiteY5" fmla="*/ 0 h 336527"/>
                <a:gd name="connsiteX6" fmla="*/ 82025 w 82025"/>
                <a:gd name="connsiteY6" fmla="*/ 0 h 336527"/>
                <a:gd name="connsiteX7" fmla="*/ 82025 w 82025"/>
                <a:gd name="connsiteY7" fmla="*/ 62902 h 336527"/>
                <a:gd name="connsiteX8" fmla="*/ 1577 w 82025"/>
                <a:gd name="connsiteY8" fmla="*/ 62902 h 336527"/>
                <a:gd name="connsiteX9" fmla="*/ 1577 w 82025"/>
                <a:gd name="connsiteY9" fmla="*/ 0 h 33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025" h="336527">
                  <a:moveTo>
                    <a:pt x="0" y="94353"/>
                  </a:moveTo>
                  <a:lnTo>
                    <a:pt x="82025" y="94353"/>
                  </a:lnTo>
                  <a:lnTo>
                    <a:pt x="82025" y="336527"/>
                  </a:lnTo>
                  <a:lnTo>
                    <a:pt x="0" y="336527"/>
                  </a:lnTo>
                  <a:lnTo>
                    <a:pt x="0" y="94353"/>
                  </a:lnTo>
                  <a:close/>
                  <a:moveTo>
                    <a:pt x="1577" y="0"/>
                  </a:moveTo>
                  <a:lnTo>
                    <a:pt x="82025" y="0"/>
                  </a:lnTo>
                  <a:lnTo>
                    <a:pt x="82025" y="62902"/>
                  </a:lnTo>
                  <a:lnTo>
                    <a:pt x="1577" y="62902"/>
                  </a:lnTo>
                  <a:lnTo>
                    <a:pt x="1577" y="0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80" name="Forma libre 79">
              <a:extLst>
                <a:ext uri="{FF2B5EF4-FFF2-40B4-BE49-F238E27FC236}">
                  <a16:creationId xmlns:a16="http://schemas.microsoft.com/office/drawing/2014/main" id="{055D5F78-2939-5AE6-8B22-ACBFB87584BD}"/>
                </a:ext>
              </a:extLst>
            </p:cNvPr>
            <p:cNvSpPr/>
            <p:nvPr/>
          </p:nvSpPr>
          <p:spPr>
            <a:xfrm>
              <a:off x="1848028" y="4976763"/>
              <a:ext cx="239766" cy="251609"/>
            </a:xfrm>
            <a:custGeom>
              <a:avLst/>
              <a:gdLst>
                <a:gd name="connsiteX0" fmla="*/ 135657 w 239766"/>
                <a:gd name="connsiteY0" fmla="*/ 0 h 251609"/>
                <a:gd name="connsiteX1" fmla="*/ 231879 w 239766"/>
                <a:gd name="connsiteY1" fmla="*/ 36169 h 251609"/>
                <a:gd name="connsiteX2" fmla="*/ 197176 w 239766"/>
                <a:gd name="connsiteY2" fmla="*/ 91208 h 251609"/>
                <a:gd name="connsiteX3" fmla="*/ 140389 w 239766"/>
                <a:gd name="connsiteY3" fmla="*/ 67620 h 251609"/>
                <a:gd name="connsiteX4" fmla="*/ 82025 w 239766"/>
                <a:gd name="connsiteY4" fmla="*/ 125805 h 251609"/>
                <a:gd name="connsiteX5" fmla="*/ 143544 w 239766"/>
                <a:gd name="connsiteY5" fmla="*/ 185562 h 251609"/>
                <a:gd name="connsiteX6" fmla="*/ 209796 w 239766"/>
                <a:gd name="connsiteY6" fmla="*/ 155683 h 251609"/>
                <a:gd name="connsiteX7" fmla="*/ 239766 w 239766"/>
                <a:gd name="connsiteY7" fmla="*/ 212295 h 251609"/>
                <a:gd name="connsiteX8" fmla="*/ 135657 w 239766"/>
                <a:gd name="connsiteY8" fmla="*/ 251609 h 251609"/>
                <a:gd name="connsiteX9" fmla="*/ 0 w 239766"/>
                <a:gd name="connsiteY9" fmla="*/ 124232 h 251609"/>
                <a:gd name="connsiteX10" fmla="*/ 135657 w 239766"/>
                <a:gd name="connsiteY10" fmla="*/ 0 h 251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9766" h="251609">
                  <a:moveTo>
                    <a:pt x="135657" y="0"/>
                  </a:moveTo>
                  <a:cubicBezTo>
                    <a:pt x="201909" y="0"/>
                    <a:pt x="231879" y="36169"/>
                    <a:pt x="231879" y="36169"/>
                  </a:cubicBezTo>
                  <a:lnTo>
                    <a:pt x="197176" y="91208"/>
                  </a:lnTo>
                  <a:cubicBezTo>
                    <a:pt x="197176" y="91208"/>
                    <a:pt x="173515" y="67620"/>
                    <a:pt x="140389" y="67620"/>
                  </a:cubicBezTo>
                  <a:cubicBezTo>
                    <a:pt x="100954" y="67620"/>
                    <a:pt x="82025" y="97498"/>
                    <a:pt x="82025" y="125805"/>
                  </a:cubicBezTo>
                  <a:cubicBezTo>
                    <a:pt x="82025" y="154111"/>
                    <a:pt x="102532" y="185562"/>
                    <a:pt x="143544" y="185562"/>
                  </a:cubicBezTo>
                  <a:cubicBezTo>
                    <a:pt x="178247" y="185562"/>
                    <a:pt x="209796" y="155683"/>
                    <a:pt x="209796" y="155683"/>
                  </a:cubicBezTo>
                  <a:lnTo>
                    <a:pt x="239766" y="212295"/>
                  </a:lnTo>
                  <a:cubicBezTo>
                    <a:pt x="239766" y="212295"/>
                    <a:pt x="203486" y="251609"/>
                    <a:pt x="135657" y="251609"/>
                  </a:cubicBezTo>
                  <a:cubicBezTo>
                    <a:pt x="48900" y="251609"/>
                    <a:pt x="0" y="191852"/>
                    <a:pt x="0" y="124232"/>
                  </a:cubicBezTo>
                  <a:cubicBezTo>
                    <a:pt x="0" y="61330"/>
                    <a:pt x="48900" y="0"/>
                    <a:pt x="135657" y="0"/>
                  </a:cubicBez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81" name="Forma libre 80">
              <a:extLst>
                <a:ext uri="{FF2B5EF4-FFF2-40B4-BE49-F238E27FC236}">
                  <a16:creationId xmlns:a16="http://schemas.microsoft.com/office/drawing/2014/main" id="{F1D0E2BD-CBAD-5358-8664-CAF3FEE4449E}"/>
                </a:ext>
              </a:extLst>
            </p:cNvPr>
            <p:cNvSpPr/>
            <p:nvPr/>
          </p:nvSpPr>
          <p:spPr>
            <a:xfrm>
              <a:off x="2127230" y="4887127"/>
              <a:ext cx="82025" cy="336527"/>
            </a:xfrm>
            <a:custGeom>
              <a:avLst/>
              <a:gdLst>
                <a:gd name="connsiteX0" fmla="*/ 0 w 82025"/>
                <a:gd name="connsiteY0" fmla="*/ 94353 h 336527"/>
                <a:gd name="connsiteX1" fmla="*/ 82025 w 82025"/>
                <a:gd name="connsiteY1" fmla="*/ 94353 h 336527"/>
                <a:gd name="connsiteX2" fmla="*/ 82025 w 82025"/>
                <a:gd name="connsiteY2" fmla="*/ 336527 h 336527"/>
                <a:gd name="connsiteX3" fmla="*/ 0 w 82025"/>
                <a:gd name="connsiteY3" fmla="*/ 336527 h 336527"/>
                <a:gd name="connsiteX4" fmla="*/ 0 w 82025"/>
                <a:gd name="connsiteY4" fmla="*/ 94353 h 336527"/>
                <a:gd name="connsiteX5" fmla="*/ 1578 w 82025"/>
                <a:gd name="connsiteY5" fmla="*/ 0 h 336527"/>
                <a:gd name="connsiteX6" fmla="*/ 82025 w 82025"/>
                <a:gd name="connsiteY6" fmla="*/ 0 h 336527"/>
                <a:gd name="connsiteX7" fmla="*/ 82025 w 82025"/>
                <a:gd name="connsiteY7" fmla="*/ 62902 h 336527"/>
                <a:gd name="connsiteX8" fmla="*/ 1578 w 82025"/>
                <a:gd name="connsiteY8" fmla="*/ 62902 h 336527"/>
                <a:gd name="connsiteX9" fmla="*/ 1578 w 82025"/>
                <a:gd name="connsiteY9" fmla="*/ 0 h 33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025" h="336527">
                  <a:moveTo>
                    <a:pt x="0" y="94353"/>
                  </a:moveTo>
                  <a:lnTo>
                    <a:pt x="82025" y="94353"/>
                  </a:lnTo>
                  <a:lnTo>
                    <a:pt x="82025" y="336527"/>
                  </a:lnTo>
                  <a:lnTo>
                    <a:pt x="0" y="336527"/>
                  </a:lnTo>
                  <a:lnTo>
                    <a:pt x="0" y="94353"/>
                  </a:lnTo>
                  <a:close/>
                  <a:moveTo>
                    <a:pt x="1578" y="0"/>
                  </a:moveTo>
                  <a:lnTo>
                    <a:pt x="82025" y="0"/>
                  </a:lnTo>
                  <a:lnTo>
                    <a:pt x="82025" y="62902"/>
                  </a:lnTo>
                  <a:lnTo>
                    <a:pt x="1578" y="62902"/>
                  </a:lnTo>
                  <a:lnTo>
                    <a:pt x="1578" y="0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82" name="Forma libre 81">
              <a:extLst>
                <a:ext uri="{FF2B5EF4-FFF2-40B4-BE49-F238E27FC236}">
                  <a16:creationId xmlns:a16="http://schemas.microsoft.com/office/drawing/2014/main" id="{420414E7-9E73-2941-5C91-2010B43CF451}"/>
                </a:ext>
              </a:extLst>
            </p:cNvPr>
            <p:cNvSpPr/>
            <p:nvPr/>
          </p:nvSpPr>
          <p:spPr>
            <a:xfrm>
              <a:off x="2251845" y="4975191"/>
              <a:ext cx="225569" cy="253181"/>
            </a:xfrm>
            <a:custGeom>
              <a:avLst/>
              <a:gdLst>
                <a:gd name="connsiteX0" fmla="*/ 140390 w 225569"/>
                <a:gd name="connsiteY0" fmla="*/ 97498 h 253181"/>
                <a:gd name="connsiteX1" fmla="*/ 143544 w 225569"/>
                <a:gd name="connsiteY1" fmla="*/ 97498 h 253181"/>
                <a:gd name="connsiteX2" fmla="*/ 143544 w 225569"/>
                <a:gd name="connsiteY2" fmla="*/ 92781 h 253181"/>
                <a:gd name="connsiteX3" fmla="*/ 107264 w 225569"/>
                <a:gd name="connsiteY3" fmla="*/ 66047 h 253181"/>
                <a:gd name="connsiteX4" fmla="*/ 41013 w 225569"/>
                <a:gd name="connsiteY4" fmla="*/ 89636 h 253181"/>
                <a:gd name="connsiteX5" fmla="*/ 12619 w 225569"/>
                <a:gd name="connsiteY5" fmla="*/ 31451 h 253181"/>
                <a:gd name="connsiteX6" fmla="*/ 115151 w 225569"/>
                <a:gd name="connsiteY6" fmla="*/ 0 h 253181"/>
                <a:gd name="connsiteX7" fmla="*/ 225570 w 225569"/>
                <a:gd name="connsiteY7" fmla="*/ 99071 h 253181"/>
                <a:gd name="connsiteX8" fmla="*/ 225570 w 225569"/>
                <a:gd name="connsiteY8" fmla="*/ 248464 h 253181"/>
                <a:gd name="connsiteX9" fmla="*/ 151431 w 225569"/>
                <a:gd name="connsiteY9" fmla="*/ 248464 h 253181"/>
                <a:gd name="connsiteX10" fmla="*/ 151431 w 225569"/>
                <a:gd name="connsiteY10" fmla="*/ 234311 h 253181"/>
                <a:gd name="connsiteX11" fmla="*/ 153009 w 225569"/>
                <a:gd name="connsiteY11" fmla="*/ 218585 h 253181"/>
                <a:gd name="connsiteX12" fmla="*/ 151431 w 225569"/>
                <a:gd name="connsiteY12" fmla="*/ 218585 h 253181"/>
                <a:gd name="connsiteX13" fmla="*/ 82026 w 225569"/>
                <a:gd name="connsiteY13" fmla="*/ 253181 h 253181"/>
                <a:gd name="connsiteX14" fmla="*/ 0 w 225569"/>
                <a:gd name="connsiteY14" fmla="*/ 174554 h 253181"/>
                <a:gd name="connsiteX15" fmla="*/ 140390 w 225569"/>
                <a:gd name="connsiteY15" fmla="*/ 97498 h 253181"/>
                <a:gd name="connsiteX16" fmla="*/ 105687 w 225569"/>
                <a:gd name="connsiteY16" fmla="*/ 193424 h 253181"/>
                <a:gd name="connsiteX17" fmla="*/ 146699 w 225569"/>
                <a:gd name="connsiteY17" fmla="*/ 150965 h 253181"/>
                <a:gd name="connsiteX18" fmla="*/ 146699 w 225569"/>
                <a:gd name="connsiteY18" fmla="*/ 146248 h 253181"/>
                <a:gd name="connsiteX19" fmla="*/ 138812 w 225569"/>
                <a:gd name="connsiteY19" fmla="*/ 146248 h 253181"/>
                <a:gd name="connsiteX20" fmla="*/ 83603 w 225569"/>
                <a:gd name="connsiteY20" fmla="*/ 174554 h 253181"/>
                <a:gd name="connsiteX21" fmla="*/ 105687 w 225569"/>
                <a:gd name="connsiteY21" fmla="*/ 193424 h 25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5569" h="253181">
                  <a:moveTo>
                    <a:pt x="140390" y="97498"/>
                  </a:moveTo>
                  <a:lnTo>
                    <a:pt x="143544" y="97498"/>
                  </a:lnTo>
                  <a:lnTo>
                    <a:pt x="143544" y="92781"/>
                  </a:lnTo>
                  <a:cubicBezTo>
                    <a:pt x="143544" y="72337"/>
                    <a:pt x="127770" y="66047"/>
                    <a:pt x="107264" y="66047"/>
                  </a:cubicBezTo>
                  <a:cubicBezTo>
                    <a:pt x="75716" y="66047"/>
                    <a:pt x="41013" y="89636"/>
                    <a:pt x="41013" y="89636"/>
                  </a:cubicBezTo>
                  <a:lnTo>
                    <a:pt x="12619" y="31451"/>
                  </a:lnTo>
                  <a:cubicBezTo>
                    <a:pt x="12619" y="31451"/>
                    <a:pt x="55209" y="0"/>
                    <a:pt x="115151" y="0"/>
                  </a:cubicBezTo>
                  <a:cubicBezTo>
                    <a:pt x="182980" y="0"/>
                    <a:pt x="225570" y="37741"/>
                    <a:pt x="225570" y="99071"/>
                  </a:cubicBezTo>
                  <a:lnTo>
                    <a:pt x="225570" y="248464"/>
                  </a:lnTo>
                  <a:lnTo>
                    <a:pt x="151431" y="248464"/>
                  </a:lnTo>
                  <a:lnTo>
                    <a:pt x="151431" y="234311"/>
                  </a:lnTo>
                  <a:cubicBezTo>
                    <a:pt x="151431" y="226448"/>
                    <a:pt x="153009" y="218585"/>
                    <a:pt x="153009" y="218585"/>
                  </a:cubicBezTo>
                  <a:lnTo>
                    <a:pt x="151431" y="218585"/>
                  </a:lnTo>
                  <a:cubicBezTo>
                    <a:pt x="151431" y="218585"/>
                    <a:pt x="134080" y="253181"/>
                    <a:pt x="82026" y="253181"/>
                  </a:cubicBezTo>
                  <a:cubicBezTo>
                    <a:pt x="36280" y="253181"/>
                    <a:pt x="0" y="223303"/>
                    <a:pt x="0" y="174554"/>
                  </a:cubicBezTo>
                  <a:cubicBezTo>
                    <a:pt x="0" y="105361"/>
                    <a:pt x="102532" y="97498"/>
                    <a:pt x="140390" y="97498"/>
                  </a:cubicBezTo>
                  <a:close/>
                  <a:moveTo>
                    <a:pt x="105687" y="193424"/>
                  </a:moveTo>
                  <a:cubicBezTo>
                    <a:pt x="127770" y="193424"/>
                    <a:pt x="146699" y="169836"/>
                    <a:pt x="146699" y="150965"/>
                  </a:cubicBezTo>
                  <a:lnTo>
                    <a:pt x="146699" y="146248"/>
                  </a:lnTo>
                  <a:lnTo>
                    <a:pt x="138812" y="146248"/>
                  </a:lnTo>
                  <a:cubicBezTo>
                    <a:pt x="113574" y="146248"/>
                    <a:pt x="83603" y="154110"/>
                    <a:pt x="83603" y="174554"/>
                  </a:cubicBezTo>
                  <a:cubicBezTo>
                    <a:pt x="82026" y="183989"/>
                    <a:pt x="88335" y="193424"/>
                    <a:pt x="105687" y="193424"/>
                  </a:cubicBez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83" name="Forma libre 82">
              <a:extLst>
                <a:ext uri="{FF2B5EF4-FFF2-40B4-BE49-F238E27FC236}">
                  <a16:creationId xmlns:a16="http://schemas.microsoft.com/office/drawing/2014/main" id="{62847973-B6CD-2201-59A2-BB689D93CE3F}"/>
                </a:ext>
              </a:extLst>
            </p:cNvPr>
            <p:cNvSpPr/>
            <p:nvPr/>
          </p:nvSpPr>
          <p:spPr>
            <a:xfrm>
              <a:off x="2620959" y="4887127"/>
              <a:ext cx="227146" cy="342817"/>
            </a:xfrm>
            <a:custGeom>
              <a:avLst/>
              <a:gdLst>
                <a:gd name="connsiteX0" fmla="*/ 1577 w 227146"/>
                <a:gd name="connsiteY0" fmla="*/ 209150 h 342817"/>
                <a:gd name="connsiteX1" fmla="*/ 83603 w 227146"/>
                <a:gd name="connsiteY1" fmla="*/ 209150 h 342817"/>
                <a:gd name="connsiteX2" fmla="*/ 83603 w 227146"/>
                <a:gd name="connsiteY2" fmla="*/ 226448 h 342817"/>
                <a:gd name="connsiteX3" fmla="*/ 89912 w 227146"/>
                <a:gd name="connsiteY3" fmla="*/ 254754 h 342817"/>
                <a:gd name="connsiteX4" fmla="*/ 115151 w 227146"/>
                <a:gd name="connsiteY4" fmla="*/ 267335 h 342817"/>
                <a:gd name="connsiteX5" fmla="*/ 145122 w 227146"/>
                <a:gd name="connsiteY5" fmla="*/ 231166 h 342817"/>
                <a:gd name="connsiteX6" fmla="*/ 145122 w 227146"/>
                <a:gd name="connsiteY6" fmla="*/ 70765 h 342817"/>
                <a:gd name="connsiteX7" fmla="*/ 53632 w 227146"/>
                <a:gd name="connsiteY7" fmla="*/ 70765 h 342817"/>
                <a:gd name="connsiteX8" fmla="*/ 53632 w 227146"/>
                <a:gd name="connsiteY8" fmla="*/ 0 h 342817"/>
                <a:gd name="connsiteX9" fmla="*/ 227147 w 227146"/>
                <a:gd name="connsiteY9" fmla="*/ 0 h 342817"/>
                <a:gd name="connsiteX10" fmla="*/ 227147 w 227146"/>
                <a:gd name="connsiteY10" fmla="*/ 232738 h 342817"/>
                <a:gd name="connsiteX11" fmla="*/ 113573 w 227146"/>
                <a:gd name="connsiteY11" fmla="*/ 342817 h 342817"/>
                <a:gd name="connsiteX12" fmla="*/ 0 w 227146"/>
                <a:gd name="connsiteY12" fmla="*/ 232738 h 342817"/>
                <a:gd name="connsiteX13" fmla="*/ 0 w 227146"/>
                <a:gd name="connsiteY13" fmla="*/ 209150 h 34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7146" h="342817">
                  <a:moveTo>
                    <a:pt x="1577" y="209150"/>
                  </a:moveTo>
                  <a:lnTo>
                    <a:pt x="83603" y="209150"/>
                  </a:lnTo>
                  <a:lnTo>
                    <a:pt x="83603" y="226448"/>
                  </a:lnTo>
                  <a:cubicBezTo>
                    <a:pt x="83603" y="239029"/>
                    <a:pt x="85180" y="248464"/>
                    <a:pt x="89912" y="254754"/>
                  </a:cubicBezTo>
                  <a:cubicBezTo>
                    <a:pt x="96222" y="264190"/>
                    <a:pt x="105686" y="267335"/>
                    <a:pt x="115151" y="267335"/>
                  </a:cubicBezTo>
                  <a:cubicBezTo>
                    <a:pt x="132502" y="267335"/>
                    <a:pt x="145122" y="256327"/>
                    <a:pt x="145122" y="231166"/>
                  </a:cubicBezTo>
                  <a:lnTo>
                    <a:pt x="145122" y="70765"/>
                  </a:lnTo>
                  <a:lnTo>
                    <a:pt x="53632" y="70765"/>
                  </a:lnTo>
                  <a:lnTo>
                    <a:pt x="53632" y="0"/>
                  </a:lnTo>
                  <a:lnTo>
                    <a:pt x="227147" y="0"/>
                  </a:lnTo>
                  <a:lnTo>
                    <a:pt x="227147" y="232738"/>
                  </a:lnTo>
                  <a:cubicBezTo>
                    <a:pt x="227147" y="306649"/>
                    <a:pt x="170360" y="342817"/>
                    <a:pt x="113573" y="342817"/>
                  </a:cubicBezTo>
                  <a:cubicBezTo>
                    <a:pt x="56787" y="342817"/>
                    <a:pt x="0" y="306649"/>
                    <a:pt x="0" y="232738"/>
                  </a:cubicBezTo>
                  <a:lnTo>
                    <a:pt x="0" y="209150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84" name="Forma libre 83">
              <a:extLst>
                <a:ext uri="{FF2B5EF4-FFF2-40B4-BE49-F238E27FC236}">
                  <a16:creationId xmlns:a16="http://schemas.microsoft.com/office/drawing/2014/main" id="{DE275811-A44B-4621-4A89-6CE7C59F861B}"/>
                </a:ext>
              </a:extLst>
            </p:cNvPr>
            <p:cNvSpPr/>
            <p:nvPr/>
          </p:nvSpPr>
          <p:spPr>
            <a:xfrm>
              <a:off x="2911203" y="4981481"/>
              <a:ext cx="241343" cy="248463"/>
            </a:xfrm>
            <a:custGeom>
              <a:avLst/>
              <a:gdLst>
                <a:gd name="connsiteX0" fmla="*/ 0 w 241343"/>
                <a:gd name="connsiteY0" fmla="*/ 0 h 248463"/>
                <a:gd name="connsiteX1" fmla="*/ 82025 w 241343"/>
                <a:gd name="connsiteY1" fmla="*/ 0 h 248463"/>
                <a:gd name="connsiteX2" fmla="*/ 82025 w 241343"/>
                <a:gd name="connsiteY2" fmla="*/ 143103 h 248463"/>
                <a:gd name="connsiteX3" fmla="*/ 107264 w 241343"/>
                <a:gd name="connsiteY3" fmla="*/ 174554 h 248463"/>
                <a:gd name="connsiteX4" fmla="*/ 159319 w 241343"/>
                <a:gd name="connsiteY4" fmla="*/ 106934 h 248463"/>
                <a:gd name="connsiteX5" fmla="*/ 159319 w 241343"/>
                <a:gd name="connsiteY5" fmla="*/ 0 h 248463"/>
                <a:gd name="connsiteX6" fmla="*/ 241344 w 241343"/>
                <a:gd name="connsiteY6" fmla="*/ 0 h 248463"/>
                <a:gd name="connsiteX7" fmla="*/ 241344 w 241343"/>
                <a:gd name="connsiteY7" fmla="*/ 242174 h 248463"/>
                <a:gd name="connsiteX8" fmla="*/ 162473 w 241343"/>
                <a:gd name="connsiteY8" fmla="*/ 242174 h 248463"/>
                <a:gd name="connsiteX9" fmla="*/ 162473 w 241343"/>
                <a:gd name="connsiteY9" fmla="*/ 221731 h 248463"/>
                <a:gd name="connsiteX10" fmla="*/ 164051 w 241343"/>
                <a:gd name="connsiteY10" fmla="*/ 206005 h 248463"/>
                <a:gd name="connsiteX11" fmla="*/ 162473 w 241343"/>
                <a:gd name="connsiteY11" fmla="*/ 206005 h 248463"/>
                <a:gd name="connsiteX12" fmla="*/ 86758 w 241343"/>
                <a:gd name="connsiteY12" fmla="*/ 248464 h 248463"/>
                <a:gd name="connsiteX13" fmla="*/ 0 w 241343"/>
                <a:gd name="connsiteY13" fmla="*/ 157256 h 248463"/>
                <a:gd name="connsiteX14" fmla="*/ 0 w 241343"/>
                <a:gd name="connsiteY14" fmla="*/ 0 h 24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343" h="248463">
                  <a:moveTo>
                    <a:pt x="0" y="0"/>
                  </a:moveTo>
                  <a:lnTo>
                    <a:pt x="82025" y="0"/>
                  </a:lnTo>
                  <a:lnTo>
                    <a:pt x="82025" y="143103"/>
                  </a:lnTo>
                  <a:cubicBezTo>
                    <a:pt x="82025" y="165118"/>
                    <a:pt x="91490" y="174554"/>
                    <a:pt x="107264" y="174554"/>
                  </a:cubicBezTo>
                  <a:cubicBezTo>
                    <a:pt x="141967" y="174554"/>
                    <a:pt x="159319" y="143103"/>
                    <a:pt x="159319" y="106934"/>
                  </a:cubicBezTo>
                  <a:lnTo>
                    <a:pt x="159319" y="0"/>
                  </a:lnTo>
                  <a:lnTo>
                    <a:pt x="241344" y="0"/>
                  </a:lnTo>
                  <a:lnTo>
                    <a:pt x="241344" y="242174"/>
                  </a:lnTo>
                  <a:lnTo>
                    <a:pt x="162473" y="242174"/>
                  </a:lnTo>
                  <a:lnTo>
                    <a:pt x="162473" y="221731"/>
                  </a:lnTo>
                  <a:cubicBezTo>
                    <a:pt x="162473" y="213868"/>
                    <a:pt x="164051" y="206005"/>
                    <a:pt x="164051" y="206005"/>
                  </a:cubicBezTo>
                  <a:lnTo>
                    <a:pt x="162473" y="206005"/>
                  </a:lnTo>
                  <a:cubicBezTo>
                    <a:pt x="149854" y="231166"/>
                    <a:pt x="118306" y="248464"/>
                    <a:pt x="86758" y="248464"/>
                  </a:cubicBezTo>
                  <a:cubicBezTo>
                    <a:pt x="37858" y="248464"/>
                    <a:pt x="0" y="226448"/>
                    <a:pt x="0" y="1572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85" name="Forma libre 84">
              <a:extLst>
                <a:ext uri="{FF2B5EF4-FFF2-40B4-BE49-F238E27FC236}">
                  <a16:creationId xmlns:a16="http://schemas.microsoft.com/office/drawing/2014/main" id="{F32D0FD8-26A1-317F-8026-F1843FF65DDF}"/>
                </a:ext>
              </a:extLst>
            </p:cNvPr>
            <p:cNvSpPr/>
            <p:nvPr/>
          </p:nvSpPr>
          <p:spPr>
            <a:xfrm>
              <a:off x="3182517" y="4981481"/>
              <a:ext cx="269737" cy="242173"/>
            </a:xfrm>
            <a:custGeom>
              <a:avLst/>
              <a:gdLst>
                <a:gd name="connsiteX0" fmla="*/ 0 w 269737"/>
                <a:gd name="connsiteY0" fmla="*/ 0 h 242173"/>
                <a:gd name="connsiteX1" fmla="*/ 86758 w 269737"/>
                <a:gd name="connsiteY1" fmla="*/ 0 h 242173"/>
                <a:gd name="connsiteX2" fmla="*/ 124616 w 269737"/>
                <a:gd name="connsiteY2" fmla="*/ 128950 h 242173"/>
                <a:gd name="connsiteX3" fmla="*/ 134080 w 269737"/>
                <a:gd name="connsiteY3" fmla="*/ 171409 h 242173"/>
                <a:gd name="connsiteX4" fmla="*/ 135657 w 269737"/>
                <a:gd name="connsiteY4" fmla="*/ 171409 h 242173"/>
                <a:gd name="connsiteX5" fmla="*/ 145122 w 269737"/>
                <a:gd name="connsiteY5" fmla="*/ 128950 h 242173"/>
                <a:gd name="connsiteX6" fmla="*/ 182980 w 269737"/>
                <a:gd name="connsiteY6" fmla="*/ 0 h 242173"/>
                <a:gd name="connsiteX7" fmla="*/ 269737 w 269737"/>
                <a:gd name="connsiteY7" fmla="*/ 0 h 242173"/>
                <a:gd name="connsiteX8" fmla="*/ 187712 w 269737"/>
                <a:gd name="connsiteY8" fmla="*/ 242174 h 242173"/>
                <a:gd name="connsiteX9" fmla="*/ 88335 w 269737"/>
                <a:gd name="connsiteY9" fmla="*/ 242174 h 242173"/>
                <a:gd name="connsiteX10" fmla="*/ 0 w 269737"/>
                <a:gd name="connsiteY10" fmla="*/ 0 h 24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737" h="242173">
                  <a:moveTo>
                    <a:pt x="0" y="0"/>
                  </a:moveTo>
                  <a:lnTo>
                    <a:pt x="86758" y="0"/>
                  </a:lnTo>
                  <a:lnTo>
                    <a:pt x="124616" y="128950"/>
                  </a:lnTo>
                  <a:cubicBezTo>
                    <a:pt x="129348" y="144675"/>
                    <a:pt x="134080" y="171409"/>
                    <a:pt x="134080" y="171409"/>
                  </a:cubicBezTo>
                  <a:lnTo>
                    <a:pt x="135657" y="171409"/>
                  </a:lnTo>
                  <a:cubicBezTo>
                    <a:pt x="135657" y="171409"/>
                    <a:pt x="140390" y="144675"/>
                    <a:pt x="145122" y="128950"/>
                  </a:cubicBezTo>
                  <a:lnTo>
                    <a:pt x="182980" y="0"/>
                  </a:lnTo>
                  <a:lnTo>
                    <a:pt x="269737" y="0"/>
                  </a:lnTo>
                  <a:lnTo>
                    <a:pt x="187712" y="242174"/>
                  </a:lnTo>
                  <a:lnTo>
                    <a:pt x="88335" y="242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86" name="Forma libre 85">
              <a:extLst>
                <a:ext uri="{FF2B5EF4-FFF2-40B4-BE49-F238E27FC236}">
                  <a16:creationId xmlns:a16="http://schemas.microsoft.com/office/drawing/2014/main" id="{17C051DC-B966-E201-2DEC-662A4A5F2F3B}"/>
                </a:ext>
              </a:extLst>
            </p:cNvPr>
            <p:cNvSpPr/>
            <p:nvPr/>
          </p:nvSpPr>
          <p:spPr>
            <a:xfrm>
              <a:off x="3463259" y="4976763"/>
              <a:ext cx="238226" cy="253181"/>
            </a:xfrm>
            <a:custGeom>
              <a:avLst/>
              <a:gdLst>
                <a:gd name="connsiteX0" fmla="*/ 126230 w 238226"/>
                <a:gd name="connsiteY0" fmla="*/ 0 h 253181"/>
                <a:gd name="connsiteX1" fmla="*/ 238226 w 238226"/>
                <a:gd name="connsiteY1" fmla="*/ 117942 h 253181"/>
                <a:gd name="connsiteX2" fmla="*/ 236649 w 238226"/>
                <a:gd name="connsiteY2" fmla="*/ 143103 h 253181"/>
                <a:gd name="connsiteX3" fmla="*/ 83640 w 238226"/>
                <a:gd name="connsiteY3" fmla="*/ 143103 h 253181"/>
                <a:gd name="connsiteX4" fmla="*/ 140427 w 238226"/>
                <a:gd name="connsiteY4" fmla="*/ 187134 h 253181"/>
                <a:gd name="connsiteX5" fmla="*/ 208255 w 238226"/>
                <a:gd name="connsiteY5" fmla="*/ 161973 h 253181"/>
                <a:gd name="connsiteX6" fmla="*/ 238226 w 238226"/>
                <a:gd name="connsiteY6" fmla="*/ 218586 h 253181"/>
                <a:gd name="connsiteX7" fmla="*/ 134117 w 238226"/>
                <a:gd name="connsiteY7" fmla="*/ 253182 h 253181"/>
                <a:gd name="connsiteX8" fmla="*/ 37 w 238226"/>
                <a:gd name="connsiteY8" fmla="*/ 125805 h 253181"/>
                <a:gd name="connsiteX9" fmla="*/ 126230 w 238226"/>
                <a:gd name="connsiteY9" fmla="*/ 0 h 253181"/>
                <a:gd name="connsiteX10" fmla="*/ 156201 w 238226"/>
                <a:gd name="connsiteY10" fmla="*/ 95926 h 253181"/>
                <a:gd name="connsiteX11" fmla="*/ 124653 w 238226"/>
                <a:gd name="connsiteY11" fmla="*/ 61330 h 253181"/>
                <a:gd name="connsiteX12" fmla="*/ 85217 w 238226"/>
                <a:gd name="connsiteY12" fmla="*/ 95926 h 253181"/>
                <a:gd name="connsiteX13" fmla="*/ 156201 w 238226"/>
                <a:gd name="connsiteY13" fmla="*/ 95926 h 25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8226" h="253181">
                  <a:moveTo>
                    <a:pt x="126230" y="0"/>
                  </a:moveTo>
                  <a:cubicBezTo>
                    <a:pt x="198791" y="0"/>
                    <a:pt x="238226" y="50322"/>
                    <a:pt x="238226" y="117942"/>
                  </a:cubicBezTo>
                  <a:cubicBezTo>
                    <a:pt x="238226" y="125805"/>
                    <a:pt x="236649" y="143103"/>
                    <a:pt x="236649" y="143103"/>
                  </a:cubicBezTo>
                  <a:lnTo>
                    <a:pt x="83640" y="143103"/>
                  </a:lnTo>
                  <a:cubicBezTo>
                    <a:pt x="89949" y="172981"/>
                    <a:pt x="115188" y="187134"/>
                    <a:pt x="140427" y="187134"/>
                  </a:cubicBezTo>
                  <a:cubicBezTo>
                    <a:pt x="175130" y="187134"/>
                    <a:pt x="208255" y="161973"/>
                    <a:pt x="208255" y="161973"/>
                  </a:cubicBezTo>
                  <a:lnTo>
                    <a:pt x="238226" y="218586"/>
                  </a:lnTo>
                  <a:cubicBezTo>
                    <a:pt x="238226" y="218586"/>
                    <a:pt x="198791" y="253182"/>
                    <a:pt x="134117" y="253182"/>
                  </a:cubicBezTo>
                  <a:cubicBezTo>
                    <a:pt x="47359" y="253182"/>
                    <a:pt x="37" y="190279"/>
                    <a:pt x="37" y="125805"/>
                  </a:cubicBezTo>
                  <a:cubicBezTo>
                    <a:pt x="-1540" y="55039"/>
                    <a:pt x="47359" y="0"/>
                    <a:pt x="126230" y="0"/>
                  </a:cubicBezTo>
                  <a:close/>
                  <a:moveTo>
                    <a:pt x="156201" y="95926"/>
                  </a:moveTo>
                  <a:cubicBezTo>
                    <a:pt x="156201" y="77055"/>
                    <a:pt x="143581" y="61330"/>
                    <a:pt x="124653" y="61330"/>
                  </a:cubicBezTo>
                  <a:cubicBezTo>
                    <a:pt x="100991" y="61330"/>
                    <a:pt x="89949" y="78628"/>
                    <a:pt x="85217" y="95926"/>
                  </a:cubicBezTo>
                  <a:lnTo>
                    <a:pt x="156201" y="95926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87" name="Forma libre 86">
              <a:extLst>
                <a:ext uri="{FF2B5EF4-FFF2-40B4-BE49-F238E27FC236}">
                  <a16:creationId xmlns:a16="http://schemas.microsoft.com/office/drawing/2014/main" id="{22EBA3C3-8A27-0B21-614D-1FEC3E9E036B}"/>
                </a:ext>
              </a:extLst>
            </p:cNvPr>
            <p:cNvSpPr/>
            <p:nvPr/>
          </p:nvSpPr>
          <p:spPr>
            <a:xfrm>
              <a:off x="3744075" y="4975191"/>
              <a:ext cx="244498" cy="248463"/>
            </a:xfrm>
            <a:custGeom>
              <a:avLst/>
              <a:gdLst>
                <a:gd name="connsiteX0" fmla="*/ 1578 w 244498"/>
                <a:gd name="connsiteY0" fmla="*/ 6290 h 248463"/>
                <a:gd name="connsiteX1" fmla="*/ 80448 w 244498"/>
                <a:gd name="connsiteY1" fmla="*/ 6290 h 248463"/>
                <a:gd name="connsiteX2" fmla="*/ 80448 w 244498"/>
                <a:gd name="connsiteY2" fmla="*/ 26733 h 248463"/>
                <a:gd name="connsiteX3" fmla="*/ 78871 w 244498"/>
                <a:gd name="connsiteY3" fmla="*/ 42459 h 248463"/>
                <a:gd name="connsiteX4" fmla="*/ 80448 w 244498"/>
                <a:gd name="connsiteY4" fmla="*/ 42459 h 248463"/>
                <a:gd name="connsiteX5" fmla="*/ 157741 w 244498"/>
                <a:gd name="connsiteY5" fmla="*/ 0 h 248463"/>
                <a:gd name="connsiteX6" fmla="*/ 244499 w 244498"/>
                <a:gd name="connsiteY6" fmla="*/ 91208 h 248463"/>
                <a:gd name="connsiteX7" fmla="*/ 244499 w 244498"/>
                <a:gd name="connsiteY7" fmla="*/ 248464 h 248463"/>
                <a:gd name="connsiteX8" fmla="*/ 162473 w 244498"/>
                <a:gd name="connsiteY8" fmla="*/ 248464 h 248463"/>
                <a:gd name="connsiteX9" fmla="*/ 162473 w 244498"/>
                <a:gd name="connsiteY9" fmla="*/ 105361 h 248463"/>
                <a:gd name="connsiteX10" fmla="*/ 135657 w 244498"/>
                <a:gd name="connsiteY10" fmla="*/ 73910 h 248463"/>
                <a:gd name="connsiteX11" fmla="*/ 86758 w 244498"/>
                <a:gd name="connsiteY11" fmla="*/ 108506 h 248463"/>
                <a:gd name="connsiteX12" fmla="*/ 82025 w 244498"/>
                <a:gd name="connsiteY12" fmla="*/ 139957 h 248463"/>
                <a:gd name="connsiteX13" fmla="*/ 82025 w 244498"/>
                <a:gd name="connsiteY13" fmla="*/ 246891 h 248463"/>
                <a:gd name="connsiteX14" fmla="*/ 0 w 244498"/>
                <a:gd name="connsiteY14" fmla="*/ 246891 h 248463"/>
                <a:gd name="connsiteX15" fmla="*/ 0 w 244498"/>
                <a:gd name="connsiteY15" fmla="*/ 6290 h 24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98" h="248463">
                  <a:moveTo>
                    <a:pt x="1578" y="6290"/>
                  </a:moveTo>
                  <a:lnTo>
                    <a:pt x="80448" y="6290"/>
                  </a:lnTo>
                  <a:lnTo>
                    <a:pt x="80448" y="26733"/>
                  </a:lnTo>
                  <a:cubicBezTo>
                    <a:pt x="80448" y="34596"/>
                    <a:pt x="78871" y="42459"/>
                    <a:pt x="78871" y="42459"/>
                  </a:cubicBezTo>
                  <a:lnTo>
                    <a:pt x="80448" y="42459"/>
                  </a:lnTo>
                  <a:cubicBezTo>
                    <a:pt x="91490" y="23588"/>
                    <a:pt x="115151" y="0"/>
                    <a:pt x="157741" y="0"/>
                  </a:cubicBezTo>
                  <a:cubicBezTo>
                    <a:pt x="206641" y="0"/>
                    <a:pt x="244499" y="22016"/>
                    <a:pt x="244499" y="91208"/>
                  </a:cubicBezTo>
                  <a:lnTo>
                    <a:pt x="244499" y="248464"/>
                  </a:lnTo>
                  <a:lnTo>
                    <a:pt x="162473" y="248464"/>
                  </a:lnTo>
                  <a:lnTo>
                    <a:pt x="162473" y="105361"/>
                  </a:lnTo>
                  <a:cubicBezTo>
                    <a:pt x="162473" y="83345"/>
                    <a:pt x="153009" y="73910"/>
                    <a:pt x="135657" y="73910"/>
                  </a:cubicBezTo>
                  <a:cubicBezTo>
                    <a:pt x="110419" y="73910"/>
                    <a:pt x="94645" y="88063"/>
                    <a:pt x="86758" y="108506"/>
                  </a:cubicBezTo>
                  <a:cubicBezTo>
                    <a:pt x="83603" y="117942"/>
                    <a:pt x="82025" y="128950"/>
                    <a:pt x="82025" y="139957"/>
                  </a:cubicBezTo>
                  <a:lnTo>
                    <a:pt x="82025" y="246891"/>
                  </a:lnTo>
                  <a:lnTo>
                    <a:pt x="0" y="246891"/>
                  </a:lnTo>
                  <a:lnTo>
                    <a:pt x="0" y="6290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88" name="Forma libre 87">
              <a:extLst>
                <a:ext uri="{FF2B5EF4-FFF2-40B4-BE49-F238E27FC236}">
                  <a16:creationId xmlns:a16="http://schemas.microsoft.com/office/drawing/2014/main" id="{F7500078-F0FF-D3A3-30D2-1E9692737CF7}"/>
                </a:ext>
              </a:extLst>
            </p:cNvPr>
            <p:cNvSpPr/>
            <p:nvPr/>
          </p:nvSpPr>
          <p:spPr>
            <a:xfrm>
              <a:off x="4046938" y="4887127"/>
              <a:ext cx="82025" cy="336527"/>
            </a:xfrm>
            <a:custGeom>
              <a:avLst/>
              <a:gdLst>
                <a:gd name="connsiteX0" fmla="*/ 0 w 82025"/>
                <a:gd name="connsiteY0" fmla="*/ 94353 h 336527"/>
                <a:gd name="connsiteX1" fmla="*/ 82025 w 82025"/>
                <a:gd name="connsiteY1" fmla="*/ 94353 h 336527"/>
                <a:gd name="connsiteX2" fmla="*/ 82025 w 82025"/>
                <a:gd name="connsiteY2" fmla="*/ 336527 h 336527"/>
                <a:gd name="connsiteX3" fmla="*/ 0 w 82025"/>
                <a:gd name="connsiteY3" fmla="*/ 336527 h 336527"/>
                <a:gd name="connsiteX4" fmla="*/ 0 w 82025"/>
                <a:gd name="connsiteY4" fmla="*/ 94353 h 336527"/>
                <a:gd name="connsiteX5" fmla="*/ 1577 w 82025"/>
                <a:gd name="connsiteY5" fmla="*/ 0 h 336527"/>
                <a:gd name="connsiteX6" fmla="*/ 82025 w 82025"/>
                <a:gd name="connsiteY6" fmla="*/ 0 h 336527"/>
                <a:gd name="connsiteX7" fmla="*/ 82025 w 82025"/>
                <a:gd name="connsiteY7" fmla="*/ 62902 h 336527"/>
                <a:gd name="connsiteX8" fmla="*/ 1577 w 82025"/>
                <a:gd name="connsiteY8" fmla="*/ 62902 h 336527"/>
                <a:gd name="connsiteX9" fmla="*/ 1577 w 82025"/>
                <a:gd name="connsiteY9" fmla="*/ 0 h 33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025" h="336527">
                  <a:moveTo>
                    <a:pt x="0" y="94353"/>
                  </a:moveTo>
                  <a:lnTo>
                    <a:pt x="82025" y="94353"/>
                  </a:lnTo>
                  <a:lnTo>
                    <a:pt x="82025" y="336527"/>
                  </a:lnTo>
                  <a:lnTo>
                    <a:pt x="0" y="336527"/>
                  </a:lnTo>
                  <a:lnTo>
                    <a:pt x="0" y="94353"/>
                  </a:lnTo>
                  <a:close/>
                  <a:moveTo>
                    <a:pt x="1577" y="0"/>
                  </a:moveTo>
                  <a:lnTo>
                    <a:pt x="82025" y="0"/>
                  </a:lnTo>
                  <a:lnTo>
                    <a:pt x="82025" y="62902"/>
                  </a:lnTo>
                  <a:lnTo>
                    <a:pt x="1577" y="62902"/>
                  </a:lnTo>
                  <a:lnTo>
                    <a:pt x="1577" y="0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89" name="Forma libre 88">
              <a:extLst>
                <a:ext uri="{FF2B5EF4-FFF2-40B4-BE49-F238E27FC236}">
                  <a16:creationId xmlns:a16="http://schemas.microsoft.com/office/drawing/2014/main" id="{2AA738BF-AAD7-0D3B-C07E-19B72D1A42E0}"/>
                </a:ext>
              </a:extLst>
            </p:cNvPr>
            <p:cNvSpPr/>
            <p:nvPr/>
          </p:nvSpPr>
          <p:spPr>
            <a:xfrm>
              <a:off x="4184173" y="4887127"/>
              <a:ext cx="115151" cy="341244"/>
            </a:xfrm>
            <a:custGeom>
              <a:avLst/>
              <a:gdLst>
                <a:gd name="connsiteX0" fmla="*/ 1578 w 115151"/>
                <a:gd name="connsiteY0" fmla="*/ 0 h 341244"/>
                <a:gd name="connsiteX1" fmla="*/ 83603 w 115151"/>
                <a:gd name="connsiteY1" fmla="*/ 0 h 341244"/>
                <a:gd name="connsiteX2" fmla="*/ 83603 w 115151"/>
                <a:gd name="connsiteY2" fmla="*/ 237456 h 341244"/>
                <a:gd name="connsiteX3" fmla="*/ 105687 w 115151"/>
                <a:gd name="connsiteY3" fmla="*/ 268907 h 341244"/>
                <a:gd name="connsiteX4" fmla="*/ 115151 w 115151"/>
                <a:gd name="connsiteY4" fmla="*/ 268907 h 341244"/>
                <a:gd name="connsiteX5" fmla="*/ 115151 w 115151"/>
                <a:gd name="connsiteY5" fmla="*/ 339672 h 341244"/>
                <a:gd name="connsiteX6" fmla="*/ 89913 w 115151"/>
                <a:gd name="connsiteY6" fmla="*/ 341245 h 341244"/>
                <a:gd name="connsiteX7" fmla="*/ 0 w 115151"/>
                <a:gd name="connsiteY7" fmla="*/ 248464 h 341244"/>
                <a:gd name="connsiteX8" fmla="*/ 0 w 115151"/>
                <a:gd name="connsiteY8" fmla="*/ 0 h 34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151" h="341244">
                  <a:moveTo>
                    <a:pt x="1578" y="0"/>
                  </a:moveTo>
                  <a:lnTo>
                    <a:pt x="83603" y="0"/>
                  </a:lnTo>
                  <a:lnTo>
                    <a:pt x="83603" y="237456"/>
                  </a:lnTo>
                  <a:cubicBezTo>
                    <a:pt x="83603" y="261045"/>
                    <a:pt x="88335" y="268907"/>
                    <a:pt x="105687" y="268907"/>
                  </a:cubicBezTo>
                  <a:cubicBezTo>
                    <a:pt x="110419" y="268907"/>
                    <a:pt x="115151" y="268907"/>
                    <a:pt x="115151" y="268907"/>
                  </a:cubicBezTo>
                  <a:lnTo>
                    <a:pt x="115151" y="339672"/>
                  </a:lnTo>
                  <a:cubicBezTo>
                    <a:pt x="115151" y="339672"/>
                    <a:pt x="104109" y="341245"/>
                    <a:pt x="89913" y="341245"/>
                  </a:cubicBezTo>
                  <a:cubicBezTo>
                    <a:pt x="45745" y="341245"/>
                    <a:pt x="0" y="330237"/>
                    <a:pt x="0" y="2484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</p:grpSp>
      <p:grpSp>
        <p:nvGrpSpPr>
          <p:cNvPr id="90" name="Gráfico 7">
            <a:extLst>
              <a:ext uri="{FF2B5EF4-FFF2-40B4-BE49-F238E27FC236}">
                <a16:creationId xmlns:a16="http://schemas.microsoft.com/office/drawing/2014/main" id="{50529C16-2B85-23AE-FF5E-FC61B2127B71}"/>
              </a:ext>
            </a:extLst>
          </p:cNvPr>
          <p:cNvGrpSpPr/>
          <p:nvPr/>
        </p:nvGrpSpPr>
        <p:grpSpPr>
          <a:xfrm>
            <a:off x="460871" y="4193725"/>
            <a:ext cx="2340088" cy="266548"/>
            <a:chOff x="614494" y="5591633"/>
            <a:chExt cx="3120117" cy="355397"/>
          </a:xfrm>
        </p:grpSpPr>
        <p:sp>
          <p:nvSpPr>
            <p:cNvPr id="91" name="Forma libre 90">
              <a:extLst>
                <a:ext uri="{FF2B5EF4-FFF2-40B4-BE49-F238E27FC236}">
                  <a16:creationId xmlns:a16="http://schemas.microsoft.com/office/drawing/2014/main" id="{3905FF53-5AA1-8698-4AD4-8BE45D3108FE}"/>
                </a:ext>
              </a:extLst>
            </p:cNvPr>
            <p:cNvSpPr/>
            <p:nvPr/>
          </p:nvSpPr>
          <p:spPr>
            <a:xfrm>
              <a:off x="614494" y="5591633"/>
              <a:ext cx="3120117" cy="355397"/>
            </a:xfrm>
            <a:custGeom>
              <a:avLst/>
              <a:gdLst>
                <a:gd name="connsiteX0" fmla="*/ 178247 w 3120117"/>
                <a:gd name="connsiteY0" fmla="*/ 0 h 355397"/>
                <a:gd name="connsiteX1" fmla="*/ 0 w 3120117"/>
                <a:gd name="connsiteY1" fmla="*/ 177699 h 355397"/>
                <a:gd name="connsiteX2" fmla="*/ 178247 w 3120117"/>
                <a:gd name="connsiteY2" fmla="*/ 355398 h 355397"/>
                <a:gd name="connsiteX3" fmla="*/ 2941870 w 3120117"/>
                <a:gd name="connsiteY3" fmla="*/ 355398 h 355397"/>
                <a:gd name="connsiteX4" fmla="*/ 3120117 w 3120117"/>
                <a:gd name="connsiteY4" fmla="*/ 177699 h 355397"/>
                <a:gd name="connsiteX5" fmla="*/ 2941870 w 3120117"/>
                <a:gd name="connsiteY5" fmla="*/ 0 h 355397"/>
                <a:gd name="connsiteX6" fmla="*/ 178247 w 3120117"/>
                <a:gd name="connsiteY6" fmla="*/ 0 h 35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0117" h="355397">
                  <a:moveTo>
                    <a:pt x="178247" y="0"/>
                  </a:moveTo>
                  <a:cubicBezTo>
                    <a:pt x="78871" y="0"/>
                    <a:pt x="0" y="80200"/>
                    <a:pt x="0" y="177699"/>
                  </a:cubicBezTo>
                  <a:cubicBezTo>
                    <a:pt x="0" y="275197"/>
                    <a:pt x="80448" y="355398"/>
                    <a:pt x="178247" y="355398"/>
                  </a:cubicBezTo>
                  <a:lnTo>
                    <a:pt x="2941870" y="355398"/>
                  </a:lnTo>
                  <a:cubicBezTo>
                    <a:pt x="3041247" y="355398"/>
                    <a:pt x="3120117" y="275197"/>
                    <a:pt x="3120117" y="177699"/>
                  </a:cubicBezTo>
                  <a:cubicBezTo>
                    <a:pt x="3120117" y="80200"/>
                    <a:pt x="3039670" y="0"/>
                    <a:pt x="2941870" y="0"/>
                  </a:cubicBezTo>
                  <a:lnTo>
                    <a:pt x="178247" y="0"/>
                  </a:lnTo>
                  <a:close/>
                </a:path>
              </a:pathLst>
            </a:custGeom>
            <a:solidFill>
              <a:srgbClr val="E83D45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  <p:sp>
          <p:nvSpPr>
            <p:cNvPr id="92" name="Forma libre 91">
              <a:extLst>
                <a:ext uri="{FF2B5EF4-FFF2-40B4-BE49-F238E27FC236}">
                  <a16:creationId xmlns:a16="http://schemas.microsoft.com/office/drawing/2014/main" id="{FC9C5664-82B8-4B16-E73B-1B0A8F02E596}"/>
                </a:ext>
              </a:extLst>
            </p:cNvPr>
            <p:cNvSpPr/>
            <p:nvPr/>
          </p:nvSpPr>
          <p:spPr>
            <a:xfrm>
              <a:off x="762770" y="5695421"/>
              <a:ext cx="2820409" cy="160400"/>
            </a:xfrm>
            <a:custGeom>
              <a:avLst/>
              <a:gdLst>
                <a:gd name="connsiteX0" fmla="*/ 2777819 w 2820409"/>
                <a:gd name="connsiteY0" fmla="*/ 91209 h 160400"/>
                <a:gd name="connsiteX1" fmla="*/ 2810945 w 2820409"/>
                <a:gd name="connsiteY1" fmla="*/ 124232 h 160400"/>
                <a:gd name="connsiteX2" fmla="*/ 2820409 w 2820409"/>
                <a:gd name="connsiteY2" fmla="*/ 124232 h 160400"/>
                <a:gd name="connsiteX3" fmla="*/ 2820409 w 2820409"/>
                <a:gd name="connsiteY3" fmla="*/ 99071 h 160400"/>
                <a:gd name="connsiteX4" fmla="*/ 2817255 w 2820409"/>
                <a:gd name="connsiteY4" fmla="*/ 99071 h 160400"/>
                <a:gd name="connsiteX5" fmla="*/ 2809368 w 2820409"/>
                <a:gd name="connsiteY5" fmla="*/ 88063 h 160400"/>
                <a:gd name="connsiteX6" fmla="*/ 2809368 w 2820409"/>
                <a:gd name="connsiteY6" fmla="*/ 1573 h 160400"/>
                <a:gd name="connsiteX7" fmla="*/ 2779397 w 2820409"/>
                <a:gd name="connsiteY7" fmla="*/ 1573 h 160400"/>
                <a:gd name="connsiteX8" fmla="*/ 2777819 w 2820409"/>
                <a:gd name="connsiteY8" fmla="*/ 91209 h 160400"/>
                <a:gd name="connsiteX9" fmla="*/ 2777819 w 2820409"/>
                <a:gd name="connsiteY9" fmla="*/ 91209 h 160400"/>
                <a:gd name="connsiteX10" fmla="*/ 2727342 w 2820409"/>
                <a:gd name="connsiteY10" fmla="*/ 124232 h 160400"/>
                <a:gd name="connsiteX11" fmla="*/ 2757313 w 2820409"/>
                <a:gd name="connsiteY11" fmla="*/ 124232 h 160400"/>
                <a:gd name="connsiteX12" fmla="*/ 2757313 w 2820409"/>
                <a:gd name="connsiteY12" fmla="*/ 34596 h 160400"/>
                <a:gd name="connsiteX13" fmla="*/ 2727342 w 2820409"/>
                <a:gd name="connsiteY13" fmla="*/ 34596 h 160400"/>
                <a:gd name="connsiteX14" fmla="*/ 2727342 w 2820409"/>
                <a:gd name="connsiteY14" fmla="*/ 124232 h 160400"/>
                <a:gd name="connsiteX15" fmla="*/ 2727342 w 2820409"/>
                <a:gd name="connsiteY15" fmla="*/ 23588 h 160400"/>
                <a:gd name="connsiteX16" fmla="*/ 2757313 w 2820409"/>
                <a:gd name="connsiteY16" fmla="*/ 23588 h 160400"/>
                <a:gd name="connsiteX17" fmla="*/ 2757313 w 2820409"/>
                <a:gd name="connsiteY17" fmla="*/ 0 h 160400"/>
                <a:gd name="connsiteX18" fmla="*/ 2727342 w 2820409"/>
                <a:gd name="connsiteY18" fmla="*/ 0 h 160400"/>
                <a:gd name="connsiteX19" fmla="*/ 2727342 w 2820409"/>
                <a:gd name="connsiteY19" fmla="*/ 23588 h 160400"/>
                <a:gd name="connsiteX20" fmla="*/ 2616923 w 2820409"/>
                <a:gd name="connsiteY20" fmla="*/ 124232 h 160400"/>
                <a:gd name="connsiteX21" fmla="*/ 2646894 w 2820409"/>
                <a:gd name="connsiteY21" fmla="*/ 124232 h 160400"/>
                <a:gd name="connsiteX22" fmla="*/ 2646894 w 2820409"/>
                <a:gd name="connsiteY22" fmla="*/ 84918 h 160400"/>
                <a:gd name="connsiteX23" fmla="*/ 2648472 w 2820409"/>
                <a:gd name="connsiteY23" fmla="*/ 72338 h 160400"/>
                <a:gd name="connsiteX24" fmla="*/ 2665823 w 2820409"/>
                <a:gd name="connsiteY24" fmla="*/ 59757 h 160400"/>
                <a:gd name="connsiteX25" fmla="*/ 2675288 w 2820409"/>
                <a:gd name="connsiteY25" fmla="*/ 72338 h 160400"/>
                <a:gd name="connsiteX26" fmla="*/ 2675288 w 2820409"/>
                <a:gd name="connsiteY26" fmla="*/ 124232 h 160400"/>
                <a:gd name="connsiteX27" fmla="*/ 2705259 w 2820409"/>
                <a:gd name="connsiteY27" fmla="*/ 124232 h 160400"/>
                <a:gd name="connsiteX28" fmla="*/ 2705259 w 2820409"/>
                <a:gd name="connsiteY28" fmla="*/ 66048 h 160400"/>
                <a:gd name="connsiteX29" fmla="*/ 2673710 w 2820409"/>
                <a:gd name="connsiteY29" fmla="*/ 33024 h 160400"/>
                <a:gd name="connsiteX30" fmla="*/ 2645317 w 2820409"/>
                <a:gd name="connsiteY30" fmla="*/ 48749 h 160400"/>
                <a:gd name="connsiteX31" fmla="*/ 2645317 w 2820409"/>
                <a:gd name="connsiteY31" fmla="*/ 48749 h 160400"/>
                <a:gd name="connsiteX32" fmla="*/ 2645317 w 2820409"/>
                <a:gd name="connsiteY32" fmla="*/ 42459 h 160400"/>
                <a:gd name="connsiteX33" fmla="*/ 2645317 w 2820409"/>
                <a:gd name="connsiteY33" fmla="*/ 34596 h 160400"/>
                <a:gd name="connsiteX34" fmla="*/ 2616923 w 2820409"/>
                <a:gd name="connsiteY34" fmla="*/ 34596 h 160400"/>
                <a:gd name="connsiteX35" fmla="*/ 2616923 w 2820409"/>
                <a:gd name="connsiteY35" fmla="*/ 124232 h 160400"/>
                <a:gd name="connsiteX36" fmla="*/ 2616923 w 2820409"/>
                <a:gd name="connsiteY36" fmla="*/ 124232 h 160400"/>
                <a:gd name="connsiteX37" fmla="*/ 2544363 w 2820409"/>
                <a:gd name="connsiteY37" fmla="*/ 67620 h 160400"/>
                <a:gd name="connsiteX38" fmla="*/ 2558559 w 2820409"/>
                <a:gd name="connsiteY38" fmla="*/ 55039 h 160400"/>
                <a:gd name="connsiteX39" fmla="*/ 2571179 w 2820409"/>
                <a:gd name="connsiteY39" fmla="*/ 67620 h 160400"/>
                <a:gd name="connsiteX40" fmla="*/ 2544363 w 2820409"/>
                <a:gd name="connsiteY40" fmla="*/ 67620 h 160400"/>
                <a:gd name="connsiteX41" fmla="*/ 2512815 w 2820409"/>
                <a:gd name="connsiteY41" fmla="*/ 80200 h 160400"/>
                <a:gd name="connsiteX42" fmla="*/ 2561714 w 2820409"/>
                <a:gd name="connsiteY42" fmla="*/ 127377 h 160400"/>
                <a:gd name="connsiteX43" fmla="*/ 2599572 w 2820409"/>
                <a:gd name="connsiteY43" fmla="*/ 114797 h 160400"/>
                <a:gd name="connsiteX44" fmla="*/ 2588530 w 2820409"/>
                <a:gd name="connsiteY44" fmla="*/ 94353 h 160400"/>
                <a:gd name="connsiteX45" fmla="*/ 2563292 w 2820409"/>
                <a:gd name="connsiteY45" fmla="*/ 103789 h 160400"/>
                <a:gd name="connsiteX46" fmla="*/ 2542785 w 2820409"/>
                <a:gd name="connsiteY46" fmla="*/ 88063 h 160400"/>
                <a:gd name="connsiteX47" fmla="*/ 2599572 w 2820409"/>
                <a:gd name="connsiteY47" fmla="*/ 88063 h 160400"/>
                <a:gd name="connsiteX48" fmla="*/ 2599572 w 2820409"/>
                <a:gd name="connsiteY48" fmla="*/ 78628 h 160400"/>
                <a:gd name="connsiteX49" fmla="*/ 2558559 w 2820409"/>
                <a:gd name="connsiteY49" fmla="*/ 36169 h 160400"/>
                <a:gd name="connsiteX50" fmla="*/ 2512815 w 2820409"/>
                <a:gd name="connsiteY50" fmla="*/ 80200 h 160400"/>
                <a:gd name="connsiteX51" fmla="*/ 2441831 w 2820409"/>
                <a:gd name="connsiteY51" fmla="*/ 124232 h 160400"/>
                <a:gd name="connsiteX52" fmla="*/ 2478112 w 2820409"/>
                <a:gd name="connsiteY52" fmla="*/ 124232 h 160400"/>
                <a:gd name="connsiteX53" fmla="*/ 2508082 w 2820409"/>
                <a:gd name="connsiteY53" fmla="*/ 34596 h 160400"/>
                <a:gd name="connsiteX54" fmla="*/ 2476534 w 2820409"/>
                <a:gd name="connsiteY54" fmla="*/ 34596 h 160400"/>
                <a:gd name="connsiteX55" fmla="*/ 2462337 w 2820409"/>
                <a:gd name="connsiteY55" fmla="*/ 81773 h 160400"/>
                <a:gd name="connsiteX56" fmla="*/ 2459182 w 2820409"/>
                <a:gd name="connsiteY56" fmla="*/ 97499 h 160400"/>
                <a:gd name="connsiteX57" fmla="*/ 2459182 w 2820409"/>
                <a:gd name="connsiteY57" fmla="*/ 97499 h 160400"/>
                <a:gd name="connsiteX58" fmla="*/ 2456028 w 2820409"/>
                <a:gd name="connsiteY58" fmla="*/ 81773 h 160400"/>
                <a:gd name="connsiteX59" fmla="*/ 2441831 w 2820409"/>
                <a:gd name="connsiteY59" fmla="*/ 34596 h 160400"/>
                <a:gd name="connsiteX60" fmla="*/ 2410283 w 2820409"/>
                <a:gd name="connsiteY60" fmla="*/ 34596 h 160400"/>
                <a:gd name="connsiteX61" fmla="*/ 2441831 w 2820409"/>
                <a:gd name="connsiteY61" fmla="*/ 124232 h 160400"/>
                <a:gd name="connsiteX62" fmla="*/ 2310906 w 2820409"/>
                <a:gd name="connsiteY62" fmla="*/ 92781 h 160400"/>
                <a:gd name="connsiteX63" fmla="*/ 2342454 w 2820409"/>
                <a:gd name="connsiteY63" fmla="*/ 125805 h 160400"/>
                <a:gd name="connsiteX64" fmla="*/ 2370848 w 2820409"/>
                <a:gd name="connsiteY64" fmla="*/ 110079 h 160400"/>
                <a:gd name="connsiteX65" fmla="*/ 2370848 w 2820409"/>
                <a:gd name="connsiteY65" fmla="*/ 110079 h 160400"/>
                <a:gd name="connsiteX66" fmla="*/ 2370848 w 2820409"/>
                <a:gd name="connsiteY66" fmla="*/ 116369 h 160400"/>
                <a:gd name="connsiteX67" fmla="*/ 2370848 w 2820409"/>
                <a:gd name="connsiteY67" fmla="*/ 124232 h 160400"/>
                <a:gd name="connsiteX68" fmla="*/ 2399241 w 2820409"/>
                <a:gd name="connsiteY68" fmla="*/ 124232 h 160400"/>
                <a:gd name="connsiteX69" fmla="*/ 2399241 w 2820409"/>
                <a:gd name="connsiteY69" fmla="*/ 34596 h 160400"/>
                <a:gd name="connsiteX70" fmla="*/ 2369270 w 2820409"/>
                <a:gd name="connsiteY70" fmla="*/ 34596 h 160400"/>
                <a:gd name="connsiteX71" fmla="*/ 2369270 w 2820409"/>
                <a:gd name="connsiteY71" fmla="*/ 73910 h 160400"/>
                <a:gd name="connsiteX72" fmla="*/ 2350341 w 2820409"/>
                <a:gd name="connsiteY72" fmla="*/ 99071 h 160400"/>
                <a:gd name="connsiteX73" fmla="*/ 2340877 w 2820409"/>
                <a:gd name="connsiteY73" fmla="*/ 86491 h 160400"/>
                <a:gd name="connsiteX74" fmla="*/ 2340877 w 2820409"/>
                <a:gd name="connsiteY74" fmla="*/ 34596 h 160400"/>
                <a:gd name="connsiteX75" fmla="*/ 2310906 w 2820409"/>
                <a:gd name="connsiteY75" fmla="*/ 34596 h 160400"/>
                <a:gd name="connsiteX76" fmla="*/ 2310906 w 2820409"/>
                <a:gd name="connsiteY76" fmla="*/ 92781 h 160400"/>
                <a:gd name="connsiteX77" fmla="*/ 2310906 w 2820409"/>
                <a:gd name="connsiteY77" fmla="*/ 92781 h 160400"/>
                <a:gd name="connsiteX78" fmla="*/ 2205220 w 2820409"/>
                <a:gd name="connsiteY78" fmla="*/ 86491 h 160400"/>
                <a:gd name="connsiteX79" fmla="*/ 2246232 w 2820409"/>
                <a:gd name="connsiteY79" fmla="*/ 125805 h 160400"/>
                <a:gd name="connsiteX80" fmla="*/ 2287245 w 2820409"/>
                <a:gd name="connsiteY80" fmla="*/ 86491 h 160400"/>
                <a:gd name="connsiteX81" fmla="*/ 2287245 w 2820409"/>
                <a:gd name="connsiteY81" fmla="*/ 1573 h 160400"/>
                <a:gd name="connsiteX82" fmla="*/ 2224148 w 2820409"/>
                <a:gd name="connsiteY82" fmla="*/ 1573 h 160400"/>
                <a:gd name="connsiteX83" fmla="*/ 2224148 w 2820409"/>
                <a:gd name="connsiteY83" fmla="*/ 26734 h 160400"/>
                <a:gd name="connsiteX84" fmla="*/ 2257274 w 2820409"/>
                <a:gd name="connsiteY84" fmla="*/ 26734 h 160400"/>
                <a:gd name="connsiteX85" fmla="*/ 2257274 w 2820409"/>
                <a:gd name="connsiteY85" fmla="*/ 86491 h 160400"/>
                <a:gd name="connsiteX86" fmla="*/ 2246232 w 2820409"/>
                <a:gd name="connsiteY86" fmla="*/ 99071 h 160400"/>
                <a:gd name="connsiteX87" fmla="*/ 2236768 w 2820409"/>
                <a:gd name="connsiteY87" fmla="*/ 94353 h 160400"/>
                <a:gd name="connsiteX88" fmla="*/ 2235190 w 2820409"/>
                <a:gd name="connsiteY88" fmla="*/ 83346 h 160400"/>
                <a:gd name="connsiteX89" fmla="*/ 2235190 w 2820409"/>
                <a:gd name="connsiteY89" fmla="*/ 77055 h 160400"/>
                <a:gd name="connsiteX90" fmla="*/ 2205220 w 2820409"/>
                <a:gd name="connsiteY90" fmla="*/ 77055 h 160400"/>
                <a:gd name="connsiteX91" fmla="*/ 2205220 w 2820409"/>
                <a:gd name="connsiteY91" fmla="*/ 86491 h 160400"/>
                <a:gd name="connsiteX92" fmla="*/ 2205220 w 2820409"/>
                <a:gd name="connsiteY92" fmla="*/ 86491 h 160400"/>
                <a:gd name="connsiteX93" fmla="*/ 2099533 w 2820409"/>
                <a:gd name="connsiteY93" fmla="*/ 95926 h 160400"/>
                <a:gd name="connsiteX94" fmla="*/ 2120039 w 2820409"/>
                <a:gd name="connsiteY94" fmla="*/ 86491 h 160400"/>
                <a:gd name="connsiteX95" fmla="*/ 2123194 w 2820409"/>
                <a:gd name="connsiteY95" fmla="*/ 86491 h 160400"/>
                <a:gd name="connsiteX96" fmla="*/ 2123194 w 2820409"/>
                <a:gd name="connsiteY96" fmla="*/ 88063 h 160400"/>
                <a:gd name="connsiteX97" fmla="*/ 2108997 w 2820409"/>
                <a:gd name="connsiteY97" fmla="*/ 103789 h 160400"/>
                <a:gd name="connsiteX98" fmla="*/ 2099533 w 2820409"/>
                <a:gd name="connsiteY98" fmla="*/ 95926 h 160400"/>
                <a:gd name="connsiteX99" fmla="*/ 2069562 w 2820409"/>
                <a:gd name="connsiteY99" fmla="*/ 97499 h 160400"/>
                <a:gd name="connsiteX100" fmla="*/ 2099533 w 2820409"/>
                <a:gd name="connsiteY100" fmla="*/ 125805 h 160400"/>
                <a:gd name="connsiteX101" fmla="*/ 2124772 w 2820409"/>
                <a:gd name="connsiteY101" fmla="*/ 113224 h 160400"/>
                <a:gd name="connsiteX102" fmla="*/ 2124772 w 2820409"/>
                <a:gd name="connsiteY102" fmla="*/ 113224 h 160400"/>
                <a:gd name="connsiteX103" fmla="*/ 2124772 w 2820409"/>
                <a:gd name="connsiteY103" fmla="*/ 119514 h 160400"/>
                <a:gd name="connsiteX104" fmla="*/ 2124772 w 2820409"/>
                <a:gd name="connsiteY104" fmla="*/ 124232 h 160400"/>
                <a:gd name="connsiteX105" fmla="*/ 2151587 w 2820409"/>
                <a:gd name="connsiteY105" fmla="*/ 124232 h 160400"/>
                <a:gd name="connsiteX106" fmla="*/ 2151587 w 2820409"/>
                <a:gd name="connsiteY106" fmla="*/ 69192 h 160400"/>
                <a:gd name="connsiteX107" fmla="*/ 2110575 w 2820409"/>
                <a:gd name="connsiteY107" fmla="*/ 33024 h 160400"/>
                <a:gd name="connsiteX108" fmla="*/ 2072717 w 2820409"/>
                <a:gd name="connsiteY108" fmla="*/ 44032 h 160400"/>
                <a:gd name="connsiteX109" fmla="*/ 2083759 w 2820409"/>
                <a:gd name="connsiteY109" fmla="*/ 64475 h 160400"/>
                <a:gd name="connsiteX110" fmla="*/ 2107420 w 2820409"/>
                <a:gd name="connsiteY110" fmla="*/ 56612 h 160400"/>
                <a:gd name="connsiteX111" fmla="*/ 2120039 w 2820409"/>
                <a:gd name="connsiteY111" fmla="*/ 66048 h 160400"/>
                <a:gd name="connsiteX112" fmla="*/ 2120039 w 2820409"/>
                <a:gd name="connsiteY112" fmla="*/ 67620 h 160400"/>
                <a:gd name="connsiteX113" fmla="*/ 2118462 w 2820409"/>
                <a:gd name="connsiteY113" fmla="*/ 67620 h 160400"/>
                <a:gd name="connsiteX114" fmla="*/ 2069562 w 2820409"/>
                <a:gd name="connsiteY114" fmla="*/ 97499 h 160400"/>
                <a:gd name="connsiteX115" fmla="*/ 2023817 w 2820409"/>
                <a:gd name="connsiteY115" fmla="*/ 124232 h 160400"/>
                <a:gd name="connsiteX116" fmla="*/ 2053788 w 2820409"/>
                <a:gd name="connsiteY116" fmla="*/ 124232 h 160400"/>
                <a:gd name="connsiteX117" fmla="*/ 2053788 w 2820409"/>
                <a:gd name="connsiteY117" fmla="*/ 34596 h 160400"/>
                <a:gd name="connsiteX118" fmla="*/ 2023817 w 2820409"/>
                <a:gd name="connsiteY118" fmla="*/ 34596 h 160400"/>
                <a:gd name="connsiteX119" fmla="*/ 2023817 w 2820409"/>
                <a:gd name="connsiteY119" fmla="*/ 124232 h 160400"/>
                <a:gd name="connsiteX120" fmla="*/ 2023817 w 2820409"/>
                <a:gd name="connsiteY120" fmla="*/ 23588 h 160400"/>
                <a:gd name="connsiteX121" fmla="*/ 2053788 w 2820409"/>
                <a:gd name="connsiteY121" fmla="*/ 23588 h 160400"/>
                <a:gd name="connsiteX122" fmla="*/ 2053788 w 2820409"/>
                <a:gd name="connsiteY122" fmla="*/ 0 h 160400"/>
                <a:gd name="connsiteX123" fmla="*/ 2023817 w 2820409"/>
                <a:gd name="connsiteY123" fmla="*/ 0 h 160400"/>
                <a:gd name="connsiteX124" fmla="*/ 2023817 w 2820409"/>
                <a:gd name="connsiteY124" fmla="*/ 23588 h 160400"/>
                <a:gd name="connsiteX125" fmla="*/ 1921286 w 2820409"/>
                <a:gd name="connsiteY125" fmla="*/ 80200 h 160400"/>
                <a:gd name="connsiteX126" fmla="*/ 1971763 w 2820409"/>
                <a:gd name="connsiteY126" fmla="*/ 127377 h 160400"/>
                <a:gd name="connsiteX127" fmla="*/ 2009620 w 2820409"/>
                <a:gd name="connsiteY127" fmla="*/ 113224 h 160400"/>
                <a:gd name="connsiteX128" fmla="*/ 1998579 w 2820409"/>
                <a:gd name="connsiteY128" fmla="*/ 92781 h 160400"/>
                <a:gd name="connsiteX129" fmla="*/ 1973340 w 2820409"/>
                <a:gd name="connsiteY129" fmla="*/ 103789 h 160400"/>
                <a:gd name="connsiteX130" fmla="*/ 1951256 w 2820409"/>
                <a:gd name="connsiteY130" fmla="*/ 81773 h 160400"/>
                <a:gd name="connsiteX131" fmla="*/ 1973340 w 2820409"/>
                <a:gd name="connsiteY131" fmla="*/ 59757 h 160400"/>
                <a:gd name="connsiteX132" fmla="*/ 1993846 w 2820409"/>
                <a:gd name="connsiteY132" fmla="*/ 67620 h 160400"/>
                <a:gd name="connsiteX133" fmla="*/ 2006466 w 2820409"/>
                <a:gd name="connsiteY133" fmla="*/ 47177 h 160400"/>
                <a:gd name="connsiteX134" fmla="*/ 1970185 w 2820409"/>
                <a:gd name="connsiteY134" fmla="*/ 33024 h 160400"/>
                <a:gd name="connsiteX135" fmla="*/ 1921286 w 2820409"/>
                <a:gd name="connsiteY135" fmla="*/ 80200 h 160400"/>
                <a:gd name="connsiteX136" fmla="*/ 1875541 w 2820409"/>
                <a:gd name="connsiteY136" fmla="*/ 124232 h 160400"/>
                <a:gd name="connsiteX137" fmla="*/ 1905512 w 2820409"/>
                <a:gd name="connsiteY137" fmla="*/ 124232 h 160400"/>
                <a:gd name="connsiteX138" fmla="*/ 1905512 w 2820409"/>
                <a:gd name="connsiteY138" fmla="*/ 34596 h 160400"/>
                <a:gd name="connsiteX139" fmla="*/ 1875541 w 2820409"/>
                <a:gd name="connsiteY139" fmla="*/ 34596 h 160400"/>
                <a:gd name="connsiteX140" fmla="*/ 1875541 w 2820409"/>
                <a:gd name="connsiteY140" fmla="*/ 124232 h 160400"/>
                <a:gd name="connsiteX141" fmla="*/ 1875541 w 2820409"/>
                <a:gd name="connsiteY141" fmla="*/ 23588 h 160400"/>
                <a:gd name="connsiteX142" fmla="*/ 1905512 w 2820409"/>
                <a:gd name="connsiteY142" fmla="*/ 23588 h 160400"/>
                <a:gd name="connsiteX143" fmla="*/ 1905512 w 2820409"/>
                <a:gd name="connsiteY143" fmla="*/ 0 h 160400"/>
                <a:gd name="connsiteX144" fmla="*/ 1875541 w 2820409"/>
                <a:gd name="connsiteY144" fmla="*/ 0 h 160400"/>
                <a:gd name="connsiteX145" fmla="*/ 1875541 w 2820409"/>
                <a:gd name="connsiteY145" fmla="*/ 23588 h 160400"/>
                <a:gd name="connsiteX146" fmla="*/ 1807712 w 2820409"/>
                <a:gd name="connsiteY146" fmla="*/ 91209 h 160400"/>
                <a:gd name="connsiteX147" fmla="*/ 1848725 w 2820409"/>
                <a:gd name="connsiteY147" fmla="*/ 124232 h 160400"/>
                <a:gd name="connsiteX148" fmla="*/ 1856612 w 2820409"/>
                <a:gd name="connsiteY148" fmla="*/ 124232 h 160400"/>
                <a:gd name="connsiteX149" fmla="*/ 1856612 w 2820409"/>
                <a:gd name="connsiteY149" fmla="*/ 99071 h 160400"/>
                <a:gd name="connsiteX150" fmla="*/ 1853457 w 2820409"/>
                <a:gd name="connsiteY150" fmla="*/ 99071 h 160400"/>
                <a:gd name="connsiteX151" fmla="*/ 1837683 w 2820409"/>
                <a:gd name="connsiteY151" fmla="*/ 88063 h 160400"/>
                <a:gd name="connsiteX152" fmla="*/ 1837683 w 2820409"/>
                <a:gd name="connsiteY152" fmla="*/ 61330 h 160400"/>
                <a:gd name="connsiteX153" fmla="*/ 1856612 w 2820409"/>
                <a:gd name="connsiteY153" fmla="*/ 61330 h 160400"/>
                <a:gd name="connsiteX154" fmla="*/ 1856612 w 2820409"/>
                <a:gd name="connsiteY154" fmla="*/ 37741 h 160400"/>
                <a:gd name="connsiteX155" fmla="*/ 1837683 w 2820409"/>
                <a:gd name="connsiteY155" fmla="*/ 37741 h 160400"/>
                <a:gd name="connsiteX156" fmla="*/ 1837683 w 2820409"/>
                <a:gd name="connsiteY156" fmla="*/ 12581 h 160400"/>
                <a:gd name="connsiteX157" fmla="*/ 1807712 w 2820409"/>
                <a:gd name="connsiteY157" fmla="*/ 12581 h 160400"/>
                <a:gd name="connsiteX158" fmla="*/ 1807712 w 2820409"/>
                <a:gd name="connsiteY158" fmla="*/ 37741 h 160400"/>
                <a:gd name="connsiteX159" fmla="*/ 1795093 w 2820409"/>
                <a:gd name="connsiteY159" fmla="*/ 37741 h 160400"/>
                <a:gd name="connsiteX160" fmla="*/ 1795093 w 2820409"/>
                <a:gd name="connsiteY160" fmla="*/ 61330 h 160400"/>
                <a:gd name="connsiteX161" fmla="*/ 1806135 w 2820409"/>
                <a:gd name="connsiteY161" fmla="*/ 61330 h 160400"/>
                <a:gd name="connsiteX162" fmla="*/ 1807712 w 2820409"/>
                <a:gd name="connsiteY162" fmla="*/ 91209 h 160400"/>
                <a:gd name="connsiteX163" fmla="*/ 1807712 w 2820409"/>
                <a:gd name="connsiteY163" fmla="*/ 91209 h 160400"/>
                <a:gd name="connsiteX164" fmla="*/ 1714645 w 2820409"/>
                <a:gd name="connsiteY164" fmla="*/ 113224 h 160400"/>
                <a:gd name="connsiteX165" fmla="*/ 1750925 w 2820409"/>
                <a:gd name="connsiteY165" fmla="*/ 125805 h 160400"/>
                <a:gd name="connsiteX166" fmla="*/ 1787206 w 2820409"/>
                <a:gd name="connsiteY166" fmla="*/ 97499 h 160400"/>
                <a:gd name="connsiteX167" fmla="*/ 1746193 w 2820409"/>
                <a:gd name="connsiteY167" fmla="*/ 61330 h 160400"/>
                <a:gd name="connsiteX168" fmla="*/ 1755658 w 2820409"/>
                <a:gd name="connsiteY168" fmla="*/ 56612 h 160400"/>
                <a:gd name="connsiteX169" fmla="*/ 1776164 w 2820409"/>
                <a:gd name="connsiteY169" fmla="*/ 64475 h 160400"/>
                <a:gd name="connsiteX170" fmla="*/ 1785628 w 2820409"/>
                <a:gd name="connsiteY170" fmla="*/ 42459 h 160400"/>
                <a:gd name="connsiteX171" fmla="*/ 1754080 w 2820409"/>
                <a:gd name="connsiteY171" fmla="*/ 33024 h 160400"/>
                <a:gd name="connsiteX172" fmla="*/ 1717800 w 2820409"/>
                <a:gd name="connsiteY172" fmla="*/ 59757 h 160400"/>
                <a:gd name="connsiteX173" fmla="*/ 1758812 w 2820409"/>
                <a:gd name="connsiteY173" fmla="*/ 97499 h 160400"/>
                <a:gd name="connsiteX174" fmla="*/ 1749348 w 2820409"/>
                <a:gd name="connsiteY174" fmla="*/ 102216 h 160400"/>
                <a:gd name="connsiteX175" fmla="*/ 1727264 w 2820409"/>
                <a:gd name="connsiteY175" fmla="*/ 92781 h 160400"/>
                <a:gd name="connsiteX176" fmla="*/ 1714645 w 2820409"/>
                <a:gd name="connsiteY176" fmla="*/ 113224 h 160400"/>
                <a:gd name="connsiteX177" fmla="*/ 1714645 w 2820409"/>
                <a:gd name="connsiteY177" fmla="*/ 113224 h 160400"/>
                <a:gd name="connsiteX178" fmla="*/ 1610536 w 2820409"/>
                <a:gd name="connsiteY178" fmla="*/ 92781 h 160400"/>
                <a:gd name="connsiteX179" fmla="*/ 1642084 w 2820409"/>
                <a:gd name="connsiteY179" fmla="*/ 125805 h 160400"/>
                <a:gd name="connsiteX180" fmla="*/ 1670477 w 2820409"/>
                <a:gd name="connsiteY180" fmla="*/ 110079 h 160400"/>
                <a:gd name="connsiteX181" fmla="*/ 1670477 w 2820409"/>
                <a:gd name="connsiteY181" fmla="*/ 110079 h 160400"/>
                <a:gd name="connsiteX182" fmla="*/ 1670477 w 2820409"/>
                <a:gd name="connsiteY182" fmla="*/ 116369 h 160400"/>
                <a:gd name="connsiteX183" fmla="*/ 1670477 w 2820409"/>
                <a:gd name="connsiteY183" fmla="*/ 124232 h 160400"/>
                <a:gd name="connsiteX184" fmla="*/ 1698871 w 2820409"/>
                <a:gd name="connsiteY184" fmla="*/ 124232 h 160400"/>
                <a:gd name="connsiteX185" fmla="*/ 1698871 w 2820409"/>
                <a:gd name="connsiteY185" fmla="*/ 34596 h 160400"/>
                <a:gd name="connsiteX186" fmla="*/ 1668900 w 2820409"/>
                <a:gd name="connsiteY186" fmla="*/ 34596 h 160400"/>
                <a:gd name="connsiteX187" fmla="*/ 1668900 w 2820409"/>
                <a:gd name="connsiteY187" fmla="*/ 73910 h 160400"/>
                <a:gd name="connsiteX188" fmla="*/ 1649971 w 2820409"/>
                <a:gd name="connsiteY188" fmla="*/ 99071 h 160400"/>
                <a:gd name="connsiteX189" fmla="*/ 1640507 w 2820409"/>
                <a:gd name="connsiteY189" fmla="*/ 86491 h 160400"/>
                <a:gd name="connsiteX190" fmla="*/ 1640507 w 2820409"/>
                <a:gd name="connsiteY190" fmla="*/ 34596 h 160400"/>
                <a:gd name="connsiteX191" fmla="*/ 1610536 w 2820409"/>
                <a:gd name="connsiteY191" fmla="*/ 34596 h 160400"/>
                <a:gd name="connsiteX192" fmla="*/ 1610536 w 2820409"/>
                <a:gd name="connsiteY192" fmla="*/ 92781 h 160400"/>
                <a:gd name="connsiteX193" fmla="*/ 1610536 w 2820409"/>
                <a:gd name="connsiteY193" fmla="*/ 92781 h 160400"/>
                <a:gd name="connsiteX194" fmla="*/ 1504849 w 2820409"/>
                <a:gd name="connsiteY194" fmla="*/ 86491 h 160400"/>
                <a:gd name="connsiteX195" fmla="*/ 1545862 w 2820409"/>
                <a:gd name="connsiteY195" fmla="*/ 125805 h 160400"/>
                <a:gd name="connsiteX196" fmla="*/ 1586875 w 2820409"/>
                <a:gd name="connsiteY196" fmla="*/ 86491 h 160400"/>
                <a:gd name="connsiteX197" fmla="*/ 1586875 w 2820409"/>
                <a:gd name="connsiteY197" fmla="*/ 1573 h 160400"/>
                <a:gd name="connsiteX198" fmla="*/ 1523778 w 2820409"/>
                <a:gd name="connsiteY198" fmla="*/ 1573 h 160400"/>
                <a:gd name="connsiteX199" fmla="*/ 1523778 w 2820409"/>
                <a:gd name="connsiteY199" fmla="*/ 26734 h 160400"/>
                <a:gd name="connsiteX200" fmla="*/ 1556904 w 2820409"/>
                <a:gd name="connsiteY200" fmla="*/ 26734 h 160400"/>
                <a:gd name="connsiteX201" fmla="*/ 1556904 w 2820409"/>
                <a:gd name="connsiteY201" fmla="*/ 86491 h 160400"/>
                <a:gd name="connsiteX202" fmla="*/ 1545862 w 2820409"/>
                <a:gd name="connsiteY202" fmla="*/ 99071 h 160400"/>
                <a:gd name="connsiteX203" fmla="*/ 1536397 w 2820409"/>
                <a:gd name="connsiteY203" fmla="*/ 94353 h 160400"/>
                <a:gd name="connsiteX204" fmla="*/ 1534820 w 2820409"/>
                <a:gd name="connsiteY204" fmla="*/ 83346 h 160400"/>
                <a:gd name="connsiteX205" fmla="*/ 1534820 w 2820409"/>
                <a:gd name="connsiteY205" fmla="*/ 77055 h 160400"/>
                <a:gd name="connsiteX206" fmla="*/ 1504849 w 2820409"/>
                <a:gd name="connsiteY206" fmla="*/ 77055 h 160400"/>
                <a:gd name="connsiteX207" fmla="*/ 1504849 w 2820409"/>
                <a:gd name="connsiteY207" fmla="*/ 86491 h 160400"/>
                <a:gd name="connsiteX208" fmla="*/ 1504849 w 2820409"/>
                <a:gd name="connsiteY208" fmla="*/ 86491 h 160400"/>
                <a:gd name="connsiteX209" fmla="*/ 1400740 w 2820409"/>
                <a:gd name="connsiteY209" fmla="*/ 69192 h 160400"/>
                <a:gd name="connsiteX210" fmla="*/ 1414937 w 2820409"/>
                <a:gd name="connsiteY210" fmla="*/ 56612 h 160400"/>
                <a:gd name="connsiteX211" fmla="*/ 1427556 w 2820409"/>
                <a:gd name="connsiteY211" fmla="*/ 69192 h 160400"/>
                <a:gd name="connsiteX212" fmla="*/ 1400740 w 2820409"/>
                <a:gd name="connsiteY212" fmla="*/ 69192 h 160400"/>
                <a:gd name="connsiteX213" fmla="*/ 1369192 w 2820409"/>
                <a:gd name="connsiteY213" fmla="*/ 80200 h 160400"/>
                <a:gd name="connsiteX214" fmla="*/ 1418092 w 2820409"/>
                <a:gd name="connsiteY214" fmla="*/ 127377 h 160400"/>
                <a:gd name="connsiteX215" fmla="*/ 1455950 w 2820409"/>
                <a:gd name="connsiteY215" fmla="*/ 114797 h 160400"/>
                <a:gd name="connsiteX216" fmla="*/ 1444908 w 2820409"/>
                <a:gd name="connsiteY216" fmla="*/ 94353 h 160400"/>
                <a:gd name="connsiteX217" fmla="*/ 1419669 w 2820409"/>
                <a:gd name="connsiteY217" fmla="*/ 103789 h 160400"/>
                <a:gd name="connsiteX218" fmla="*/ 1399163 w 2820409"/>
                <a:gd name="connsiteY218" fmla="*/ 88063 h 160400"/>
                <a:gd name="connsiteX219" fmla="*/ 1455950 w 2820409"/>
                <a:gd name="connsiteY219" fmla="*/ 88063 h 160400"/>
                <a:gd name="connsiteX220" fmla="*/ 1455950 w 2820409"/>
                <a:gd name="connsiteY220" fmla="*/ 78628 h 160400"/>
                <a:gd name="connsiteX221" fmla="*/ 1414937 w 2820409"/>
                <a:gd name="connsiteY221" fmla="*/ 36169 h 160400"/>
                <a:gd name="connsiteX222" fmla="*/ 1369192 w 2820409"/>
                <a:gd name="connsiteY222" fmla="*/ 80200 h 160400"/>
                <a:gd name="connsiteX223" fmla="*/ 1288744 w 2820409"/>
                <a:gd name="connsiteY223" fmla="*/ 80200 h 160400"/>
                <a:gd name="connsiteX224" fmla="*/ 1306096 w 2820409"/>
                <a:gd name="connsiteY224" fmla="*/ 58185 h 160400"/>
                <a:gd name="connsiteX225" fmla="*/ 1323447 w 2820409"/>
                <a:gd name="connsiteY225" fmla="*/ 80200 h 160400"/>
                <a:gd name="connsiteX226" fmla="*/ 1306096 w 2820409"/>
                <a:gd name="connsiteY226" fmla="*/ 102216 h 160400"/>
                <a:gd name="connsiteX227" fmla="*/ 1288744 w 2820409"/>
                <a:gd name="connsiteY227" fmla="*/ 80200 h 160400"/>
                <a:gd name="connsiteX228" fmla="*/ 1258773 w 2820409"/>
                <a:gd name="connsiteY228" fmla="*/ 80200 h 160400"/>
                <a:gd name="connsiteX229" fmla="*/ 1299786 w 2820409"/>
                <a:gd name="connsiteY229" fmla="*/ 127377 h 160400"/>
                <a:gd name="connsiteX230" fmla="*/ 1325025 w 2820409"/>
                <a:gd name="connsiteY230" fmla="*/ 114797 h 160400"/>
                <a:gd name="connsiteX231" fmla="*/ 1325025 w 2820409"/>
                <a:gd name="connsiteY231" fmla="*/ 114797 h 160400"/>
                <a:gd name="connsiteX232" fmla="*/ 1325025 w 2820409"/>
                <a:gd name="connsiteY232" fmla="*/ 119514 h 160400"/>
                <a:gd name="connsiteX233" fmla="*/ 1325025 w 2820409"/>
                <a:gd name="connsiteY233" fmla="*/ 125805 h 160400"/>
                <a:gd name="connsiteX234" fmla="*/ 1353418 w 2820409"/>
                <a:gd name="connsiteY234" fmla="*/ 125805 h 160400"/>
                <a:gd name="connsiteX235" fmla="*/ 1353418 w 2820409"/>
                <a:gd name="connsiteY235" fmla="*/ 1573 h 160400"/>
                <a:gd name="connsiteX236" fmla="*/ 1323447 w 2820409"/>
                <a:gd name="connsiteY236" fmla="*/ 1573 h 160400"/>
                <a:gd name="connsiteX237" fmla="*/ 1323447 w 2820409"/>
                <a:gd name="connsiteY237" fmla="*/ 37741 h 160400"/>
                <a:gd name="connsiteX238" fmla="*/ 1323447 w 2820409"/>
                <a:gd name="connsiteY238" fmla="*/ 40887 h 160400"/>
                <a:gd name="connsiteX239" fmla="*/ 1323447 w 2820409"/>
                <a:gd name="connsiteY239" fmla="*/ 40887 h 160400"/>
                <a:gd name="connsiteX240" fmla="*/ 1299786 w 2820409"/>
                <a:gd name="connsiteY240" fmla="*/ 33024 h 160400"/>
                <a:gd name="connsiteX241" fmla="*/ 1258773 w 2820409"/>
                <a:gd name="connsiteY241" fmla="*/ 80200 h 160400"/>
                <a:gd name="connsiteX242" fmla="*/ 1138890 w 2820409"/>
                <a:gd name="connsiteY242" fmla="*/ 80200 h 160400"/>
                <a:gd name="connsiteX243" fmla="*/ 1159397 w 2820409"/>
                <a:gd name="connsiteY243" fmla="*/ 58185 h 160400"/>
                <a:gd name="connsiteX244" fmla="*/ 1179903 w 2820409"/>
                <a:gd name="connsiteY244" fmla="*/ 80200 h 160400"/>
                <a:gd name="connsiteX245" fmla="*/ 1159397 w 2820409"/>
                <a:gd name="connsiteY245" fmla="*/ 102216 h 160400"/>
                <a:gd name="connsiteX246" fmla="*/ 1138890 w 2820409"/>
                <a:gd name="connsiteY246" fmla="*/ 80200 h 160400"/>
                <a:gd name="connsiteX247" fmla="*/ 1107342 w 2820409"/>
                <a:gd name="connsiteY247" fmla="*/ 80200 h 160400"/>
                <a:gd name="connsiteX248" fmla="*/ 1157819 w 2820409"/>
                <a:gd name="connsiteY248" fmla="*/ 127377 h 160400"/>
                <a:gd name="connsiteX249" fmla="*/ 1208296 w 2820409"/>
                <a:gd name="connsiteY249" fmla="*/ 80200 h 160400"/>
                <a:gd name="connsiteX250" fmla="*/ 1157819 w 2820409"/>
                <a:gd name="connsiteY250" fmla="*/ 33024 h 160400"/>
                <a:gd name="connsiteX251" fmla="*/ 1107342 w 2820409"/>
                <a:gd name="connsiteY251" fmla="*/ 80200 h 160400"/>
                <a:gd name="connsiteX252" fmla="*/ 1047400 w 2820409"/>
                <a:gd name="connsiteY252" fmla="*/ 92781 h 160400"/>
                <a:gd name="connsiteX253" fmla="*/ 1088413 w 2820409"/>
                <a:gd name="connsiteY253" fmla="*/ 125805 h 160400"/>
                <a:gd name="connsiteX254" fmla="*/ 1096300 w 2820409"/>
                <a:gd name="connsiteY254" fmla="*/ 125805 h 160400"/>
                <a:gd name="connsiteX255" fmla="*/ 1096300 w 2820409"/>
                <a:gd name="connsiteY255" fmla="*/ 100644 h 160400"/>
                <a:gd name="connsiteX256" fmla="*/ 1093145 w 2820409"/>
                <a:gd name="connsiteY256" fmla="*/ 100644 h 160400"/>
                <a:gd name="connsiteX257" fmla="*/ 1077371 w 2820409"/>
                <a:gd name="connsiteY257" fmla="*/ 89636 h 160400"/>
                <a:gd name="connsiteX258" fmla="*/ 1077371 w 2820409"/>
                <a:gd name="connsiteY258" fmla="*/ 62902 h 160400"/>
                <a:gd name="connsiteX259" fmla="*/ 1096300 w 2820409"/>
                <a:gd name="connsiteY259" fmla="*/ 62902 h 160400"/>
                <a:gd name="connsiteX260" fmla="*/ 1096300 w 2820409"/>
                <a:gd name="connsiteY260" fmla="*/ 39314 h 160400"/>
                <a:gd name="connsiteX261" fmla="*/ 1077371 w 2820409"/>
                <a:gd name="connsiteY261" fmla="*/ 39314 h 160400"/>
                <a:gd name="connsiteX262" fmla="*/ 1077371 w 2820409"/>
                <a:gd name="connsiteY262" fmla="*/ 14153 h 160400"/>
                <a:gd name="connsiteX263" fmla="*/ 1048978 w 2820409"/>
                <a:gd name="connsiteY263" fmla="*/ 14153 h 160400"/>
                <a:gd name="connsiteX264" fmla="*/ 1048978 w 2820409"/>
                <a:gd name="connsiteY264" fmla="*/ 39314 h 160400"/>
                <a:gd name="connsiteX265" fmla="*/ 1036358 w 2820409"/>
                <a:gd name="connsiteY265" fmla="*/ 39314 h 160400"/>
                <a:gd name="connsiteX266" fmla="*/ 1036358 w 2820409"/>
                <a:gd name="connsiteY266" fmla="*/ 62902 h 160400"/>
                <a:gd name="connsiteX267" fmla="*/ 1047400 w 2820409"/>
                <a:gd name="connsiteY267" fmla="*/ 62902 h 160400"/>
                <a:gd name="connsiteX268" fmla="*/ 1047400 w 2820409"/>
                <a:gd name="connsiteY268" fmla="*/ 92781 h 160400"/>
                <a:gd name="connsiteX269" fmla="*/ 1047400 w 2820409"/>
                <a:gd name="connsiteY269" fmla="*/ 92781 h 160400"/>
                <a:gd name="connsiteX270" fmla="*/ 932249 w 2820409"/>
                <a:gd name="connsiteY270" fmla="*/ 124232 h 160400"/>
                <a:gd name="connsiteX271" fmla="*/ 962220 w 2820409"/>
                <a:gd name="connsiteY271" fmla="*/ 124232 h 160400"/>
                <a:gd name="connsiteX272" fmla="*/ 962220 w 2820409"/>
                <a:gd name="connsiteY272" fmla="*/ 84918 h 160400"/>
                <a:gd name="connsiteX273" fmla="*/ 963798 w 2820409"/>
                <a:gd name="connsiteY273" fmla="*/ 72338 h 160400"/>
                <a:gd name="connsiteX274" fmla="*/ 981149 w 2820409"/>
                <a:gd name="connsiteY274" fmla="*/ 59757 h 160400"/>
                <a:gd name="connsiteX275" fmla="*/ 990614 w 2820409"/>
                <a:gd name="connsiteY275" fmla="*/ 72338 h 160400"/>
                <a:gd name="connsiteX276" fmla="*/ 990614 w 2820409"/>
                <a:gd name="connsiteY276" fmla="*/ 124232 h 160400"/>
                <a:gd name="connsiteX277" fmla="*/ 1020584 w 2820409"/>
                <a:gd name="connsiteY277" fmla="*/ 124232 h 160400"/>
                <a:gd name="connsiteX278" fmla="*/ 1020584 w 2820409"/>
                <a:gd name="connsiteY278" fmla="*/ 66048 h 160400"/>
                <a:gd name="connsiteX279" fmla="*/ 989036 w 2820409"/>
                <a:gd name="connsiteY279" fmla="*/ 33024 h 160400"/>
                <a:gd name="connsiteX280" fmla="*/ 960643 w 2820409"/>
                <a:gd name="connsiteY280" fmla="*/ 48749 h 160400"/>
                <a:gd name="connsiteX281" fmla="*/ 960643 w 2820409"/>
                <a:gd name="connsiteY281" fmla="*/ 48749 h 160400"/>
                <a:gd name="connsiteX282" fmla="*/ 960643 w 2820409"/>
                <a:gd name="connsiteY282" fmla="*/ 42459 h 160400"/>
                <a:gd name="connsiteX283" fmla="*/ 960643 w 2820409"/>
                <a:gd name="connsiteY283" fmla="*/ 34596 h 160400"/>
                <a:gd name="connsiteX284" fmla="*/ 932249 w 2820409"/>
                <a:gd name="connsiteY284" fmla="*/ 34596 h 160400"/>
                <a:gd name="connsiteX285" fmla="*/ 932249 w 2820409"/>
                <a:gd name="connsiteY285" fmla="*/ 124232 h 160400"/>
                <a:gd name="connsiteX286" fmla="*/ 932249 w 2820409"/>
                <a:gd name="connsiteY286" fmla="*/ 124232 h 160400"/>
                <a:gd name="connsiteX287" fmla="*/ 859689 w 2820409"/>
                <a:gd name="connsiteY287" fmla="*/ 69192 h 160400"/>
                <a:gd name="connsiteX288" fmla="*/ 873885 w 2820409"/>
                <a:gd name="connsiteY288" fmla="*/ 56612 h 160400"/>
                <a:gd name="connsiteX289" fmla="*/ 886504 w 2820409"/>
                <a:gd name="connsiteY289" fmla="*/ 69192 h 160400"/>
                <a:gd name="connsiteX290" fmla="*/ 859689 w 2820409"/>
                <a:gd name="connsiteY290" fmla="*/ 69192 h 160400"/>
                <a:gd name="connsiteX291" fmla="*/ 828140 w 2820409"/>
                <a:gd name="connsiteY291" fmla="*/ 80200 h 160400"/>
                <a:gd name="connsiteX292" fmla="*/ 877040 w 2820409"/>
                <a:gd name="connsiteY292" fmla="*/ 127377 h 160400"/>
                <a:gd name="connsiteX293" fmla="*/ 914898 w 2820409"/>
                <a:gd name="connsiteY293" fmla="*/ 114797 h 160400"/>
                <a:gd name="connsiteX294" fmla="*/ 903856 w 2820409"/>
                <a:gd name="connsiteY294" fmla="*/ 94353 h 160400"/>
                <a:gd name="connsiteX295" fmla="*/ 878617 w 2820409"/>
                <a:gd name="connsiteY295" fmla="*/ 103789 h 160400"/>
                <a:gd name="connsiteX296" fmla="*/ 858111 w 2820409"/>
                <a:gd name="connsiteY296" fmla="*/ 88063 h 160400"/>
                <a:gd name="connsiteX297" fmla="*/ 914898 w 2820409"/>
                <a:gd name="connsiteY297" fmla="*/ 88063 h 160400"/>
                <a:gd name="connsiteX298" fmla="*/ 914898 w 2820409"/>
                <a:gd name="connsiteY298" fmla="*/ 78628 h 160400"/>
                <a:gd name="connsiteX299" fmla="*/ 873885 w 2820409"/>
                <a:gd name="connsiteY299" fmla="*/ 36169 h 160400"/>
                <a:gd name="connsiteX300" fmla="*/ 828140 w 2820409"/>
                <a:gd name="connsiteY300" fmla="*/ 80200 h 160400"/>
                <a:gd name="connsiteX301" fmla="*/ 675132 w 2820409"/>
                <a:gd name="connsiteY301" fmla="*/ 125805 h 160400"/>
                <a:gd name="connsiteX302" fmla="*/ 705102 w 2820409"/>
                <a:gd name="connsiteY302" fmla="*/ 125805 h 160400"/>
                <a:gd name="connsiteX303" fmla="*/ 705102 w 2820409"/>
                <a:gd name="connsiteY303" fmla="*/ 88063 h 160400"/>
                <a:gd name="connsiteX304" fmla="*/ 706680 w 2820409"/>
                <a:gd name="connsiteY304" fmla="*/ 77055 h 160400"/>
                <a:gd name="connsiteX305" fmla="*/ 722454 w 2820409"/>
                <a:gd name="connsiteY305" fmla="*/ 61330 h 160400"/>
                <a:gd name="connsiteX306" fmla="*/ 728763 w 2820409"/>
                <a:gd name="connsiteY306" fmla="*/ 72338 h 160400"/>
                <a:gd name="connsiteX307" fmla="*/ 728763 w 2820409"/>
                <a:gd name="connsiteY307" fmla="*/ 125805 h 160400"/>
                <a:gd name="connsiteX308" fmla="*/ 758734 w 2820409"/>
                <a:gd name="connsiteY308" fmla="*/ 125805 h 160400"/>
                <a:gd name="connsiteX309" fmla="*/ 758734 w 2820409"/>
                <a:gd name="connsiteY309" fmla="*/ 88063 h 160400"/>
                <a:gd name="connsiteX310" fmla="*/ 758734 w 2820409"/>
                <a:gd name="connsiteY310" fmla="*/ 77055 h 160400"/>
                <a:gd name="connsiteX311" fmla="*/ 776086 w 2820409"/>
                <a:gd name="connsiteY311" fmla="*/ 59757 h 160400"/>
                <a:gd name="connsiteX312" fmla="*/ 782395 w 2820409"/>
                <a:gd name="connsiteY312" fmla="*/ 70765 h 160400"/>
                <a:gd name="connsiteX313" fmla="*/ 782395 w 2820409"/>
                <a:gd name="connsiteY313" fmla="*/ 124232 h 160400"/>
                <a:gd name="connsiteX314" fmla="*/ 812366 w 2820409"/>
                <a:gd name="connsiteY314" fmla="*/ 124232 h 160400"/>
                <a:gd name="connsiteX315" fmla="*/ 812366 w 2820409"/>
                <a:gd name="connsiteY315" fmla="*/ 66048 h 160400"/>
                <a:gd name="connsiteX316" fmla="*/ 783973 w 2820409"/>
                <a:gd name="connsiteY316" fmla="*/ 33024 h 160400"/>
                <a:gd name="connsiteX317" fmla="*/ 755580 w 2820409"/>
                <a:gd name="connsiteY317" fmla="*/ 48749 h 160400"/>
                <a:gd name="connsiteX318" fmla="*/ 755580 w 2820409"/>
                <a:gd name="connsiteY318" fmla="*/ 48749 h 160400"/>
                <a:gd name="connsiteX319" fmla="*/ 730341 w 2820409"/>
                <a:gd name="connsiteY319" fmla="*/ 33024 h 160400"/>
                <a:gd name="connsiteX320" fmla="*/ 703525 w 2820409"/>
                <a:gd name="connsiteY320" fmla="*/ 48749 h 160400"/>
                <a:gd name="connsiteX321" fmla="*/ 703525 w 2820409"/>
                <a:gd name="connsiteY321" fmla="*/ 48749 h 160400"/>
                <a:gd name="connsiteX322" fmla="*/ 703525 w 2820409"/>
                <a:gd name="connsiteY322" fmla="*/ 42459 h 160400"/>
                <a:gd name="connsiteX323" fmla="*/ 703525 w 2820409"/>
                <a:gd name="connsiteY323" fmla="*/ 34596 h 160400"/>
                <a:gd name="connsiteX324" fmla="*/ 675132 w 2820409"/>
                <a:gd name="connsiteY324" fmla="*/ 34596 h 160400"/>
                <a:gd name="connsiteX325" fmla="*/ 675132 w 2820409"/>
                <a:gd name="connsiteY325" fmla="*/ 125805 h 160400"/>
                <a:gd name="connsiteX326" fmla="*/ 675132 w 2820409"/>
                <a:gd name="connsiteY326" fmla="*/ 125805 h 160400"/>
                <a:gd name="connsiteX327" fmla="*/ 600993 w 2820409"/>
                <a:gd name="connsiteY327" fmla="*/ 97499 h 160400"/>
                <a:gd name="connsiteX328" fmla="*/ 621500 w 2820409"/>
                <a:gd name="connsiteY328" fmla="*/ 88063 h 160400"/>
                <a:gd name="connsiteX329" fmla="*/ 624654 w 2820409"/>
                <a:gd name="connsiteY329" fmla="*/ 88063 h 160400"/>
                <a:gd name="connsiteX330" fmla="*/ 624654 w 2820409"/>
                <a:gd name="connsiteY330" fmla="*/ 89636 h 160400"/>
                <a:gd name="connsiteX331" fmla="*/ 610458 w 2820409"/>
                <a:gd name="connsiteY331" fmla="*/ 105361 h 160400"/>
                <a:gd name="connsiteX332" fmla="*/ 600993 w 2820409"/>
                <a:gd name="connsiteY332" fmla="*/ 97499 h 160400"/>
                <a:gd name="connsiteX333" fmla="*/ 571022 w 2820409"/>
                <a:gd name="connsiteY333" fmla="*/ 99071 h 160400"/>
                <a:gd name="connsiteX334" fmla="*/ 600993 w 2820409"/>
                <a:gd name="connsiteY334" fmla="*/ 127377 h 160400"/>
                <a:gd name="connsiteX335" fmla="*/ 626232 w 2820409"/>
                <a:gd name="connsiteY335" fmla="*/ 114797 h 160400"/>
                <a:gd name="connsiteX336" fmla="*/ 626232 w 2820409"/>
                <a:gd name="connsiteY336" fmla="*/ 114797 h 160400"/>
                <a:gd name="connsiteX337" fmla="*/ 626232 w 2820409"/>
                <a:gd name="connsiteY337" fmla="*/ 121087 h 160400"/>
                <a:gd name="connsiteX338" fmla="*/ 626232 w 2820409"/>
                <a:gd name="connsiteY338" fmla="*/ 125805 h 160400"/>
                <a:gd name="connsiteX339" fmla="*/ 653048 w 2820409"/>
                <a:gd name="connsiteY339" fmla="*/ 125805 h 160400"/>
                <a:gd name="connsiteX340" fmla="*/ 653048 w 2820409"/>
                <a:gd name="connsiteY340" fmla="*/ 70765 h 160400"/>
                <a:gd name="connsiteX341" fmla="*/ 612035 w 2820409"/>
                <a:gd name="connsiteY341" fmla="*/ 34596 h 160400"/>
                <a:gd name="connsiteX342" fmla="*/ 574177 w 2820409"/>
                <a:gd name="connsiteY342" fmla="*/ 45604 h 160400"/>
                <a:gd name="connsiteX343" fmla="*/ 585219 w 2820409"/>
                <a:gd name="connsiteY343" fmla="*/ 66048 h 160400"/>
                <a:gd name="connsiteX344" fmla="*/ 608880 w 2820409"/>
                <a:gd name="connsiteY344" fmla="*/ 58185 h 160400"/>
                <a:gd name="connsiteX345" fmla="*/ 621500 w 2820409"/>
                <a:gd name="connsiteY345" fmla="*/ 67620 h 160400"/>
                <a:gd name="connsiteX346" fmla="*/ 621500 w 2820409"/>
                <a:gd name="connsiteY346" fmla="*/ 69192 h 160400"/>
                <a:gd name="connsiteX347" fmla="*/ 619922 w 2820409"/>
                <a:gd name="connsiteY347" fmla="*/ 69192 h 160400"/>
                <a:gd name="connsiteX348" fmla="*/ 571022 w 2820409"/>
                <a:gd name="connsiteY348" fmla="*/ 99071 h 160400"/>
                <a:gd name="connsiteX349" fmla="*/ 511081 w 2820409"/>
                <a:gd name="connsiteY349" fmla="*/ 92781 h 160400"/>
                <a:gd name="connsiteX350" fmla="*/ 553671 w 2820409"/>
                <a:gd name="connsiteY350" fmla="*/ 125805 h 160400"/>
                <a:gd name="connsiteX351" fmla="*/ 561558 w 2820409"/>
                <a:gd name="connsiteY351" fmla="*/ 125805 h 160400"/>
                <a:gd name="connsiteX352" fmla="*/ 561558 w 2820409"/>
                <a:gd name="connsiteY352" fmla="*/ 100644 h 160400"/>
                <a:gd name="connsiteX353" fmla="*/ 558403 w 2820409"/>
                <a:gd name="connsiteY353" fmla="*/ 100644 h 160400"/>
                <a:gd name="connsiteX354" fmla="*/ 542629 w 2820409"/>
                <a:gd name="connsiteY354" fmla="*/ 89636 h 160400"/>
                <a:gd name="connsiteX355" fmla="*/ 542629 w 2820409"/>
                <a:gd name="connsiteY355" fmla="*/ 62902 h 160400"/>
                <a:gd name="connsiteX356" fmla="*/ 561558 w 2820409"/>
                <a:gd name="connsiteY356" fmla="*/ 62902 h 160400"/>
                <a:gd name="connsiteX357" fmla="*/ 561558 w 2820409"/>
                <a:gd name="connsiteY357" fmla="*/ 39314 h 160400"/>
                <a:gd name="connsiteX358" fmla="*/ 542629 w 2820409"/>
                <a:gd name="connsiteY358" fmla="*/ 39314 h 160400"/>
                <a:gd name="connsiteX359" fmla="*/ 542629 w 2820409"/>
                <a:gd name="connsiteY359" fmla="*/ 14153 h 160400"/>
                <a:gd name="connsiteX360" fmla="*/ 514236 w 2820409"/>
                <a:gd name="connsiteY360" fmla="*/ 14153 h 160400"/>
                <a:gd name="connsiteX361" fmla="*/ 514236 w 2820409"/>
                <a:gd name="connsiteY361" fmla="*/ 39314 h 160400"/>
                <a:gd name="connsiteX362" fmla="*/ 501616 w 2820409"/>
                <a:gd name="connsiteY362" fmla="*/ 39314 h 160400"/>
                <a:gd name="connsiteX363" fmla="*/ 501616 w 2820409"/>
                <a:gd name="connsiteY363" fmla="*/ 62902 h 160400"/>
                <a:gd name="connsiteX364" fmla="*/ 512658 w 2820409"/>
                <a:gd name="connsiteY364" fmla="*/ 62902 h 160400"/>
                <a:gd name="connsiteX365" fmla="*/ 511081 w 2820409"/>
                <a:gd name="connsiteY365" fmla="*/ 92781 h 160400"/>
                <a:gd name="connsiteX366" fmla="*/ 511081 w 2820409"/>
                <a:gd name="connsiteY366" fmla="*/ 92781 h 160400"/>
                <a:gd name="connsiteX367" fmla="*/ 432210 w 2820409"/>
                <a:gd name="connsiteY367" fmla="*/ 125805 h 160400"/>
                <a:gd name="connsiteX368" fmla="*/ 462181 w 2820409"/>
                <a:gd name="connsiteY368" fmla="*/ 125805 h 160400"/>
                <a:gd name="connsiteX369" fmla="*/ 462181 w 2820409"/>
                <a:gd name="connsiteY369" fmla="*/ 92781 h 160400"/>
                <a:gd name="connsiteX370" fmla="*/ 463759 w 2820409"/>
                <a:gd name="connsiteY370" fmla="*/ 80200 h 160400"/>
                <a:gd name="connsiteX371" fmla="*/ 487420 w 2820409"/>
                <a:gd name="connsiteY371" fmla="*/ 64475 h 160400"/>
                <a:gd name="connsiteX372" fmla="*/ 493729 w 2820409"/>
                <a:gd name="connsiteY372" fmla="*/ 64475 h 160400"/>
                <a:gd name="connsiteX373" fmla="*/ 493729 w 2820409"/>
                <a:gd name="connsiteY373" fmla="*/ 34596 h 160400"/>
                <a:gd name="connsiteX374" fmla="*/ 490575 w 2820409"/>
                <a:gd name="connsiteY374" fmla="*/ 34596 h 160400"/>
                <a:gd name="connsiteX375" fmla="*/ 462181 w 2820409"/>
                <a:gd name="connsiteY375" fmla="*/ 56612 h 160400"/>
                <a:gd name="connsiteX376" fmla="*/ 462181 w 2820409"/>
                <a:gd name="connsiteY376" fmla="*/ 56612 h 160400"/>
                <a:gd name="connsiteX377" fmla="*/ 462181 w 2820409"/>
                <a:gd name="connsiteY377" fmla="*/ 50322 h 160400"/>
                <a:gd name="connsiteX378" fmla="*/ 462181 w 2820409"/>
                <a:gd name="connsiteY378" fmla="*/ 34596 h 160400"/>
                <a:gd name="connsiteX379" fmla="*/ 433788 w 2820409"/>
                <a:gd name="connsiteY379" fmla="*/ 34596 h 160400"/>
                <a:gd name="connsiteX380" fmla="*/ 432210 w 2820409"/>
                <a:gd name="connsiteY380" fmla="*/ 125805 h 160400"/>
                <a:gd name="connsiteX381" fmla="*/ 432210 w 2820409"/>
                <a:gd name="connsiteY381" fmla="*/ 125805 h 160400"/>
                <a:gd name="connsiteX382" fmla="*/ 358072 w 2820409"/>
                <a:gd name="connsiteY382" fmla="*/ 97499 h 160400"/>
                <a:gd name="connsiteX383" fmla="*/ 378578 w 2820409"/>
                <a:gd name="connsiteY383" fmla="*/ 88063 h 160400"/>
                <a:gd name="connsiteX384" fmla="*/ 381733 w 2820409"/>
                <a:gd name="connsiteY384" fmla="*/ 88063 h 160400"/>
                <a:gd name="connsiteX385" fmla="*/ 381733 w 2820409"/>
                <a:gd name="connsiteY385" fmla="*/ 89636 h 160400"/>
                <a:gd name="connsiteX386" fmla="*/ 367537 w 2820409"/>
                <a:gd name="connsiteY386" fmla="*/ 105361 h 160400"/>
                <a:gd name="connsiteX387" fmla="*/ 358072 w 2820409"/>
                <a:gd name="connsiteY387" fmla="*/ 97499 h 160400"/>
                <a:gd name="connsiteX388" fmla="*/ 328101 w 2820409"/>
                <a:gd name="connsiteY388" fmla="*/ 99071 h 160400"/>
                <a:gd name="connsiteX389" fmla="*/ 358072 w 2820409"/>
                <a:gd name="connsiteY389" fmla="*/ 127377 h 160400"/>
                <a:gd name="connsiteX390" fmla="*/ 383311 w 2820409"/>
                <a:gd name="connsiteY390" fmla="*/ 114797 h 160400"/>
                <a:gd name="connsiteX391" fmla="*/ 383311 w 2820409"/>
                <a:gd name="connsiteY391" fmla="*/ 114797 h 160400"/>
                <a:gd name="connsiteX392" fmla="*/ 383311 w 2820409"/>
                <a:gd name="connsiteY392" fmla="*/ 121087 h 160400"/>
                <a:gd name="connsiteX393" fmla="*/ 383311 w 2820409"/>
                <a:gd name="connsiteY393" fmla="*/ 125805 h 160400"/>
                <a:gd name="connsiteX394" fmla="*/ 410127 w 2820409"/>
                <a:gd name="connsiteY394" fmla="*/ 125805 h 160400"/>
                <a:gd name="connsiteX395" fmla="*/ 410127 w 2820409"/>
                <a:gd name="connsiteY395" fmla="*/ 70765 h 160400"/>
                <a:gd name="connsiteX396" fmla="*/ 369114 w 2820409"/>
                <a:gd name="connsiteY396" fmla="*/ 34596 h 160400"/>
                <a:gd name="connsiteX397" fmla="*/ 331256 w 2820409"/>
                <a:gd name="connsiteY397" fmla="*/ 45604 h 160400"/>
                <a:gd name="connsiteX398" fmla="*/ 342298 w 2820409"/>
                <a:gd name="connsiteY398" fmla="*/ 66048 h 160400"/>
                <a:gd name="connsiteX399" fmla="*/ 365959 w 2820409"/>
                <a:gd name="connsiteY399" fmla="*/ 58185 h 160400"/>
                <a:gd name="connsiteX400" fmla="*/ 378578 w 2820409"/>
                <a:gd name="connsiteY400" fmla="*/ 67620 h 160400"/>
                <a:gd name="connsiteX401" fmla="*/ 378578 w 2820409"/>
                <a:gd name="connsiteY401" fmla="*/ 69192 h 160400"/>
                <a:gd name="connsiteX402" fmla="*/ 377001 w 2820409"/>
                <a:gd name="connsiteY402" fmla="*/ 69192 h 160400"/>
                <a:gd name="connsiteX403" fmla="*/ 328101 w 2820409"/>
                <a:gd name="connsiteY403" fmla="*/ 99071 h 160400"/>
                <a:gd name="connsiteX404" fmla="*/ 252386 w 2820409"/>
                <a:gd name="connsiteY404" fmla="*/ 81773 h 160400"/>
                <a:gd name="connsiteX405" fmla="*/ 269737 w 2820409"/>
                <a:gd name="connsiteY405" fmla="*/ 59757 h 160400"/>
                <a:gd name="connsiteX406" fmla="*/ 287089 w 2820409"/>
                <a:gd name="connsiteY406" fmla="*/ 81773 h 160400"/>
                <a:gd name="connsiteX407" fmla="*/ 269737 w 2820409"/>
                <a:gd name="connsiteY407" fmla="*/ 103789 h 160400"/>
                <a:gd name="connsiteX408" fmla="*/ 252386 w 2820409"/>
                <a:gd name="connsiteY408" fmla="*/ 81773 h 160400"/>
                <a:gd name="connsiteX409" fmla="*/ 223992 w 2820409"/>
                <a:gd name="connsiteY409" fmla="*/ 160401 h 160400"/>
                <a:gd name="connsiteX410" fmla="*/ 253963 w 2820409"/>
                <a:gd name="connsiteY410" fmla="*/ 160401 h 160400"/>
                <a:gd name="connsiteX411" fmla="*/ 253963 w 2820409"/>
                <a:gd name="connsiteY411" fmla="*/ 127377 h 160400"/>
                <a:gd name="connsiteX412" fmla="*/ 253963 w 2820409"/>
                <a:gd name="connsiteY412" fmla="*/ 119514 h 160400"/>
                <a:gd name="connsiteX413" fmla="*/ 253963 w 2820409"/>
                <a:gd name="connsiteY413" fmla="*/ 119514 h 160400"/>
                <a:gd name="connsiteX414" fmla="*/ 276047 w 2820409"/>
                <a:gd name="connsiteY414" fmla="*/ 127377 h 160400"/>
                <a:gd name="connsiteX415" fmla="*/ 317059 w 2820409"/>
                <a:gd name="connsiteY415" fmla="*/ 80200 h 160400"/>
                <a:gd name="connsiteX416" fmla="*/ 276047 w 2820409"/>
                <a:gd name="connsiteY416" fmla="*/ 33024 h 160400"/>
                <a:gd name="connsiteX417" fmla="*/ 249231 w 2820409"/>
                <a:gd name="connsiteY417" fmla="*/ 45604 h 160400"/>
                <a:gd name="connsiteX418" fmla="*/ 249231 w 2820409"/>
                <a:gd name="connsiteY418" fmla="*/ 45604 h 160400"/>
                <a:gd name="connsiteX419" fmla="*/ 249231 w 2820409"/>
                <a:gd name="connsiteY419" fmla="*/ 39314 h 160400"/>
                <a:gd name="connsiteX420" fmla="*/ 249231 w 2820409"/>
                <a:gd name="connsiteY420" fmla="*/ 34596 h 160400"/>
                <a:gd name="connsiteX421" fmla="*/ 222415 w 2820409"/>
                <a:gd name="connsiteY421" fmla="*/ 34596 h 160400"/>
                <a:gd name="connsiteX422" fmla="*/ 223992 w 2820409"/>
                <a:gd name="connsiteY422" fmla="*/ 160401 h 160400"/>
                <a:gd name="connsiteX423" fmla="*/ 223992 w 2820409"/>
                <a:gd name="connsiteY423" fmla="*/ 160401 h 160400"/>
                <a:gd name="connsiteX424" fmla="*/ 151431 w 2820409"/>
                <a:gd name="connsiteY424" fmla="*/ 69192 h 160400"/>
                <a:gd name="connsiteX425" fmla="*/ 165628 w 2820409"/>
                <a:gd name="connsiteY425" fmla="*/ 56612 h 160400"/>
                <a:gd name="connsiteX426" fmla="*/ 178247 w 2820409"/>
                <a:gd name="connsiteY426" fmla="*/ 69192 h 160400"/>
                <a:gd name="connsiteX427" fmla="*/ 151431 w 2820409"/>
                <a:gd name="connsiteY427" fmla="*/ 69192 h 160400"/>
                <a:gd name="connsiteX428" fmla="*/ 119883 w 2820409"/>
                <a:gd name="connsiteY428" fmla="*/ 80200 h 160400"/>
                <a:gd name="connsiteX429" fmla="*/ 168783 w 2820409"/>
                <a:gd name="connsiteY429" fmla="*/ 127377 h 160400"/>
                <a:gd name="connsiteX430" fmla="*/ 206641 w 2820409"/>
                <a:gd name="connsiteY430" fmla="*/ 114797 h 160400"/>
                <a:gd name="connsiteX431" fmla="*/ 195599 w 2820409"/>
                <a:gd name="connsiteY431" fmla="*/ 94353 h 160400"/>
                <a:gd name="connsiteX432" fmla="*/ 170360 w 2820409"/>
                <a:gd name="connsiteY432" fmla="*/ 103789 h 160400"/>
                <a:gd name="connsiteX433" fmla="*/ 149854 w 2820409"/>
                <a:gd name="connsiteY433" fmla="*/ 88063 h 160400"/>
                <a:gd name="connsiteX434" fmla="*/ 206641 w 2820409"/>
                <a:gd name="connsiteY434" fmla="*/ 88063 h 160400"/>
                <a:gd name="connsiteX435" fmla="*/ 206641 w 2820409"/>
                <a:gd name="connsiteY435" fmla="*/ 78628 h 160400"/>
                <a:gd name="connsiteX436" fmla="*/ 165628 w 2820409"/>
                <a:gd name="connsiteY436" fmla="*/ 36169 h 160400"/>
                <a:gd name="connsiteX437" fmla="*/ 119883 w 2820409"/>
                <a:gd name="connsiteY437" fmla="*/ 80200 h 160400"/>
                <a:gd name="connsiteX438" fmla="*/ 29971 w 2820409"/>
                <a:gd name="connsiteY438" fmla="*/ 99071 h 160400"/>
                <a:gd name="connsiteX439" fmla="*/ 29971 w 2820409"/>
                <a:gd name="connsiteY439" fmla="*/ 26734 h 160400"/>
                <a:gd name="connsiteX440" fmla="*/ 42590 w 2820409"/>
                <a:gd name="connsiteY440" fmla="*/ 26734 h 160400"/>
                <a:gd name="connsiteX441" fmla="*/ 77293 w 2820409"/>
                <a:gd name="connsiteY441" fmla="*/ 62902 h 160400"/>
                <a:gd name="connsiteX442" fmla="*/ 42590 w 2820409"/>
                <a:gd name="connsiteY442" fmla="*/ 99071 h 160400"/>
                <a:gd name="connsiteX443" fmla="*/ 29971 w 2820409"/>
                <a:gd name="connsiteY443" fmla="*/ 99071 h 160400"/>
                <a:gd name="connsiteX444" fmla="*/ 29971 w 2820409"/>
                <a:gd name="connsiteY444" fmla="*/ 99071 h 160400"/>
                <a:gd name="connsiteX445" fmla="*/ 0 w 2820409"/>
                <a:gd name="connsiteY445" fmla="*/ 125805 h 160400"/>
                <a:gd name="connsiteX446" fmla="*/ 44167 w 2820409"/>
                <a:gd name="connsiteY446" fmla="*/ 125805 h 160400"/>
                <a:gd name="connsiteX447" fmla="*/ 108841 w 2820409"/>
                <a:gd name="connsiteY447" fmla="*/ 62902 h 160400"/>
                <a:gd name="connsiteX448" fmla="*/ 44167 w 2820409"/>
                <a:gd name="connsiteY448" fmla="*/ 1573 h 160400"/>
                <a:gd name="connsiteX449" fmla="*/ 0 w 2820409"/>
                <a:gd name="connsiteY449" fmla="*/ 1573 h 160400"/>
                <a:gd name="connsiteX450" fmla="*/ 0 w 2820409"/>
                <a:gd name="connsiteY450" fmla="*/ 125805 h 160400"/>
                <a:gd name="connsiteX451" fmla="*/ 0 w 2820409"/>
                <a:gd name="connsiteY451" fmla="*/ 125805 h 1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</a:cxnLst>
              <a:rect l="l" t="t" r="r" b="b"/>
              <a:pathLst>
                <a:path w="2820409" h="160400">
                  <a:moveTo>
                    <a:pt x="2777819" y="91209"/>
                  </a:moveTo>
                  <a:cubicBezTo>
                    <a:pt x="2777819" y="121087"/>
                    <a:pt x="2795171" y="124232"/>
                    <a:pt x="2810945" y="124232"/>
                  </a:cubicBezTo>
                  <a:cubicBezTo>
                    <a:pt x="2815677" y="124232"/>
                    <a:pt x="2820409" y="124232"/>
                    <a:pt x="2820409" y="124232"/>
                  </a:cubicBezTo>
                  <a:lnTo>
                    <a:pt x="2820409" y="99071"/>
                  </a:lnTo>
                  <a:cubicBezTo>
                    <a:pt x="2820409" y="99071"/>
                    <a:pt x="2818832" y="99071"/>
                    <a:pt x="2817255" y="99071"/>
                  </a:cubicBezTo>
                  <a:cubicBezTo>
                    <a:pt x="2810945" y="99071"/>
                    <a:pt x="2809368" y="95926"/>
                    <a:pt x="2809368" y="88063"/>
                  </a:cubicBezTo>
                  <a:lnTo>
                    <a:pt x="2809368" y="1573"/>
                  </a:lnTo>
                  <a:lnTo>
                    <a:pt x="2779397" y="1573"/>
                  </a:lnTo>
                  <a:lnTo>
                    <a:pt x="2777819" y="91209"/>
                  </a:lnTo>
                  <a:lnTo>
                    <a:pt x="2777819" y="91209"/>
                  </a:lnTo>
                  <a:close/>
                  <a:moveTo>
                    <a:pt x="2727342" y="124232"/>
                  </a:moveTo>
                  <a:lnTo>
                    <a:pt x="2757313" y="124232"/>
                  </a:lnTo>
                  <a:lnTo>
                    <a:pt x="2757313" y="34596"/>
                  </a:lnTo>
                  <a:lnTo>
                    <a:pt x="2727342" y="34596"/>
                  </a:lnTo>
                  <a:lnTo>
                    <a:pt x="2727342" y="124232"/>
                  </a:lnTo>
                  <a:close/>
                  <a:moveTo>
                    <a:pt x="2727342" y="23588"/>
                  </a:moveTo>
                  <a:lnTo>
                    <a:pt x="2757313" y="23588"/>
                  </a:lnTo>
                  <a:lnTo>
                    <a:pt x="2757313" y="0"/>
                  </a:lnTo>
                  <a:lnTo>
                    <a:pt x="2727342" y="0"/>
                  </a:lnTo>
                  <a:lnTo>
                    <a:pt x="2727342" y="23588"/>
                  </a:lnTo>
                  <a:close/>
                  <a:moveTo>
                    <a:pt x="2616923" y="124232"/>
                  </a:moveTo>
                  <a:lnTo>
                    <a:pt x="2646894" y="124232"/>
                  </a:lnTo>
                  <a:lnTo>
                    <a:pt x="2646894" y="84918"/>
                  </a:lnTo>
                  <a:cubicBezTo>
                    <a:pt x="2646894" y="80200"/>
                    <a:pt x="2646894" y="77055"/>
                    <a:pt x="2648472" y="72338"/>
                  </a:cubicBezTo>
                  <a:cubicBezTo>
                    <a:pt x="2651627" y="64475"/>
                    <a:pt x="2656359" y="59757"/>
                    <a:pt x="2665823" y="59757"/>
                  </a:cubicBezTo>
                  <a:cubicBezTo>
                    <a:pt x="2672133" y="59757"/>
                    <a:pt x="2675288" y="62902"/>
                    <a:pt x="2675288" y="72338"/>
                  </a:cubicBezTo>
                  <a:lnTo>
                    <a:pt x="2675288" y="124232"/>
                  </a:lnTo>
                  <a:lnTo>
                    <a:pt x="2705259" y="124232"/>
                  </a:lnTo>
                  <a:lnTo>
                    <a:pt x="2705259" y="66048"/>
                  </a:lnTo>
                  <a:cubicBezTo>
                    <a:pt x="2705259" y="40887"/>
                    <a:pt x="2691062" y="33024"/>
                    <a:pt x="2673710" y="33024"/>
                  </a:cubicBezTo>
                  <a:cubicBezTo>
                    <a:pt x="2657936" y="33024"/>
                    <a:pt x="2650049" y="40887"/>
                    <a:pt x="2645317" y="48749"/>
                  </a:cubicBezTo>
                  <a:lnTo>
                    <a:pt x="2645317" y="48749"/>
                  </a:lnTo>
                  <a:cubicBezTo>
                    <a:pt x="2645317" y="48749"/>
                    <a:pt x="2645317" y="45604"/>
                    <a:pt x="2645317" y="42459"/>
                  </a:cubicBezTo>
                  <a:lnTo>
                    <a:pt x="2645317" y="34596"/>
                  </a:lnTo>
                  <a:lnTo>
                    <a:pt x="2616923" y="34596"/>
                  </a:lnTo>
                  <a:lnTo>
                    <a:pt x="2616923" y="124232"/>
                  </a:lnTo>
                  <a:lnTo>
                    <a:pt x="2616923" y="124232"/>
                  </a:lnTo>
                  <a:close/>
                  <a:moveTo>
                    <a:pt x="2544363" y="67620"/>
                  </a:moveTo>
                  <a:cubicBezTo>
                    <a:pt x="2545940" y="61330"/>
                    <a:pt x="2550672" y="55039"/>
                    <a:pt x="2558559" y="55039"/>
                  </a:cubicBezTo>
                  <a:cubicBezTo>
                    <a:pt x="2564869" y="55039"/>
                    <a:pt x="2571179" y="61330"/>
                    <a:pt x="2571179" y="67620"/>
                  </a:cubicBezTo>
                  <a:lnTo>
                    <a:pt x="2544363" y="67620"/>
                  </a:lnTo>
                  <a:close/>
                  <a:moveTo>
                    <a:pt x="2512815" y="80200"/>
                  </a:moveTo>
                  <a:cubicBezTo>
                    <a:pt x="2512815" y="103789"/>
                    <a:pt x="2530166" y="127377"/>
                    <a:pt x="2561714" y="127377"/>
                  </a:cubicBezTo>
                  <a:cubicBezTo>
                    <a:pt x="2585375" y="127377"/>
                    <a:pt x="2599572" y="114797"/>
                    <a:pt x="2599572" y="114797"/>
                  </a:cubicBezTo>
                  <a:lnTo>
                    <a:pt x="2588530" y="94353"/>
                  </a:lnTo>
                  <a:cubicBezTo>
                    <a:pt x="2588530" y="94353"/>
                    <a:pt x="2575911" y="103789"/>
                    <a:pt x="2563292" y="103789"/>
                  </a:cubicBezTo>
                  <a:cubicBezTo>
                    <a:pt x="2553827" y="103789"/>
                    <a:pt x="2544363" y="99071"/>
                    <a:pt x="2542785" y="88063"/>
                  </a:cubicBezTo>
                  <a:lnTo>
                    <a:pt x="2599572" y="88063"/>
                  </a:lnTo>
                  <a:cubicBezTo>
                    <a:pt x="2599572" y="88063"/>
                    <a:pt x="2599572" y="81773"/>
                    <a:pt x="2599572" y="78628"/>
                  </a:cubicBezTo>
                  <a:cubicBezTo>
                    <a:pt x="2599572" y="53467"/>
                    <a:pt x="2585375" y="36169"/>
                    <a:pt x="2558559" y="36169"/>
                  </a:cubicBezTo>
                  <a:cubicBezTo>
                    <a:pt x="2530166" y="33024"/>
                    <a:pt x="2512815" y="53467"/>
                    <a:pt x="2512815" y="80200"/>
                  </a:cubicBezTo>
                  <a:moveTo>
                    <a:pt x="2441831" y="124232"/>
                  </a:moveTo>
                  <a:lnTo>
                    <a:pt x="2478112" y="124232"/>
                  </a:lnTo>
                  <a:lnTo>
                    <a:pt x="2508082" y="34596"/>
                  </a:lnTo>
                  <a:lnTo>
                    <a:pt x="2476534" y="34596"/>
                  </a:lnTo>
                  <a:lnTo>
                    <a:pt x="2462337" y="81773"/>
                  </a:lnTo>
                  <a:cubicBezTo>
                    <a:pt x="2460760" y="88063"/>
                    <a:pt x="2459182" y="97499"/>
                    <a:pt x="2459182" y="97499"/>
                  </a:cubicBezTo>
                  <a:lnTo>
                    <a:pt x="2459182" y="97499"/>
                  </a:lnTo>
                  <a:cubicBezTo>
                    <a:pt x="2459182" y="97499"/>
                    <a:pt x="2457605" y="88063"/>
                    <a:pt x="2456028" y="81773"/>
                  </a:cubicBezTo>
                  <a:lnTo>
                    <a:pt x="2441831" y="34596"/>
                  </a:lnTo>
                  <a:lnTo>
                    <a:pt x="2410283" y="34596"/>
                  </a:lnTo>
                  <a:lnTo>
                    <a:pt x="2441831" y="124232"/>
                  </a:lnTo>
                  <a:close/>
                  <a:moveTo>
                    <a:pt x="2310906" y="92781"/>
                  </a:moveTo>
                  <a:cubicBezTo>
                    <a:pt x="2310906" y="117942"/>
                    <a:pt x="2325103" y="125805"/>
                    <a:pt x="2342454" y="125805"/>
                  </a:cubicBezTo>
                  <a:cubicBezTo>
                    <a:pt x="2355074" y="125805"/>
                    <a:pt x="2366115" y="119514"/>
                    <a:pt x="2370848" y="110079"/>
                  </a:cubicBezTo>
                  <a:lnTo>
                    <a:pt x="2370848" y="110079"/>
                  </a:lnTo>
                  <a:cubicBezTo>
                    <a:pt x="2370848" y="110079"/>
                    <a:pt x="2370848" y="113224"/>
                    <a:pt x="2370848" y="116369"/>
                  </a:cubicBezTo>
                  <a:lnTo>
                    <a:pt x="2370848" y="124232"/>
                  </a:lnTo>
                  <a:lnTo>
                    <a:pt x="2399241" y="124232"/>
                  </a:lnTo>
                  <a:lnTo>
                    <a:pt x="2399241" y="34596"/>
                  </a:lnTo>
                  <a:lnTo>
                    <a:pt x="2369270" y="34596"/>
                  </a:lnTo>
                  <a:lnTo>
                    <a:pt x="2369270" y="73910"/>
                  </a:lnTo>
                  <a:cubicBezTo>
                    <a:pt x="2369270" y="88063"/>
                    <a:pt x="2362961" y="99071"/>
                    <a:pt x="2350341" y="99071"/>
                  </a:cubicBezTo>
                  <a:cubicBezTo>
                    <a:pt x="2344032" y="99071"/>
                    <a:pt x="2340877" y="95926"/>
                    <a:pt x="2340877" y="86491"/>
                  </a:cubicBezTo>
                  <a:lnTo>
                    <a:pt x="2340877" y="34596"/>
                  </a:lnTo>
                  <a:lnTo>
                    <a:pt x="2310906" y="34596"/>
                  </a:lnTo>
                  <a:lnTo>
                    <a:pt x="2310906" y="92781"/>
                  </a:lnTo>
                  <a:lnTo>
                    <a:pt x="2310906" y="92781"/>
                  </a:lnTo>
                  <a:close/>
                  <a:moveTo>
                    <a:pt x="2205220" y="86491"/>
                  </a:moveTo>
                  <a:cubicBezTo>
                    <a:pt x="2205220" y="113224"/>
                    <a:pt x="2225726" y="125805"/>
                    <a:pt x="2246232" y="125805"/>
                  </a:cubicBezTo>
                  <a:cubicBezTo>
                    <a:pt x="2266738" y="125805"/>
                    <a:pt x="2287245" y="113224"/>
                    <a:pt x="2287245" y="86491"/>
                  </a:cubicBezTo>
                  <a:lnTo>
                    <a:pt x="2287245" y="1573"/>
                  </a:lnTo>
                  <a:lnTo>
                    <a:pt x="2224148" y="1573"/>
                  </a:lnTo>
                  <a:lnTo>
                    <a:pt x="2224148" y="26734"/>
                  </a:lnTo>
                  <a:lnTo>
                    <a:pt x="2257274" y="26734"/>
                  </a:lnTo>
                  <a:lnTo>
                    <a:pt x="2257274" y="86491"/>
                  </a:lnTo>
                  <a:cubicBezTo>
                    <a:pt x="2257274" y="95926"/>
                    <a:pt x="2252542" y="99071"/>
                    <a:pt x="2246232" y="99071"/>
                  </a:cubicBezTo>
                  <a:cubicBezTo>
                    <a:pt x="2243077" y="99071"/>
                    <a:pt x="2239923" y="97499"/>
                    <a:pt x="2236768" y="94353"/>
                  </a:cubicBezTo>
                  <a:cubicBezTo>
                    <a:pt x="2235190" y="92781"/>
                    <a:pt x="2235190" y="88063"/>
                    <a:pt x="2235190" y="83346"/>
                  </a:cubicBezTo>
                  <a:lnTo>
                    <a:pt x="2235190" y="77055"/>
                  </a:lnTo>
                  <a:lnTo>
                    <a:pt x="2205220" y="77055"/>
                  </a:lnTo>
                  <a:lnTo>
                    <a:pt x="2205220" y="86491"/>
                  </a:lnTo>
                  <a:lnTo>
                    <a:pt x="2205220" y="86491"/>
                  </a:lnTo>
                  <a:close/>
                  <a:moveTo>
                    <a:pt x="2099533" y="95926"/>
                  </a:moveTo>
                  <a:cubicBezTo>
                    <a:pt x="2099533" y="88063"/>
                    <a:pt x="2110575" y="86491"/>
                    <a:pt x="2120039" y="86491"/>
                  </a:cubicBezTo>
                  <a:lnTo>
                    <a:pt x="2123194" y="86491"/>
                  </a:lnTo>
                  <a:lnTo>
                    <a:pt x="2123194" y="88063"/>
                  </a:lnTo>
                  <a:cubicBezTo>
                    <a:pt x="2123194" y="95926"/>
                    <a:pt x="2116884" y="103789"/>
                    <a:pt x="2108997" y="103789"/>
                  </a:cubicBezTo>
                  <a:cubicBezTo>
                    <a:pt x="2101110" y="103789"/>
                    <a:pt x="2099533" y="100644"/>
                    <a:pt x="2099533" y="95926"/>
                  </a:cubicBezTo>
                  <a:moveTo>
                    <a:pt x="2069562" y="97499"/>
                  </a:moveTo>
                  <a:cubicBezTo>
                    <a:pt x="2069562" y="114797"/>
                    <a:pt x="2083759" y="125805"/>
                    <a:pt x="2099533" y="125805"/>
                  </a:cubicBezTo>
                  <a:cubicBezTo>
                    <a:pt x="2118462" y="125805"/>
                    <a:pt x="2124772" y="113224"/>
                    <a:pt x="2124772" y="113224"/>
                  </a:cubicBezTo>
                  <a:lnTo>
                    <a:pt x="2124772" y="113224"/>
                  </a:lnTo>
                  <a:cubicBezTo>
                    <a:pt x="2124772" y="113224"/>
                    <a:pt x="2124772" y="116369"/>
                    <a:pt x="2124772" y="119514"/>
                  </a:cubicBezTo>
                  <a:lnTo>
                    <a:pt x="2124772" y="124232"/>
                  </a:lnTo>
                  <a:lnTo>
                    <a:pt x="2151587" y="124232"/>
                  </a:lnTo>
                  <a:lnTo>
                    <a:pt x="2151587" y="69192"/>
                  </a:lnTo>
                  <a:cubicBezTo>
                    <a:pt x="2151587" y="47177"/>
                    <a:pt x="2135813" y="33024"/>
                    <a:pt x="2110575" y="33024"/>
                  </a:cubicBezTo>
                  <a:cubicBezTo>
                    <a:pt x="2088491" y="33024"/>
                    <a:pt x="2072717" y="44032"/>
                    <a:pt x="2072717" y="44032"/>
                  </a:cubicBezTo>
                  <a:lnTo>
                    <a:pt x="2083759" y="64475"/>
                  </a:lnTo>
                  <a:cubicBezTo>
                    <a:pt x="2083759" y="64475"/>
                    <a:pt x="2096378" y="56612"/>
                    <a:pt x="2107420" y="56612"/>
                  </a:cubicBezTo>
                  <a:cubicBezTo>
                    <a:pt x="2115307" y="56612"/>
                    <a:pt x="2120039" y="58185"/>
                    <a:pt x="2120039" y="66048"/>
                  </a:cubicBezTo>
                  <a:lnTo>
                    <a:pt x="2120039" y="67620"/>
                  </a:lnTo>
                  <a:lnTo>
                    <a:pt x="2118462" y="67620"/>
                  </a:lnTo>
                  <a:cubicBezTo>
                    <a:pt x="2107420" y="69192"/>
                    <a:pt x="2069562" y="72338"/>
                    <a:pt x="2069562" y="97499"/>
                  </a:cubicBezTo>
                  <a:moveTo>
                    <a:pt x="2023817" y="124232"/>
                  </a:moveTo>
                  <a:lnTo>
                    <a:pt x="2053788" y="124232"/>
                  </a:lnTo>
                  <a:lnTo>
                    <a:pt x="2053788" y="34596"/>
                  </a:lnTo>
                  <a:lnTo>
                    <a:pt x="2023817" y="34596"/>
                  </a:lnTo>
                  <a:lnTo>
                    <a:pt x="2023817" y="124232"/>
                  </a:lnTo>
                  <a:close/>
                  <a:moveTo>
                    <a:pt x="2023817" y="23588"/>
                  </a:moveTo>
                  <a:lnTo>
                    <a:pt x="2053788" y="23588"/>
                  </a:lnTo>
                  <a:lnTo>
                    <a:pt x="2053788" y="0"/>
                  </a:lnTo>
                  <a:lnTo>
                    <a:pt x="2023817" y="0"/>
                  </a:lnTo>
                  <a:lnTo>
                    <a:pt x="2023817" y="23588"/>
                  </a:lnTo>
                  <a:close/>
                  <a:moveTo>
                    <a:pt x="1921286" y="80200"/>
                  </a:moveTo>
                  <a:cubicBezTo>
                    <a:pt x="1921286" y="105361"/>
                    <a:pt x="1938637" y="127377"/>
                    <a:pt x="1971763" y="127377"/>
                  </a:cubicBezTo>
                  <a:cubicBezTo>
                    <a:pt x="1997001" y="127377"/>
                    <a:pt x="2009620" y="113224"/>
                    <a:pt x="2009620" y="113224"/>
                  </a:cubicBezTo>
                  <a:lnTo>
                    <a:pt x="1998579" y="92781"/>
                  </a:lnTo>
                  <a:cubicBezTo>
                    <a:pt x="1998579" y="92781"/>
                    <a:pt x="1985959" y="103789"/>
                    <a:pt x="1973340" y="103789"/>
                  </a:cubicBezTo>
                  <a:cubicBezTo>
                    <a:pt x="1957566" y="103789"/>
                    <a:pt x="1951256" y="92781"/>
                    <a:pt x="1951256" y="81773"/>
                  </a:cubicBezTo>
                  <a:cubicBezTo>
                    <a:pt x="1951256" y="70765"/>
                    <a:pt x="1957566" y="59757"/>
                    <a:pt x="1973340" y="59757"/>
                  </a:cubicBezTo>
                  <a:cubicBezTo>
                    <a:pt x="1985959" y="59757"/>
                    <a:pt x="1993846" y="67620"/>
                    <a:pt x="1993846" y="67620"/>
                  </a:cubicBezTo>
                  <a:lnTo>
                    <a:pt x="2006466" y="47177"/>
                  </a:lnTo>
                  <a:cubicBezTo>
                    <a:pt x="2006466" y="47177"/>
                    <a:pt x="1995424" y="33024"/>
                    <a:pt x="1970185" y="33024"/>
                  </a:cubicBezTo>
                  <a:cubicBezTo>
                    <a:pt x="1938637" y="33024"/>
                    <a:pt x="1921286" y="56612"/>
                    <a:pt x="1921286" y="80200"/>
                  </a:cubicBezTo>
                  <a:moveTo>
                    <a:pt x="1875541" y="124232"/>
                  </a:moveTo>
                  <a:lnTo>
                    <a:pt x="1905512" y="124232"/>
                  </a:lnTo>
                  <a:lnTo>
                    <a:pt x="1905512" y="34596"/>
                  </a:lnTo>
                  <a:lnTo>
                    <a:pt x="1875541" y="34596"/>
                  </a:lnTo>
                  <a:lnTo>
                    <a:pt x="1875541" y="124232"/>
                  </a:lnTo>
                  <a:close/>
                  <a:moveTo>
                    <a:pt x="1875541" y="23588"/>
                  </a:moveTo>
                  <a:lnTo>
                    <a:pt x="1905512" y="23588"/>
                  </a:lnTo>
                  <a:lnTo>
                    <a:pt x="1905512" y="0"/>
                  </a:lnTo>
                  <a:lnTo>
                    <a:pt x="1875541" y="0"/>
                  </a:lnTo>
                  <a:lnTo>
                    <a:pt x="1875541" y="23588"/>
                  </a:lnTo>
                  <a:close/>
                  <a:moveTo>
                    <a:pt x="1807712" y="91209"/>
                  </a:moveTo>
                  <a:cubicBezTo>
                    <a:pt x="1807712" y="121087"/>
                    <a:pt x="1836105" y="124232"/>
                    <a:pt x="1848725" y="124232"/>
                  </a:cubicBezTo>
                  <a:cubicBezTo>
                    <a:pt x="1853457" y="124232"/>
                    <a:pt x="1856612" y="124232"/>
                    <a:pt x="1856612" y="124232"/>
                  </a:cubicBezTo>
                  <a:lnTo>
                    <a:pt x="1856612" y="99071"/>
                  </a:lnTo>
                  <a:cubicBezTo>
                    <a:pt x="1856612" y="99071"/>
                    <a:pt x="1855034" y="99071"/>
                    <a:pt x="1853457" y="99071"/>
                  </a:cubicBezTo>
                  <a:cubicBezTo>
                    <a:pt x="1847147" y="99071"/>
                    <a:pt x="1837683" y="97499"/>
                    <a:pt x="1837683" y="88063"/>
                  </a:cubicBezTo>
                  <a:lnTo>
                    <a:pt x="1837683" y="61330"/>
                  </a:lnTo>
                  <a:lnTo>
                    <a:pt x="1856612" y="61330"/>
                  </a:lnTo>
                  <a:lnTo>
                    <a:pt x="1856612" y="37741"/>
                  </a:lnTo>
                  <a:lnTo>
                    <a:pt x="1837683" y="37741"/>
                  </a:lnTo>
                  <a:lnTo>
                    <a:pt x="1837683" y="12581"/>
                  </a:lnTo>
                  <a:lnTo>
                    <a:pt x="1807712" y="12581"/>
                  </a:lnTo>
                  <a:lnTo>
                    <a:pt x="1807712" y="37741"/>
                  </a:lnTo>
                  <a:lnTo>
                    <a:pt x="1795093" y="37741"/>
                  </a:lnTo>
                  <a:lnTo>
                    <a:pt x="1795093" y="61330"/>
                  </a:lnTo>
                  <a:lnTo>
                    <a:pt x="1806135" y="61330"/>
                  </a:lnTo>
                  <a:lnTo>
                    <a:pt x="1807712" y="91209"/>
                  </a:lnTo>
                  <a:lnTo>
                    <a:pt x="1807712" y="91209"/>
                  </a:lnTo>
                  <a:close/>
                  <a:moveTo>
                    <a:pt x="1714645" y="113224"/>
                  </a:moveTo>
                  <a:cubicBezTo>
                    <a:pt x="1714645" y="113224"/>
                    <a:pt x="1728842" y="125805"/>
                    <a:pt x="1750925" y="125805"/>
                  </a:cubicBezTo>
                  <a:cubicBezTo>
                    <a:pt x="1773009" y="125805"/>
                    <a:pt x="1787206" y="113224"/>
                    <a:pt x="1787206" y="97499"/>
                  </a:cubicBezTo>
                  <a:cubicBezTo>
                    <a:pt x="1787206" y="69192"/>
                    <a:pt x="1746193" y="67620"/>
                    <a:pt x="1746193" y="61330"/>
                  </a:cubicBezTo>
                  <a:cubicBezTo>
                    <a:pt x="1746193" y="58185"/>
                    <a:pt x="1750925" y="56612"/>
                    <a:pt x="1755658" y="56612"/>
                  </a:cubicBezTo>
                  <a:cubicBezTo>
                    <a:pt x="1768277" y="56612"/>
                    <a:pt x="1776164" y="64475"/>
                    <a:pt x="1776164" y="64475"/>
                  </a:cubicBezTo>
                  <a:lnTo>
                    <a:pt x="1785628" y="42459"/>
                  </a:lnTo>
                  <a:cubicBezTo>
                    <a:pt x="1785628" y="42459"/>
                    <a:pt x="1774586" y="33024"/>
                    <a:pt x="1754080" y="33024"/>
                  </a:cubicBezTo>
                  <a:cubicBezTo>
                    <a:pt x="1733574" y="33024"/>
                    <a:pt x="1717800" y="44032"/>
                    <a:pt x="1717800" y="59757"/>
                  </a:cubicBezTo>
                  <a:cubicBezTo>
                    <a:pt x="1717800" y="89636"/>
                    <a:pt x="1758812" y="89636"/>
                    <a:pt x="1758812" y="97499"/>
                  </a:cubicBezTo>
                  <a:cubicBezTo>
                    <a:pt x="1758812" y="100644"/>
                    <a:pt x="1754080" y="102216"/>
                    <a:pt x="1749348" y="102216"/>
                  </a:cubicBezTo>
                  <a:cubicBezTo>
                    <a:pt x="1736729" y="102216"/>
                    <a:pt x="1727264" y="92781"/>
                    <a:pt x="1727264" y="92781"/>
                  </a:cubicBezTo>
                  <a:lnTo>
                    <a:pt x="1714645" y="113224"/>
                  </a:lnTo>
                  <a:lnTo>
                    <a:pt x="1714645" y="113224"/>
                  </a:lnTo>
                  <a:close/>
                  <a:moveTo>
                    <a:pt x="1610536" y="92781"/>
                  </a:moveTo>
                  <a:cubicBezTo>
                    <a:pt x="1610536" y="117942"/>
                    <a:pt x="1624733" y="125805"/>
                    <a:pt x="1642084" y="125805"/>
                  </a:cubicBezTo>
                  <a:cubicBezTo>
                    <a:pt x="1654703" y="125805"/>
                    <a:pt x="1665745" y="119514"/>
                    <a:pt x="1670477" y="110079"/>
                  </a:cubicBezTo>
                  <a:lnTo>
                    <a:pt x="1670477" y="110079"/>
                  </a:lnTo>
                  <a:cubicBezTo>
                    <a:pt x="1670477" y="110079"/>
                    <a:pt x="1670477" y="113224"/>
                    <a:pt x="1670477" y="116369"/>
                  </a:cubicBezTo>
                  <a:lnTo>
                    <a:pt x="1670477" y="124232"/>
                  </a:lnTo>
                  <a:lnTo>
                    <a:pt x="1698871" y="124232"/>
                  </a:lnTo>
                  <a:lnTo>
                    <a:pt x="1698871" y="34596"/>
                  </a:lnTo>
                  <a:lnTo>
                    <a:pt x="1668900" y="34596"/>
                  </a:lnTo>
                  <a:lnTo>
                    <a:pt x="1668900" y="73910"/>
                  </a:lnTo>
                  <a:cubicBezTo>
                    <a:pt x="1668900" y="88063"/>
                    <a:pt x="1662590" y="99071"/>
                    <a:pt x="1649971" y="99071"/>
                  </a:cubicBezTo>
                  <a:cubicBezTo>
                    <a:pt x="1643661" y="99071"/>
                    <a:pt x="1640507" y="95926"/>
                    <a:pt x="1640507" y="86491"/>
                  </a:cubicBezTo>
                  <a:lnTo>
                    <a:pt x="1640507" y="34596"/>
                  </a:lnTo>
                  <a:lnTo>
                    <a:pt x="1610536" y="34596"/>
                  </a:lnTo>
                  <a:lnTo>
                    <a:pt x="1610536" y="92781"/>
                  </a:lnTo>
                  <a:lnTo>
                    <a:pt x="1610536" y="92781"/>
                  </a:lnTo>
                  <a:close/>
                  <a:moveTo>
                    <a:pt x="1504849" y="86491"/>
                  </a:moveTo>
                  <a:cubicBezTo>
                    <a:pt x="1504849" y="113224"/>
                    <a:pt x="1525356" y="125805"/>
                    <a:pt x="1545862" y="125805"/>
                  </a:cubicBezTo>
                  <a:cubicBezTo>
                    <a:pt x="1566368" y="125805"/>
                    <a:pt x="1586875" y="113224"/>
                    <a:pt x="1586875" y="86491"/>
                  </a:cubicBezTo>
                  <a:lnTo>
                    <a:pt x="1586875" y="1573"/>
                  </a:lnTo>
                  <a:lnTo>
                    <a:pt x="1523778" y="1573"/>
                  </a:lnTo>
                  <a:lnTo>
                    <a:pt x="1523778" y="26734"/>
                  </a:lnTo>
                  <a:lnTo>
                    <a:pt x="1556904" y="26734"/>
                  </a:lnTo>
                  <a:lnTo>
                    <a:pt x="1556904" y="86491"/>
                  </a:lnTo>
                  <a:cubicBezTo>
                    <a:pt x="1556904" y="95926"/>
                    <a:pt x="1552172" y="99071"/>
                    <a:pt x="1545862" y="99071"/>
                  </a:cubicBezTo>
                  <a:cubicBezTo>
                    <a:pt x="1542707" y="99071"/>
                    <a:pt x="1539552" y="97499"/>
                    <a:pt x="1536397" y="94353"/>
                  </a:cubicBezTo>
                  <a:cubicBezTo>
                    <a:pt x="1534820" y="92781"/>
                    <a:pt x="1534820" y="88063"/>
                    <a:pt x="1534820" y="83346"/>
                  </a:cubicBezTo>
                  <a:lnTo>
                    <a:pt x="1534820" y="77055"/>
                  </a:lnTo>
                  <a:lnTo>
                    <a:pt x="1504849" y="77055"/>
                  </a:lnTo>
                  <a:lnTo>
                    <a:pt x="1504849" y="86491"/>
                  </a:lnTo>
                  <a:lnTo>
                    <a:pt x="1504849" y="86491"/>
                  </a:lnTo>
                  <a:close/>
                  <a:moveTo>
                    <a:pt x="1400740" y="69192"/>
                  </a:moveTo>
                  <a:cubicBezTo>
                    <a:pt x="1402318" y="62902"/>
                    <a:pt x="1407050" y="56612"/>
                    <a:pt x="1414937" y="56612"/>
                  </a:cubicBezTo>
                  <a:cubicBezTo>
                    <a:pt x="1421247" y="56612"/>
                    <a:pt x="1427556" y="62902"/>
                    <a:pt x="1427556" y="69192"/>
                  </a:cubicBezTo>
                  <a:lnTo>
                    <a:pt x="1400740" y="69192"/>
                  </a:lnTo>
                  <a:close/>
                  <a:moveTo>
                    <a:pt x="1369192" y="80200"/>
                  </a:moveTo>
                  <a:cubicBezTo>
                    <a:pt x="1369192" y="103789"/>
                    <a:pt x="1386543" y="127377"/>
                    <a:pt x="1418092" y="127377"/>
                  </a:cubicBezTo>
                  <a:cubicBezTo>
                    <a:pt x="1441753" y="127377"/>
                    <a:pt x="1455950" y="114797"/>
                    <a:pt x="1455950" y="114797"/>
                  </a:cubicBezTo>
                  <a:lnTo>
                    <a:pt x="1444908" y="94353"/>
                  </a:lnTo>
                  <a:cubicBezTo>
                    <a:pt x="1444908" y="94353"/>
                    <a:pt x="1432289" y="103789"/>
                    <a:pt x="1419669" y="103789"/>
                  </a:cubicBezTo>
                  <a:cubicBezTo>
                    <a:pt x="1410205" y="103789"/>
                    <a:pt x="1400740" y="99071"/>
                    <a:pt x="1399163" y="88063"/>
                  </a:cubicBezTo>
                  <a:lnTo>
                    <a:pt x="1455950" y="88063"/>
                  </a:lnTo>
                  <a:cubicBezTo>
                    <a:pt x="1455950" y="88063"/>
                    <a:pt x="1455950" y="81773"/>
                    <a:pt x="1455950" y="78628"/>
                  </a:cubicBezTo>
                  <a:cubicBezTo>
                    <a:pt x="1455950" y="53467"/>
                    <a:pt x="1441753" y="36169"/>
                    <a:pt x="1414937" y="36169"/>
                  </a:cubicBezTo>
                  <a:cubicBezTo>
                    <a:pt x="1386543" y="33024"/>
                    <a:pt x="1369192" y="53467"/>
                    <a:pt x="1369192" y="80200"/>
                  </a:cubicBezTo>
                  <a:moveTo>
                    <a:pt x="1288744" y="80200"/>
                  </a:moveTo>
                  <a:cubicBezTo>
                    <a:pt x="1288744" y="66048"/>
                    <a:pt x="1296631" y="58185"/>
                    <a:pt x="1306096" y="58185"/>
                  </a:cubicBezTo>
                  <a:cubicBezTo>
                    <a:pt x="1318715" y="58185"/>
                    <a:pt x="1323447" y="69192"/>
                    <a:pt x="1323447" y="80200"/>
                  </a:cubicBezTo>
                  <a:cubicBezTo>
                    <a:pt x="1323447" y="95926"/>
                    <a:pt x="1315560" y="102216"/>
                    <a:pt x="1306096" y="102216"/>
                  </a:cubicBezTo>
                  <a:cubicBezTo>
                    <a:pt x="1295054" y="102216"/>
                    <a:pt x="1288744" y="92781"/>
                    <a:pt x="1288744" y="80200"/>
                  </a:cubicBezTo>
                  <a:moveTo>
                    <a:pt x="1258773" y="80200"/>
                  </a:moveTo>
                  <a:cubicBezTo>
                    <a:pt x="1258773" y="108506"/>
                    <a:pt x="1274547" y="127377"/>
                    <a:pt x="1299786" y="127377"/>
                  </a:cubicBezTo>
                  <a:cubicBezTo>
                    <a:pt x="1318715" y="127377"/>
                    <a:pt x="1325025" y="114797"/>
                    <a:pt x="1325025" y="114797"/>
                  </a:cubicBezTo>
                  <a:lnTo>
                    <a:pt x="1325025" y="114797"/>
                  </a:lnTo>
                  <a:cubicBezTo>
                    <a:pt x="1325025" y="114797"/>
                    <a:pt x="1325025" y="116369"/>
                    <a:pt x="1325025" y="119514"/>
                  </a:cubicBezTo>
                  <a:lnTo>
                    <a:pt x="1325025" y="125805"/>
                  </a:lnTo>
                  <a:lnTo>
                    <a:pt x="1353418" y="125805"/>
                  </a:lnTo>
                  <a:lnTo>
                    <a:pt x="1353418" y="1573"/>
                  </a:lnTo>
                  <a:lnTo>
                    <a:pt x="1323447" y="1573"/>
                  </a:lnTo>
                  <a:lnTo>
                    <a:pt x="1323447" y="37741"/>
                  </a:lnTo>
                  <a:cubicBezTo>
                    <a:pt x="1323447" y="39314"/>
                    <a:pt x="1323447" y="40887"/>
                    <a:pt x="1323447" y="40887"/>
                  </a:cubicBezTo>
                  <a:lnTo>
                    <a:pt x="1323447" y="40887"/>
                  </a:lnTo>
                  <a:cubicBezTo>
                    <a:pt x="1323447" y="40887"/>
                    <a:pt x="1318715" y="33024"/>
                    <a:pt x="1299786" y="33024"/>
                  </a:cubicBezTo>
                  <a:cubicBezTo>
                    <a:pt x="1276125" y="33024"/>
                    <a:pt x="1258773" y="51895"/>
                    <a:pt x="1258773" y="80200"/>
                  </a:cubicBezTo>
                  <a:moveTo>
                    <a:pt x="1138890" y="80200"/>
                  </a:moveTo>
                  <a:cubicBezTo>
                    <a:pt x="1138890" y="66048"/>
                    <a:pt x="1148355" y="58185"/>
                    <a:pt x="1159397" y="58185"/>
                  </a:cubicBezTo>
                  <a:cubicBezTo>
                    <a:pt x="1170438" y="58185"/>
                    <a:pt x="1179903" y="66048"/>
                    <a:pt x="1179903" y="80200"/>
                  </a:cubicBezTo>
                  <a:cubicBezTo>
                    <a:pt x="1179903" y="94353"/>
                    <a:pt x="1170438" y="102216"/>
                    <a:pt x="1159397" y="102216"/>
                  </a:cubicBezTo>
                  <a:cubicBezTo>
                    <a:pt x="1148355" y="102216"/>
                    <a:pt x="1138890" y="94353"/>
                    <a:pt x="1138890" y="80200"/>
                  </a:cubicBezTo>
                  <a:moveTo>
                    <a:pt x="1107342" y="80200"/>
                  </a:moveTo>
                  <a:cubicBezTo>
                    <a:pt x="1107342" y="108506"/>
                    <a:pt x="1129426" y="127377"/>
                    <a:pt x="1157819" y="127377"/>
                  </a:cubicBezTo>
                  <a:cubicBezTo>
                    <a:pt x="1186212" y="127377"/>
                    <a:pt x="1208296" y="108506"/>
                    <a:pt x="1208296" y="80200"/>
                  </a:cubicBezTo>
                  <a:cubicBezTo>
                    <a:pt x="1208296" y="51895"/>
                    <a:pt x="1186212" y="33024"/>
                    <a:pt x="1157819" y="33024"/>
                  </a:cubicBezTo>
                  <a:cubicBezTo>
                    <a:pt x="1129426" y="33024"/>
                    <a:pt x="1107342" y="51895"/>
                    <a:pt x="1107342" y="80200"/>
                  </a:cubicBezTo>
                  <a:moveTo>
                    <a:pt x="1047400" y="92781"/>
                  </a:moveTo>
                  <a:cubicBezTo>
                    <a:pt x="1047400" y="122660"/>
                    <a:pt x="1075794" y="125805"/>
                    <a:pt x="1088413" y="125805"/>
                  </a:cubicBezTo>
                  <a:cubicBezTo>
                    <a:pt x="1093145" y="125805"/>
                    <a:pt x="1096300" y="125805"/>
                    <a:pt x="1096300" y="125805"/>
                  </a:cubicBezTo>
                  <a:lnTo>
                    <a:pt x="1096300" y="100644"/>
                  </a:lnTo>
                  <a:cubicBezTo>
                    <a:pt x="1096300" y="100644"/>
                    <a:pt x="1094723" y="100644"/>
                    <a:pt x="1093145" y="100644"/>
                  </a:cubicBezTo>
                  <a:cubicBezTo>
                    <a:pt x="1086836" y="100644"/>
                    <a:pt x="1077371" y="99071"/>
                    <a:pt x="1077371" y="89636"/>
                  </a:cubicBezTo>
                  <a:lnTo>
                    <a:pt x="1077371" y="62902"/>
                  </a:lnTo>
                  <a:lnTo>
                    <a:pt x="1096300" y="62902"/>
                  </a:lnTo>
                  <a:lnTo>
                    <a:pt x="1096300" y="39314"/>
                  </a:lnTo>
                  <a:lnTo>
                    <a:pt x="1077371" y="39314"/>
                  </a:lnTo>
                  <a:lnTo>
                    <a:pt x="1077371" y="14153"/>
                  </a:lnTo>
                  <a:lnTo>
                    <a:pt x="1048978" y="14153"/>
                  </a:lnTo>
                  <a:lnTo>
                    <a:pt x="1048978" y="39314"/>
                  </a:lnTo>
                  <a:lnTo>
                    <a:pt x="1036358" y="39314"/>
                  </a:lnTo>
                  <a:lnTo>
                    <a:pt x="1036358" y="62902"/>
                  </a:lnTo>
                  <a:lnTo>
                    <a:pt x="1047400" y="62902"/>
                  </a:lnTo>
                  <a:lnTo>
                    <a:pt x="1047400" y="92781"/>
                  </a:lnTo>
                  <a:lnTo>
                    <a:pt x="1047400" y="92781"/>
                  </a:lnTo>
                  <a:close/>
                  <a:moveTo>
                    <a:pt x="932249" y="124232"/>
                  </a:moveTo>
                  <a:lnTo>
                    <a:pt x="962220" y="124232"/>
                  </a:lnTo>
                  <a:lnTo>
                    <a:pt x="962220" y="84918"/>
                  </a:lnTo>
                  <a:cubicBezTo>
                    <a:pt x="962220" y="80200"/>
                    <a:pt x="962220" y="77055"/>
                    <a:pt x="963798" y="72338"/>
                  </a:cubicBezTo>
                  <a:cubicBezTo>
                    <a:pt x="966952" y="64475"/>
                    <a:pt x="971685" y="59757"/>
                    <a:pt x="981149" y="59757"/>
                  </a:cubicBezTo>
                  <a:cubicBezTo>
                    <a:pt x="987459" y="59757"/>
                    <a:pt x="990614" y="62902"/>
                    <a:pt x="990614" y="72338"/>
                  </a:cubicBezTo>
                  <a:lnTo>
                    <a:pt x="990614" y="124232"/>
                  </a:lnTo>
                  <a:lnTo>
                    <a:pt x="1020584" y="124232"/>
                  </a:lnTo>
                  <a:lnTo>
                    <a:pt x="1020584" y="66048"/>
                  </a:lnTo>
                  <a:cubicBezTo>
                    <a:pt x="1020584" y="40887"/>
                    <a:pt x="1006388" y="33024"/>
                    <a:pt x="989036" y="33024"/>
                  </a:cubicBezTo>
                  <a:cubicBezTo>
                    <a:pt x="973262" y="33024"/>
                    <a:pt x="965375" y="40887"/>
                    <a:pt x="960643" y="48749"/>
                  </a:cubicBezTo>
                  <a:lnTo>
                    <a:pt x="960643" y="48749"/>
                  </a:lnTo>
                  <a:cubicBezTo>
                    <a:pt x="960643" y="48749"/>
                    <a:pt x="960643" y="45604"/>
                    <a:pt x="960643" y="42459"/>
                  </a:cubicBezTo>
                  <a:lnTo>
                    <a:pt x="960643" y="34596"/>
                  </a:lnTo>
                  <a:lnTo>
                    <a:pt x="932249" y="34596"/>
                  </a:lnTo>
                  <a:lnTo>
                    <a:pt x="932249" y="124232"/>
                  </a:lnTo>
                  <a:lnTo>
                    <a:pt x="932249" y="124232"/>
                  </a:lnTo>
                  <a:close/>
                  <a:moveTo>
                    <a:pt x="859689" y="69192"/>
                  </a:moveTo>
                  <a:cubicBezTo>
                    <a:pt x="861266" y="62902"/>
                    <a:pt x="865998" y="56612"/>
                    <a:pt x="873885" y="56612"/>
                  </a:cubicBezTo>
                  <a:cubicBezTo>
                    <a:pt x="880195" y="56612"/>
                    <a:pt x="886504" y="62902"/>
                    <a:pt x="886504" y="69192"/>
                  </a:cubicBezTo>
                  <a:lnTo>
                    <a:pt x="859689" y="69192"/>
                  </a:lnTo>
                  <a:close/>
                  <a:moveTo>
                    <a:pt x="828140" y="80200"/>
                  </a:moveTo>
                  <a:cubicBezTo>
                    <a:pt x="828140" y="103789"/>
                    <a:pt x="845492" y="127377"/>
                    <a:pt x="877040" y="127377"/>
                  </a:cubicBezTo>
                  <a:cubicBezTo>
                    <a:pt x="900701" y="127377"/>
                    <a:pt x="914898" y="114797"/>
                    <a:pt x="914898" y="114797"/>
                  </a:cubicBezTo>
                  <a:lnTo>
                    <a:pt x="903856" y="94353"/>
                  </a:lnTo>
                  <a:cubicBezTo>
                    <a:pt x="903856" y="94353"/>
                    <a:pt x="891237" y="103789"/>
                    <a:pt x="878617" y="103789"/>
                  </a:cubicBezTo>
                  <a:cubicBezTo>
                    <a:pt x="869153" y="103789"/>
                    <a:pt x="859689" y="99071"/>
                    <a:pt x="858111" y="88063"/>
                  </a:cubicBezTo>
                  <a:lnTo>
                    <a:pt x="914898" y="88063"/>
                  </a:lnTo>
                  <a:cubicBezTo>
                    <a:pt x="914898" y="88063"/>
                    <a:pt x="914898" y="81773"/>
                    <a:pt x="914898" y="78628"/>
                  </a:cubicBezTo>
                  <a:cubicBezTo>
                    <a:pt x="914898" y="53467"/>
                    <a:pt x="900701" y="36169"/>
                    <a:pt x="873885" y="36169"/>
                  </a:cubicBezTo>
                  <a:cubicBezTo>
                    <a:pt x="845492" y="34596"/>
                    <a:pt x="828140" y="55039"/>
                    <a:pt x="828140" y="80200"/>
                  </a:cubicBezTo>
                  <a:moveTo>
                    <a:pt x="675132" y="125805"/>
                  </a:moveTo>
                  <a:lnTo>
                    <a:pt x="705102" y="125805"/>
                  </a:lnTo>
                  <a:lnTo>
                    <a:pt x="705102" y="88063"/>
                  </a:lnTo>
                  <a:cubicBezTo>
                    <a:pt x="705102" y="84918"/>
                    <a:pt x="705102" y="80200"/>
                    <a:pt x="706680" y="77055"/>
                  </a:cubicBezTo>
                  <a:cubicBezTo>
                    <a:pt x="708257" y="67620"/>
                    <a:pt x="712989" y="61330"/>
                    <a:pt x="722454" y="61330"/>
                  </a:cubicBezTo>
                  <a:cubicBezTo>
                    <a:pt x="728763" y="61330"/>
                    <a:pt x="728763" y="66048"/>
                    <a:pt x="728763" y="72338"/>
                  </a:cubicBezTo>
                  <a:lnTo>
                    <a:pt x="728763" y="125805"/>
                  </a:lnTo>
                  <a:lnTo>
                    <a:pt x="758734" y="125805"/>
                  </a:lnTo>
                  <a:lnTo>
                    <a:pt x="758734" y="88063"/>
                  </a:lnTo>
                  <a:cubicBezTo>
                    <a:pt x="758734" y="84918"/>
                    <a:pt x="758734" y="80200"/>
                    <a:pt x="758734" y="77055"/>
                  </a:cubicBezTo>
                  <a:cubicBezTo>
                    <a:pt x="760312" y="67620"/>
                    <a:pt x="765044" y="59757"/>
                    <a:pt x="776086" y="59757"/>
                  </a:cubicBezTo>
                  <a:cubicBezTo>
                    <a:pt x="782395" y="59757"/>
                    <a:pt x="782395" y="64475"/>
                    <a:pt x="782395" y="70765"/>
                  </a:cubicBezTo>
                  <a:lnTo>
                    <a:pt x="782395" y="124232"/>
                  </a:lnTo>
                  <a:lnTo>
                    <a:pt x="812366" y="124232"/>
                  </a:lnTo>
                  <a:lnTo>
                    <a:pt x="812366" y="66048"/>
                  </a:lnTo>
                  <a:cubicBezTo>
                    <a:pt x="812366" y="40887"/>
                    <a:pt x="799747" y="33024"/>
                    <a:pt x="783973" y="33024"/>
                  </a:cubicBezTo>
                  <a:cubicBezTo>
                    <a:pt x="771354" y="33024"/>
                    <a:pt x="760312" y="40887"/>
                    <a:pt x="755580" y="48749"/>
                  </a:cubicBezTo>
                  <a:lnTo>
                    <a:pt x="755580" y="48749"/>
                  </a:lnTo>
                  <a:cubicBezTo>
                    <a:pt x="750847" y="39314"/>
                    <a:pt x="741383" y="33024"/>
                    <a:pt x="730341" y="33024"/>
                  </a:cubicBezTo>
                  <a:cubicBezTo>
                    <a:pt x="716144" y="33024"/>
                    <a:pt x="708257" y="42459"/>
                    <a:pt x="703525" y="48749"/>
                  </a:cubicBezTo>
                  <a:lnTo>
                    <a:pt x="703525" y="48749"/>
                  </a:lnTo>
                  <a:cubicBezTo>
                    <a:pt x="703525" y="48749"/>
                    <a:pt x="703525" y="45604"/>
                    <a:pt x="703525" y="42459"/>
                  </a:cubicBezTo>
                  <a:lnTo>
                    <a:pt x="703525" y="34596"/>
                  </a:lnTo>
                  <a:lnTo>
                    <a:pt x="675132" y="34596"/>
                  </a:lnTo>
                  <a:lnTo>
                    <a:pt x="675132" y="125805"/>
                  </a:lnTo>
                  <a:lnTo>
                    <a:pt x="675132" y="125805"/>
                  </a:lnTo>
                  <a:close/>
                  <a:moveTo>
                    <a:pt x="600993" y="97499"/>
                  </a:moveTo>
                  <a:cubicBezTo>
                    <a:pt x="600993" y="89636"/>
                    <a:pt x="612035" y="88063"/>
                    <a:pt x="621500" y="88063"/>
                  </a:cubicBezTo>
                  <a:lnTo>
                    <a:pt x="624654" y="88063"/>
                  </a:lnTo>
                  <a:lnTo>
                    <a:pt x="624654" y="89636"/>
                  </a:lnTo>
                  <a:cubicBezTo>
                    <a:pt x="624654" y="97499"/>
                    <a:pt x="618345" y="105361"/>
                    <a:pt x="610458" y="105361"/>
                  </a:cubicBezTo>
                  <a:cubicBezTo>
                    <a:pt x="604148" y="103789"/>
                    <a:pt x="600993" y="100644"/>
                    <a:pt x="600993" y="97499"/>
                  </a:cubicBezTo>
                  <a:moveTo>
                    <a:pt x="571022" y="99071"/>
                  </a:moveTo>
                  <a:cubicBezTo>
                    <a:pt x="571022" y="116369"/>
                    <a:pt x="585219" y="127377"/>
                    <a:pt x="600993" y="127377"/>
                  </a:cubicBezTo>
                  <a:cubicBezTo>
                    <a:pt x="619922" y="127377"/>
                    <a:pt x="626232" y="114797"/>
                    <a:pt x="626232" y="114797"/>
                  </a:cubicBezTo>
                  <a:lnTo>
                    <a:pt x="626232" y="114797"/>
                  </a:lnTo>
                  <a:cubicBezTo>
                    <a:pt x="626232" y="114797"/>
                    <a:pt x="626232" y="117942"/>
                    <a:pt x="626232" y="121087"/>
                  </a:cubicBezTo>
                  <a:lnTo>
                    <a:pt x="626232" y="125805"/>
                  </a:lnTo>
                  <a:lnTo>
                    <a:pt x="653048" y="125805"/>
                  </a:lnTo>
                  <a:lnTo>
                    <a:pt x="653048" y="70765"/>
                  </a:lnTo>
                  <a:cubicBezTo>
                    <a:pt x="653048" y="48749"/>
                    <a:pt x="637274" y="34596"/>
                    <a:pt x="612035" y="34596"/>
                  </a:cubicBezTo>
                  <a:cubicBezTo>
                    <a:pt x="589951" y="34596"/>
                    <a:pt x="574177" y="45604"/>
                    <a:pt x="574177" y="45604"/>
                  </a:cubicBezTo>
                  <a:lnTo>
                    <a:pt x="585219" y="66048"/>
                  </a:lnTo>
                  <a:cubicBezTo>
                    <a:pt x="585219" y="66048"/>
                    <a:pt x="597838" y="58185"/>
                    <a:pt x="608880" y="58185"/>
                  </a:cubicBezTo>
                  <a:cubicBezTo>
                    <a:pt x="616767" y="58185"/>
                    <a:pt x="621500" y="59757"/>
                    <a:pt x="621500" y="67620"/>
                  </a:cubicBezTo>
                  <a:lnTo>
                    <a:pt x="621500" y="69192"/>
                  </a:lnTo>
                  <a:lnTo>
                    <a:pt x="619922" y="69192"/>
                  </a:lnTo>
                  <a:cubicBezTo>
                    <a:pt x="608880" y="69192"/>
                    <a:pt x="571022" y="72338"/>
                    <a:pt x="571022" y="99071"/>
                  </a:cubicBezTo>
                  <a:moveTo>
                    <a:pt x="511081" y="92781"/>
                  </a:moveTo>
                  <a:cubicBezTo>
                    <a:pt x="511081" y="122660"/>
                    <a:pt x="539474" y="125805"/>
                    <a:pt x="553671" y="125805"/>
                  </a:cubicBezTo>
                  <a:cubicBezTo>
                    <a:pt x="558403" y="125805"/>
                    <a:pt x="561558" y="125805"/>
                    <a:pt x="561558" y="125805"/>
                  </a:cubicBezTo>
                  <a:lnTo>
                    <a:pt x="561558" y="100644"/>
                  </a:lnTo>
                  <a:cubicBezTo>
                    <a:pt x="561558" y="100644"/>
                    <a:pt x="559981" y="100644"/>
                    <a:pt x="558403" y="100644"/>
                  </a:cubicBezTo>
                  <a:cubicBezTo>
                    <a:pt x="552094" y="100644"/>
                    <a:pt x="542629" y="99071"/>
                    <a:pt x="542629" y="89636"/>
                  </a:cubicBezTo>
                  <a:lnTo>
                    <a:pt x="542629" y="62902"/>
                  </a:lnTo>
                  <a:lnTo>
                    <a:pt x="561558" y="62902"/>
                  </a:lnTo>
                  <a:lnTo>
                    <a:pt x="561558" y="39314"/>
                  </a:lnTo>
                  <a:lnTo>
                    <a:pt x="542629" y="39314"/>
                  </a:lnTo>
                  <a:lnTo>
                    <a:pt x="542629" y="14153"/>
                  </a:lnTo>
                  <a:lnTo>
                    <a:pt x="514236" y="14153"/>
                  </a:lnTo>
                  <a:lnTo>
                    <a:pt x="514236" y="39314"/>
                  </a:lnTo>
                  <a:lnTo>
                    <a:pt x="501616" y="39314"/>
                  </a:lnTo>
                  <a:lnTo>
                    <a:pt x="501616" y="62902"/>
                  </a:lnTo>
                  <a:lnTo>
                    <a:pt x="512658" y="62902"/>
                  </a:lnTo>
                  <a:lnTo>
                    <a:pt x="511081" y="92781"/>
                  </a:lnTo>
                  <a:lnTo>
                    <a:pt x="511081" y="92781"/>
                  </a:lnTo>
                  <a:close/>
                  <a:moveTo>
                    <a:pt x="432210" y="125805"/>
                  </a:moveTo>
                  <a:lnTo>
                    <a:pt x="462181" y="125805"/>
                  </a:lnTo>
                  <a:lnTo>
                    <a:pt x="462181" y="92781"/>
                  </a:lnTo>
                  <a:cubicBezTo>
                    <a:pt x="462181" y="88063"/>
                    <a:pt x="462181" y="83346"/>
                    <a:pt x="463759" y="80200"/>
                  </a:cubicBezTo>
                  <a:cubicBezTo>
                    <a:pt x="468491" y="66048"/>
                    <a:pt x="479533" y="64475"/>
                    <a:pt x="487420" y="64475"/>
                  </a:cubicBezTo>
                  <a:cubicBezTo>
                    <a:pt x="490575" y="64475"/>
                    <a:pt x="493729" y="64475"/>
                    <a:pt x="493729" y="64475"/>
                  </a:cubicBezTo>
                  <a:lnTo>
                    <a:pt x="493729" y="34596"/>
                  </a:lnTo>
                  <a:cubicBezTo>
                    <a:pt x="493729" y="34596"/>
                    <a:pt x="492152" y="34596"/>
                    <a:pt x="490575" y="34596"/>
                  </a:cubicBezTo>
                  <a:cubicBezTo>
                    <a:pt x="477955" y="34596"/>
                    <a:pt x="465336" y="44032"/>
                    <a:pt x="462181" y="56612"/>
                  </a:cubicBezTo>
                  <a:lnTo>
                    <a:pt x="462181" y="56612"/>
                  </a:lnTo>
                  <a:cubicBezTo>
                    <a:pt x="462181" y="56612"/>
                    <a:pt x="462181" y="53467"/>
                    <a:pt x="462181" y="50322"/>
                  </a:cubicBezTo>
                  <a:lnTo>
                    <a:pt x="462181" y="34596"/>
                  </a:lnTo>
                  <a:lnTo>
                    <a:pt x="433788" y="34596"/>
                  </a:lnTo>
                  <a:lnTo>
                    <a:pt x="432210" y="125805"/>
                  </a:lnTo>
                  <a:lnTo>
                    <a:pt x="432210" y="125805"/>
                  </a:lnTo>
                  <a:close/>
                  <a:moveTo>
                    <a:pt x="358072" y="97499"/>
                  </a:moveTo>
                  <a:cubicBezTo>
                    <a:pt x="358072" y="89636"/>
                    <a:pt x="369114" y="88063"/>
                    <a:pt x="378578" y="88063"/>
                  </a:cubicBezTo>
                  <a:lnTo>
                    <a:pt x="381733" y="88063"/>
                  </a:lnTo>
                  <a:lnTo>
                    <a:pt x="381733" y="89636"/>
                  </a:lnTo>
                  <a:cubicBezTo>
                    <a:pt x="381733" y="97499"/>
                    <a:pt x="375424" y="105361"/>
                    <a:pt x="367537" y="105361"/>
                  </a:cubicBezTo>
                  <a:cubicBezTo>
                    <a:pt x="359650" y="103789"/>
                    <a:pt x="358072" y="100644"/>
                    <a:pt x="358072" y="97499"/>
                  </a:cubicBezTo>
                  <a:moveTo>
                    <a:pt x="328101" y="99071"/>
                  </a:moveTo>
                  <a:cubicBezTo>
                    <a:pt x="328101" y="116369"/>
                    <a:pt x="342298" y="127377"/>
                    <a:pt x="358072" y="127377"/>
                  </a:cubicBezTo>
                  <a:cubicBezTo>
                    <a:pt x="377001" y="127377"/>
                    <a:pt x="383311" y="114797"/>
                    <a:pt x="383311" y="114797"/>
                  </a:cubicBezTo>
                  <a:lnTo>
                    <a:pt x="383311" y="114797"/>
                  </a:lnTo>
                  <a:cubicBezTo>
                    <a:pt x="383311" y="114797"/>
                    <a:pt x="383311" y="117942"/>
                    <a:pt x="383311" y="121087"/>
                  </a:cubicBezTo>
                  <a:lnTo>
                    <a:pt x="383311" y="125805"/>
                  </a:lnTo>
                  <a:lnTo>
                    <a:pt x="410127" y="125805"/>
                  </a:lnTo>
                  <a:lnTo>
                    <a:pt x="410127" y="70765"/>
                  </a:lnTo>
                  <a:cubicBezTo>
                    <a:pt x="410127" y="48749"/>
                    <a:pt x="394353" y="34596"/>
                    <a:pt x="369114" y="34596"/>
                  </a:cubicBezTo>
                  <a:cubicBezTo>
                    <a:pt x="347030" y="34596"/>
                    <a:pt x="331256" y="45604"/>
                    <a:pt x="331256" y="45604"/>
                  </a:cubicBezTo>
                  <a:lnTo>
                    <a:pt x="342298" y="66048"/>
                  </a:lnTo>
                  <a:cubicBezTo>
                    <a:pt x="342298" y="66048"/>
                    <a:pt x="354917" y="58185"/>
                    <a:pt x="365959" y="58185"/>
                  </a:cubicBezTo>
                  <a:cubicBezTo>
                    <a:pt x="373846" y="58185"/>
                    <a:pt x="378578" y="59757"/>
                    <a:pt x="378578" y="67620"/>
                  </a:cubicBezTo>
                  <a:lnTo>
                    <a:pt x="378578" y="69192"/>
                  </a:lnTo>
                  <a:lnTo>
                    <a:pt x="377001" y="69192"/>
                  </a:lnTo>
                  <a:cubicBezTo>
                    <a:pt x="365959" y="69192"/>
                    <a:pt x="328101" y="72338"/>
                    <a:pt x="328101" y="99071"/>
                  </a:cubicBezTo>
                  <a:moveTo>
                    <a:pt x="252386" y="81773"/>
                  </a:moveTo>
                  <a:cubicBezTo>
                    <a:pt x="252386" y="66048"/>
                    <a:pt x="260273" y="59757"/>
                    <a:pt x="269737" y="59757"/>
                  </a:cubicBezTo>
                  <a:cubicBezTo>
                    <a:pt x="280779" y="59757"/>
                    <a:pt x="287089" y="67620"/>
                    <a:pt x="287089" y="81773"/>
                  </a:cubicBezTo>
                  <a:cubicBezTo>
                    <a:pt x="287089" y="95926"/>
                    <a:pt x="279202" y="103789"/>
                    <a:pt x="269737" y="103789"/>
                  </a:cubicBezTo>
                  <a:cubicBezTo>
                    <a:pt x="258695" y="102216"/>
                    <a:pt x="252386" y="92781"/>
                    <a:pt x="252386" y="81773"/>
                  </a:cubicBezTo>
                  <a:moveTo>
                    <a:pt x="223992" y="160401"/>
                  </a:moveTo>
                  <a:lnTo>
                    <a:pt x="253963" y="160401"/>
                  </a:lnTo>
                  <a:lnTo>
                    <a:pt x="253963" y="127377"/>
                  </a:lnTo>
                  <a:cubicBezTo>
                    <a:pt x="253963" y="122660"/>
                    <a:pt x="253963" y="119514"/>
                    <a:pt x="253963" y="119514"/>
                  </a:cubicBezTo>
                  <a:lnTo>
                    <a:pt x="253963" y="119514"/>
                  </a:lnTo>
                  <a:cubicBezTo>
                    <a:pt x="253963" y="119514"/>
                    <a:pt x="261850" y="127377"/>
                    <a:pt x="276047" y="127377"/>
                  </a:cubicBezTo>
                  <a:cubicBezTo>
                    <a:pt x="299708" y="127377"/>
                    <a:pt x="317059" y="108506"/>
                    <a:pt x="317059" y="80200"/>
                  </a:cubicBezTo>
                  <a:cubicBezTo>
                    <a:pt x="317059" y="51895"/>
                    <a:pt x="301285" y="33024"/>
                    <a:pt x="276047" y="33024"/>
                  </a:cubicBezTo>
                  <a:cubicBezTo>
                    <a:pt x="257118" y="33024"/>
                    <a:pt x="249231" y="45604"/>
                    <a:pt x="249231" y="45604"/>
                  </a:cubicBezTo>
                  <a:lnTo>
                    <a:pt x="249231" y="45604"/>
                  </a:lnTo>
                  <a:cubicBezTo>
                    <a:pt x="249231" y="45604"/>
                    <a:pt x="249231" y="42459"/>
                    <a:pt x="249231" y="39314"/>
                  </a:cubicBezTo>
                  <a:lnTo>
                    <a:pt x="249231" y="34596"/>
                  </a:lnTo>
                  <a:lnTo>
                    <a:pt x="222415" y="34596"/>
                  </a:lnTo>
                  <a:lnTo>
                    <a:pt x="223992" y="160401"/>
                  </a:lnTo>
                  <a:lnTo>
                    <a:pt x="223992" y="160401"/>
                  </a:lnTo>
                  <a:close/>
                  <a:moveTo>
                    <a:pt x="151431" y="69192"/>
                  </a:moveTo>
                  <a:cubicBezTo>
                    <a:pt x="153009" y="62902"/>
                    <a:pt x="157741" y="56612"/>
                    <a:pt x="165628" y="56612"/>
                  </a:cubicBezTo>
                  <a:cubicBezTo>
                    <a:pt x="171938" y="56612"/>
                    <a:pt x="178247" y="62902"/>
                    <a:pt x="178247" y="69192"/>
                  </a:cubicBezTo>
                  <a:lnTo>
                    <a:pt x="151431" y="69192"/>
                  </a:lnTo>
                  <a:close/>
                  <a:moveTo>
                    <a:pt x="119883" y="80200"/>
                  </a:moveTo>
                  <a:cubicBezTo>
                    <a:pt x="119883" y="103789"/>
                    <a:pt x="137235" y="127377"/>
                    <a:pt x="168783" y="127377"/>
                  </a:cubicBezTo>
                  <a:cubicBezTo>
                    <a:pt x="192444" y="127377"/>
                    <a:pt x="206641" y="114797"/>
                    <a:pt x="206641" y="114797"/>
                  </a:cubicBezTo>
                  <a:lnTo>
                    <a:pt x="195599" y="94353"/>
                  </a:lnTo>
                  <a:cubicBezTo>
                    <a:pt x="195599" y="94353"/>
                    <a:pt x="182980" y="103789"/>
                    <a:pt x="170360" y="103789"/>
                  </a:cubicBezTo>
                  <a:cubicBezTo>
                    <a:pt x="160896" y="103789"/>
                    <a:pt x="151431" y="99071"/>
                    <a:pt x="149854" y="88063"/>
                  </a:cubicBezTo>
                  <a:lnTo>
                    <a:pt x="206641" y="88063"/>
                  </a:lnTo>
                  <a:cubicBezTo>
                    <a:pt x="206641" y="88063"/>
                    <a:pt x="206641" y="81773"/>
                    <a:pt x="206641" y="78628"/>
                  </a:cubicBezTo>
                  <a:cubicBezTo>
                    <a:pt x="206641" y="53467"/>
                    <a:pt x="192444" y="36169"/>
                    <a:pt x="165628" y="36169"/>
                  </a:cubicBezTo>
                  <a:cubicBezTo>
                    <a:pt x="137235" y="34596"/>
                    <a:pt x="119883" y="55039"/>
                    <a:pt x="119883" y="80200"/>
                  </a:cubicBezTo>
                  <a:moveTo>
                    <a:pt x="29971" y="99071"/>
                  </a:moveTo>
                  <a:lnTo>
                    <a:pt x="29971" y="26734"/>
                  </a:lnTo>
                  <a:lnTo>
                    <a:pt x="42590" y="26734"/>
                  </a:lnTo>
                  <a:cubicBezTo>
                    <a:pt x="63096" y="26734"/>
                    <a:pt x="77293" y="39314"/>
                    <a:pt x="77293" y="62902"/>
                  </a:cubicBezTo>
                  <a:cubicBezTo>
                    <a:pt x="77293" y="86491"/>
                    <a:pt x="64674" y="99071"/>
                    <a:pt x="42590" y="99071"/>
                  </a:cubicBezTo>
                  <a:lnTo>
                    <a:pt x="29971" y="99071"/>
                  </a:lnTo>
                  <a:lnTo>
                    <a:pt x="29971" y="99071"/>
                  </a:lnTo>
                  <a:close/>
                  <a:moveTo>
                    <a:pt x="0" y="125805"/>
                  </a:moveTo>
                  <a:lnTo>
                    <a:pt x="44167" y="125805"/>
                  </a:lnTo>
                  <a:cubicBezTo>
                    <a:pt x="83603" y="125805"/>
                    <a:pt x="108841" y="102216"/>
                    <a:pt x="108841" y="62902"/>
                  </a:cubicBezTo>
                  <a:cubicBezTo>
                    <a:pt x="108841" y="23588"/>
                    <a:pt x="83603" y="1573"/>
                    <a:pt x="44167" y="1573"/>
                  </a:cubicBezTo>
                  <a:lnTo>
                    <a:pt x="0" y="1573"/>
                  </a:lnTo>
                  <a:lnTo>
                    <a:pt x="0" y="125805"/>
                  </a:lnTo>
                  <a:lnTo>
                    <a:pt x="0" y="125805"/>
                  </a:lnTo>
                  <a:close/>
                </a:path>
              </a:pathLst>
            </a:custGeom>
            <a:solidFill>
              <a:srgbClr val="FFFFFF"/>
            </a:solidFill>
            <a:ln w="157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 sz="1350"/>
            </a:p>
          </p:txBody>
        </p:sp>
      </p:grpSp>
    </p:spTree>
    <p:extLst>
      <p:ext uri="{BB962C8B-B14F-4D97-AF65-F5344CB8AC3E}">
        <p14:creationId xmlns:p14="http://schemas.microsoft.com/office/powerpoint/2010/main" val="2921372420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/>
          <p:cNvSpPr>
            <a:spLocks noGrp="1"/>
          </p:cNvSpPr>
          <p:nvPr>
            <p:ph type="title" idx="4294967295"/>
          </p:nvPr>
        </p:nvSpPr>
        <p:spPr>
          <a:xfrm>
            <a:off x="362559" y="514569"/>
            <a:ext cx="7405688" cy="6298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CL" sz="21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Evolución según nacionalidad </a:t>
            </a: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512948"/>
              </p:ext>
            </p:extLst>
          </p:nvPr>
        </p:nvGraphicFramePr>
        <p:xfrm>
          <a:off x="468313" y="1037968"/>
          <a:ext cx="8178328" cy="3401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362559" y="4510097"/>
            <a:ext cx="2506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 err="1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</a:t>
            </a:r>
            <a:r>
              <a:rPr lang="es-CL" sz="12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propia con datos SENAINFO 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4289F7C-19DF-FF6A-D688-90E6281851E8}"/>
              </a:ext>
            </a:extLst>
          </p:cNvPr>
          <p:cNvGrpSpPr/>
          <p:nvPr/>
        </p:nvGrpSpPr>
        <p:grpSpPr>
          <a:xfrm>
            <a:off x="468313" y="244403"/>
            <a:ext cx="2224705" cy="96660"/>
            <a:chOff x="582256" y="401573"/>
            <a:chExt cx="2224705" cy="96660"/>
          </a:xfrm>
        </p:grpSpPr>
        <p:sp>
          <p:nvSpPr>
            <p:cNvPr id="3" name="Forma libre 2">
              <a:extLst>
                <a:ext uri="{FF2B5EF4-FFF2-40B4-BE49-F238E27FC236}">
                  <a16:creationId xmlns:a16="http://schemas.microsoft.com/office/drawing/2014/main" id="{F6F75536-8D83-3D59-A0B4-8780C8B9F612}"/>
                </a:ext>
              </a:extLst>
            </p:cNvPr>
            <p:cNvSpPr/>
            <p:nvPr/>
          </p:nvSpPr>
          <p:spPr>
            <a:xfrm>
              <a:off x="582256" y="401573"/>
              <a:ext cx="67407" cy="96252"/>
            </a:xfrm>
            <a:custGeom>
              <a:avLst/>
              <a:gdLst>
                <a:gd name="connsiteX0" fmla="*/ 12169 w 67407"/>
                <a:gd name="connsiteY0" fmla="*/ 65707 h 96252"/>
                <a:gd name="connsiteX1" fmla="*/ 34592 w 67407"/>
                <a:gd name="connsiteY1" fmla="*/ 75346 h 96252"/>
                <a:gd name="connsiteX2" fmla="*/ 44437 w 67407"/>
                <a:gd name="connsiteY2" fmla="*/ 67879 h 96252"/>
                <a:gd name="connsiteX3" fmla="*/ 2188 w 67407"/>
                <a:gd name="connsiteY3" fmla="*/ 28509 h 96252"/>
                <a:gd name="connsiteX4" fmla="*/ 35413 w 67407"/>
                <a:gd name="connsiteY4" fmla="*/ 0 h 96252"/>
                <a:gd name="connsiteX5" fmla="*/ 65630 w 67407"/>
                <a:gd name="connsiteY5" fmla="*/ 10589 h 96252"/>
                <a:gd name="connsiteX6" fmla="*/ 55922 w 67407"/>
                <a:gd name="connsiteY6" fmla="*/ 29188 h 96252"/>
                <a:gd name="connsiteX7" fmla="*/ 35139 w 67407"/>
                <a:gd name="connsiteY7" fmla="*/ 20907 h 96252"/>
                <a:gd name="connsiteX8" fmla="*/ 25158 w 67407"/>
                <a:gd name="connsiteY8" fmla="*/ 28238 h 96252"/>
                <a:gd name="connsiteX9" fmla="*/ 67407 w 67407"/>
                <a:gd name="connsiteY9" fmla="*/ 67336 h 96252"/>
                <a:gd name="connsiteX10" fmla="*/ 34319 w 67407"/>
                <a:gd name="connsiteY10" fmla="*/ 96253 h 96252"/>
                <a:gd name="connsiteX11" fmla="*/ 0 w 67407"/>
                <a:gd name="connsiteY11" fmla="*/ 82948 h 96252"/>
                <a:gd name="connsiteX12" fmla="*/ 12032 w 67407"/>
                <a:gd name="connsiteY12" fmla="*/ 65571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07" h="96252">
                  <a:moveTo>
                    <a:pt x="12169" y="65707"/>
                  </a:moveTo>
                  <a:cubicBezTo>
                    <a:pt x="12169" y="65707"/>
                    <a:pt x="22834" y="75346"/>
                    <a:pt x="34592" y="75346"/>
                  </a:cubicBezTo>
                  <a:cubicBezTo>
                    <a:pt x="39378" y="75346"/>
                    <a:pt x="44437" y="73581"/>
                    <a:pt x="44437" y="67879"/>
                  </a:cubicBezTo>
                  <a:cubicBezTo>
                    <a:pt x="44437" y="56747"/>
                    <a:pt x="2188" y="57154"/>
                    <a:pt x="2188" y="28509"/>
                  </a:cubicBezTo>
                  <a:cubicBezTo>
                    <a:pt x="2188" y="11268"/>
                    <a:pt x="16818" y="0"/>
                    <a:pt x="35413" y="0"/>
                  </a:cubicBezTo>
                  <a:cubicBezTo>
                    <a:pt x="55648" y="0"/>
                    <a:pt x="65630" y="10589"/>
                    <a:pt x="65630" y="10589"/>
                  </a:cubicBezTo>
                  <a:lnTo>
                    <a:pt x="55922" y="29188"/>
                  </a:lnTo>
                  <a:cubicBezTo>
                    <a:pt x="55922" y="29188"/>
                    <a:pt x="46488" y="20907"/>
                    <a:pt x="35139" y="20907"/>
                  </a:cubicBezTo>
                  <a:cubicBezTo>
                    <a:pt x="30354" y="20907"/>
                    <a:pt x="25158" y="22943"/>
                    <a:pt x="25158" y="28238"/>
                  </a:cubicBezTo>
                  <a:cubicBezTo>
                    <a:pt x="25158" y="39913"/>
                    <a:pt x="67407" y="37877"/>
                    <a:pt x="67407" y="67336"/>
                  </a:cubicBezTo>
                  <a:cubicBezTo>
                    <a:pt x="67407" y="82813"/>
                    <a:pt x="55512" y="96253"/>
                    <a:pt x="34319" y="96253"/>
                  </a:cubicBezTo>
                  <a:cubicBezTo>
                    <a:pt x="13126" y="96253"/>
                    <a:pt x="0" y="82948"/>
                    <a:pt x="0" y="82948"/>
                  </a:cubicBezTo>
                  <a:lnTo>
                    <a:pt x="12032" y="65571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" name="Forma libre 3">
              <a:extLst>
                <a:ext uri="{FF2B5EF4-FFF2-40B4-BE49-F238E27FC236}">
                  <a16:creationId xmlns:a16="http://schemas.microsoft.com/office/drawing/2014/main" id="{7AE2D244-A819-555B-02D5-D83103EF35E0}"/>
                </a:ext>
              </a:extLst>
            </p:cNvPr>
            <p:cNvSpPr/>
            <p:nvPr/>
          </p:nvSpPr>
          <p:spPr>
            <a:xfrm>
              <a:off x="65786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" name="Forma libre 4">
              <a:extLst>
                <a:ext uri="{FF2B5EF4-FFF2-40B4-BE49-F238E27FC236}">
                  <a16:creationId xmlns:a16="http://schemas.microsoft.com/office/drawing/2014/main" id="{B5138FD4-B60D-1D84-2A65-8200166A3BC6}"/>
                </a:ext>
              </a:extLst>
            </p:cNvPr>
            <p:cNvSpPr/>
            <p:nvPr/>
          </p:nvSpPr>
          <p:spPr>
            <a:xfrm>
              <a:off x="736623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6 w 46077"/>
                <a:gd name="connsiteY1" fmla="*/ 1086 h 68150"/>
                <a:gd name="connsiteX2" fmla="*/ 21876 w 46077"/>
                <a:gd name="connsiteY2" fmla="*/ 12490 h 68150"/>
                <a:gd name="connsiteX3" fmla="*/ 21603 w 46077"/>
                <a:gd name="connsiteY3" fmla="*/ 16698 h 68150"/>
                <a:gd name="connsiteX4" fmla="*/ 21876 w 46077"/>
                <a:gd name="connsiteY4" fmla="*/ 16698 h 68150"/>
                <a:gd name="connsiteX5" fmla="*/ 43480 w 46077"/>
                <a:gd name="connsiteY5" fmla="*/ 0 h 68150"/>
                <a:gd name="connsiteX6" fmla="*/ 46077 w 46077"/>
                <a:gd name="connsiteY6" fmla="*/ 271 h 68150"/>
                <a:gd name="connsiteX7" fmla="*/ 46077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6" y="1086"/>
                  </a:lnTo>
                  <a:lnTo>
                    <a:pt x="21876" y="12490"/>
                  </a:lnTo>
                  <a:cubicBezTo>
                    <a:pt x="21876" y="14662"/>
                    <a:pt x="21603" y="16698"/>
                    <a:pt x="21603" y="16698"/>
                  </a:cubicBezTo>
                  <a:lnTo>
                    <a:pt x="21876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7" y="271"/>
                    <a:pt x="46077" y="271"/>
                  </a:cubicBezTo>
                  <a:lnTo>
                    <a:pt x="46077" y="22400"/>
                  </a:lnTo>
                  <a:cubicBezTo>
                    <a:pt x="46077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02062DF1-4D88-6DAE-F588-2F297934A731}"/>
                </a:ext>
              </a:extLst>
            </p:cNvPr>
            <p:cNvSpPr/>
            <p:nvPr/>
          </p:nvSpPr>
          <p:spPr>
            <a:xfrm>
              <a:off x="785708" y="429268"/>
              <a:ext cx="74106" cy="67200"/>
            </a:xfrm>
            <a:custGeom>
              <a:avLst/>
              <a:gdLst>
                <a:gd name="connsiteX0" fmla="*/ 0 w 74106"/>
                <a:gd name="connsiteY0" fmla="*/ 0 h 67200"/>
                <a:gd name="connsiteX1" fmla="*/ 23927 w 74106"/>
                <a:gd name="connsiteY1" fmla="*/ 0 h 67200"/>
                <a:gd name="connsiteX2" fmla="*/ 34455 w 74106"/>
                <a:gd name="connsiteY2" fmla="*/ 35704 h 67200"/>
                <a:gd name="connsiteX3" fmla="*/ 36917 w 74106"/>
                <a:gd name="connsiteY3" fmla="*/ 47244 h 67200"/>
                <a:gd name="connsiteX4" fmla="*/ 37190 w 74106"/>
                <a:gd name="connsiteY4" fmla="*/ 47244 h 67200"/>
                <a:gd name="connsiteX5" fmla="*/ 39651 w 74106"/>
                <a:gd name="connsiteY5" fmla="*/ 35704 h 67200"/>
                <a:gd name="connsiteX6" fmla="*/ 50043 w 74106"/>
                <a:gd name="connsiteY6" fmla="*/ 0 h 67200"/>
                <a:gd name="connsiteX7" fmla="*/ 74107 w 74106"/>
                <a:gd name="connsiteY7" fmla="*/ 0 h 67200"/>
                <a:gd name="connsiteX8" fmla="*/ 51136 w 74106"/>
                <a:gd name="connsiteY8" fmla="*/ 67200 h 67200"/>
                <a:gd name="connsiteX9" fmla="*/ 23381 w 74106"/>
                <a:gd name="connsiteY9" fmla="*/ 67200 h 67200"/>
                <a:gd name="connsiteX10" fmla="*/ 0 w 74106"/>
                <a:gd name="connsiteY10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06" h="67200">
                  <a:moveTo>
                    <a:pt x="0" y="0"/>
                  </a:moveTo>
                  <a:lnTo>
                    <a:pt x="23927" y="0"/>
                  </a:lnTo>
                  <a:lnTo>
                    <a:pt x="34455" y="35704"/>
                  </a:lnTo>
                  <a:cubicBezTo>
                    <a:pt x="35823" y="40049"/>
                    <a:pt x="36917" y="47244"/>
                    <a:pt x="36917" y="47244"/>
                  </a:cubicBezTo>
                  <a:lnTo>
                    <a:pt x="37190" y="47244"/>
                  </a:lnTo>
                  <a:cubicBezTo>
                    <a:pt x="37190" y="47244"/>
                    <a:pt x="38421" y="40049"/>
                    <a:pt x="39651" y="35704"/>
                  </a:cubicBezTo>
                  <a:lnTo>
                    <a:pt x="50043" y="0"/>
                  </a:lnTo>
                  <a:lnTo>
                    <a:pt x="74107" y="0"/>
                  </a:lnTo>
                  <a:lnTo>
                    <a:pt x="51136" y="67200"/>
                  </a:lnTo>
                  <a:lnTo>
                    <a:pt x="23381" y="67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EE5C4E8E-A41D-3F65-AF4E-2D56CD48C1A9}"/>
                </a:ext>
              </a:extLst>
            </p:cNvPr>
            <p:cNvSpPr/>
            <p:nvPr/>
          </p:nvSpPr>
          <p:spPr>
            <a:xfrm>
              <a:off x="868292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ABE44295-7DC1-ADE6-FD6C-C1CA8E6A6060}"/>
                </a:ext>
              </a:extLst>
            </p:cNvPr>
            <p:cNvSpPr/>
            <p:nvPr/>
          </p:nvSpPr>
          <p:spPr>
            <a:xfrm>
              <a:off x="90288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6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3F57787F-E2C8-B870-5F6D-71A89860FF6E}"/>
                </a:ext>
              </a:extLst>
            </p:cNvPr>
            <p:cNvSpPr/>
            <p:nvPr/>
          </p:nvSpPr>
          <p:spPr>
            <a:xfrm>
              <a:off x="98013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92E955B1-5322-E443-C45D-EF70052D2AE2}"/>
                </a:ext>
              </a:extLst>
            </p:cNvPr>
            <p:cNvSpPr/>
            <p:nvPr/>
          </p:nvSpPr>
          <p:spPr>
            <a:xfrm>
              <a:off x="101472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8BE57A3A-E0D2-2E68-34A1-A7EBDD6D4554}"/>
                </a:ext>
              </a:extLst>
            </p:cNvPr>
            <p:cNvSpPr/>
            <p:nvPr/>
          </p:nvSpPr>
          <p:spPr>
            <a:xfrm>
              <a:off x="1135869" y="403202"/>
              <a:ext cx="79302" cy="93266"/>
            </a:xfrm>
            <a:custGeom>
              <a:avLst/>
              <a:gdLst>
                <a:gd name="connsiteX0" fmla="*/ 0 w 79302"/>
                <a:gd name="connsiteY0" fmla="*/ 0 h 93266"/>
                <a:gd name="connsiteX1" fmla="*/ 23244 w 79302"/>
                <a:gd name="connsiteY1" fmla="*/ 0 h 93266"/>
                <a:gd name="connsiteX2" fmla="*/ 49222 w 79302"/>
                <a:gd name="connsiteY2" fmla="*/ 43578 h 93266"/>
                <a:gd name="connsiteX3" fmla="*/ 57152 w 79302"/>
                <a:gd name="connsiteY3" fmla="*/ 59462 h 93266"/>
                <a:gd name="connsiteX4" fmla="*/ 57426 w 79302"/>
                <a:gd name="connsiteY4" fmla="*/ 59462 h 93266"/>
                <a:gd name="connsiteX5" fmla="*/ 56332 w 79302"/>
                <a:gd name="connsiteY5" fmla="*/ 43578 h 93266"/>
                <a:gd name="connsiteX6" fmla="*/ 56332 w 79302"/>
                <a:gd name="connsiteY6" fmla="*/ 0 h 93266"/>
                <a:gd name="connsiteX7" fmla="*/ 79302 w 79302"/>
                <a:gd name="connsiteY7" fmla="*/ 0 h 93266"/>
                <a:gd name="connsiteX8" fmla="*/ 79302 w 79302"/>
                <a:gd name="connsiteY8" fmla="*/ 93266 h 93266"/>
                <a:gd name="connsiteX9" fmla="*/ 56195 w 79302"/>
                <a:gd name="connsiteY9" fmla="*/ 93266 h 93266"/>
                <a:gd name="connsiteX10" fmla="*/ 30080 w 79302"/>
                <a:gd name="connsiteY10" fmla="*/ 49823 h 93266"/>
                <a:gd name="connsiteX11" fmla="*/ 22150 w 79302"/>
                <a:gd name="connsiteY11" fmla="*/ 33940 h 93266"/>
                <a:gd name="connsiteX12" fmla="*/ 21877 w 79302"/>
                <a:gd name="connsiteY12" fmla="*/ 33940 h 93266"/>
                <a:gd name="connsiteX13" fmla="*/ 22970 w 79302"/>
                <a:gd name="connsiteY13" fmla="*/ 49823 h 93266"/>
                <a:gd name="connsiteX14" fmla="*/ 22970 w 79302"/>
                <a:gd name="connsiteY14" fmla="*/ 93266 h 93266"/>
                <a:gd name="connsiteX15" fmla="*/ 0 w 79302"/>
                <a:gd name="connsiteY15" fmla="*/ 93266 h 93266"/>
                <a:gd name="connsiteX16" fmla="*/ 0 w 79302"/>
                <a:gd name="connsiteY16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302" h="93266">
                  <a:moveTo>
                    <a:pt x="0" y="0"/>
                  </a:moveTo>
                  <a:lnTo>
                    <a:pt x="23244" y="0"/>
                  </a:lnTo>
                  <a:lnTo>
                    <a:pt x="49222" y="43578"/>
                  </a:lnTo>
                  <a:cubicBezTo>
                    <a:pt x="52914" y="49688"/>
                    <a:pt x="57152" y="59462"/>
                    <a:pt x="57152" y="59462"/>
                  </a:cubicBezTo>
                  <a:lnTo>
                    <a:pt x="57426" y="59462"/>
                  </a:lnTo>
                  <a:cubicBezTo>
                    <a:pt x="57426" y="59462"/>
                    <a:pt x="56332" y="49416"/>
                    <a:pt x="56332" y="43578"/>
                  </a:cubicBezTo>
                  <a:lnTo>
                    <a:pt x="56332" y="0"/>
                  </a:lnTo>
                  <a:lnTo>
                    <a:pt x="79302" y="0"/>
                  </a:lnTo>
                  <a:lnTo>
                    <a:pt x="79302" y="93266"/>
                  </a:lnTo>
                  <a:lnTo>
                    <a:pt x="56195" y="93266"/>
                  </a:lnTo>
                  <a:lnTo>
                    <a:pt x="30080" y="49823"/>
                  </a:lnTo>
                  <a:cubicBezTo>
                    <a:pt x="26389" y="43714"/>
                    <a:pt x="22150" y="33940"/>
                    <a:pt x="22150" y="33940"/>
                  </a:cubicBezTo>
                  <a:lnTo>
                    <a:pt x="21877" y="33940"/>
                  </a:lnTo>
                  <a:cubicBezTo>
                    <a:pt x="21877" y="33940"/>
                    <a:pt x="22970" y="43986"/>
                    <a:pt x="22970" y="49823"/>
                  </a:cubicBezTo>
                  <a:lnTo>
                    <a:pt x="22970" y="93266"/>
                  </a:lnTo>
                  <a:lnTo>
                    <a:pt x="0" y="93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D961CA88-4E14-9C50-8D63-1A0AD66E48EC}"/>
                </a:ext>
              </a:extLst>
            </p:cNvPr>
            <p:cNvSpPr/>
            <p:nvPr/>
          </p:nvSpPr>
          <p:spPr>
            <a:xfrm>
              <a:off x="1229391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EAC785B3-357E-9E7B-4F82-F5C2038A04FA}"/>
                </a:ext>
              </a:extLst>
            </p:cNvPr>
            <p:cNvSpPr/>
            <p:nvPr/>
          </p:nvSpPr>
          <p:spPr>
            <a:xfrm>
              <a:off x="130322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5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C6042755-0FF5-FD0D-9E56-0BDC65FCF540}"/>
                </a:ext>
              </a:extLst>
            </p:cNvPr>
            <p:cNvSpPr/>
            <p:nvPr/>
          </p:nvSpPr>
          <p:spPr>
            <a:xfrm>
              <a:off x="138047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79F66FE6-E8A4-2A30-5221-C85B7712D364}"/>
                </a:ext>
              </a:extLst>
            </p:cNvPr>
            <p:cNvSpPr/>
            <p:nvPr/>
          </p:nvSpPr>
          <p:spPr>
            <a:xfrm>
              <a:off x="1415205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3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3" y="18735"/>
                    <a:pt x="22834" y="25115"/>
                    <a:pt x="22834" y="35297"/>
                  </a:cubicBezTo>
                  <a:cubicBezTo>
                    <a:pt x="22834" y="45479"/>
                    <a:pt x="29943" y="51452"/>
                    <a:pt x="38147" y="5145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0796E188-65C2-DDBA-0780-D4C153F72663}"/>
                </a:ext>
              </a:extLst>
            </p:cNvPr>
            <p:cNvSpPr/>
            <p:nvPr/>
          </p:nvSpPr>
          <p:spPr>
            <a:xfrm>
              <a:off x="1503531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4 w 67680"/>
                <a:gd name="connsiteY8" fmla="*/ 68694 h 68693"/>
                <a:gd name="connsiteX9" fmla="*/ 44984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4" y="68694"/>
                  </a:lnTo>
                  <a:lnTo>
                    <a:pt x="44984" y="29324"/>
                  </a:lnTo>
                  <a:cubicBezTo>
                    <a:pt x="44984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170C5F95-EC77-02D0-4ADB-1785D6EAFB0B}"/>
                </a:ext>
              </a:extLst>
            </p:cNvPr>
            <p:cNvSpPr/>
            <p:nvPr/>
          </p:nvSpPr>
          <p:spPr>
            <a:xfrm>
              <a:off x="1581876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EA99926C-5F84-5953-D96F-4791B997A51E}"/>
                </a:ext>
              </a:extLst>
            </p:cNvPr>
            <p:cNvSpPr/>
            <p:nvPr/>
          </p:nvSpPr>
          <p:spPr>
            <a:xfrm>
              <a:off x="1659675" y="403202"/>
              <a:ext cx="31720" cy="93944"/>
            </a:xfrm>
            <a:custGeom>
              <a:avLst/>
              <a:gdLst>
                <a:gd name="connsiteX0" fmla="*/ 0 w 31720"/>
                <a:gd name="connsiteY0" fmla="*/ 0 h 93944"/>
                <a:gd name="connsiteX1" fmla="*/ 22697 w 31720"/>
                <a:gd name="connsiteY1" fmla="*/ 0 h 93944"/>
                <a:gd name="connsiteX2" fmla="*/ 22697 w 31720"/>
                <a:gd name="connsiteY2" fmla="*/ 65436 h 93944"/>
                <a:gd name="connsiteX3" fmla="*/ 28986 w 31720"/>
                <a:gd name="connsiteY3" fmla="*/ 73988 h 93944"/>
                <a:gd name="connsiteX4" fmla="*/ 31721 w 31720"/>
                <a:gd name="connsiteY4" fmla="*/ 73988 h 93944"/>
                <a:gd name="connsiteX5" fmla="*/ 31721 w 31720"/>
                <a:gd name="connsiteY5" fmla="*/ 93538 h 93944"/>
                <a:gd name="connsiteX6" fmla="*/ 24885 w 31720"/>
                <a:gd name="connsiteY6" fmla="*/ 93945 h 93944"/>
                <a:gd name="connsiteX7" fmla="*/ 0 w 31720"/>
                <a:gd name="connsiteY7" fmla="*/ 68558 h 93944"/>
                <a:gd name="connsiteX8" fmla="*/ 0 w 31720"/>
                <a:gd name="connsiteY8" fmla="*/ 136 h 9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20" h="93944">
                  <a:moveTo>
                    <a:pt x="0" y="0"/>
                  </a:moveTo>
                  <a:lnTo>
                    <a:pt x="22697" y="0"/>
                  </a:lnTo>
                  <a:lnTo>
                    <a:pt x="22697" y="65436"/>
                  </a:lnTo>
                  <a:cubicBezTo>
                    <a:pt x="22697" y="71816"/>
                    <a:pt x="23927" y="73988"/>
                    <a:pt x="28986" y="73988"/>
                  </a:cubicBezTo>
                  <a:cubicBezTo>
                    <a:pt x="30490" y="73988"/>
                    <a:pt x="31721" y="73988"/>
                    <a:pt x="31721" y="73988"/>
                  </a:cubicBezTo>
                  <a:lnTo>
                    <a:pt x="31721" y="93538"/>
                  </a:lnTo>
                  <a:cubicBezTo>
                    <a:pt x="31721" y="93538"/>
                    <a:pt x="28576" y="93945"/>
                    <a:pt x="24885" y="93945"/>
                  </a:cubicBezTo>
                  <a:cubicBezTo>
                    <a:pt x="12852" y="93945"/>
                    <a:pt x="0" y="91094"/>
                    <a:pt x="0" y="68558"/>
                  </a:cubicBezTo>
                  <a:lnTo>
                    <a:pt x="0" y="136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4CF685B1-F104-A4A0-F3EE-9318ED19108B}"/>
                </a:ext>
              </a:extLst>
            </p:cNvPr>
            <p:cNvSpPr/>
            <p:nvPr/>
          </p:nvSpPr>
          <p:spPr>
            <a:xfrm>
              <a:off x="1728449" y="403067"/>
              <a:ext cx="71645" cy="94759"/>
            </a:xfrm>
            <a:custGeom>
              <a:avLst/>
              <a:gdLst>
                <a:gd name="connsiteX0" fmla="*/ 30901 w 71645"/>
                <a:gd name="connsiteY0" fmla="*/ 24572 h 94759"/>
                <a:gd name="connsiteX1" fmla="*/ 48675 w 71645"/>
                <a:gd name="connsiteY1" fmla="*/ 29867 h 94759"/>
                <a:gd name="connsiteX2" fmla="*/ 48949 w 71645"/>
                <a:gd name="connsiteY2" fmla="*/ 29867 h 94759"/>
                <a:gd name="connsiteX3" fmla="*/ 48949 w 71645"/>
                <a:gd name="connsiteY3" fmla="*/ 26880 h 94759"/>
                <a:gd name="connsiteX4" fmla="*/ 48949 w 71645"/>
                <a:gd name="connsiteY4" fmla="*/ 0 h 94759"/>
                <a:gd name="connsiteX5" fmla="*/ 71646 w 71645"/>
                <a:gd name="connsiteY5" fmla="*/ 0 h 94759"/>
                <a:gd name="connsiteX6" fmla="*/ 71646 w 71645"/>
                <a:gd name="connsiteY6" fmla="*/ 93266 h 94759"/>
                <a:gd name="connsiteX7" fmla="*/ 50316 w 71645"/>
                <a:gd name="connsiteY7" fmla="*/ 93266 h 94759"/>
                <a:gd name="connsiteX8" fmla="*/ 50316 w 71645"/>
                <a:gd name="connsiteY8" fmla="*/ 88786 h 94759"/>
                <a:gd name="connsiteX9" fmla="*/ 50316 w 71645"/>
                <a:gd name="connsiteY9" fmla="*/ 84985 h 94759"/>
                <a:gd name="connsiteX10" fmla="*/ 50043 w 71645"/>
                <a:gd name="connsiteY10" fmla="*/ 84985 h 94759"/>
                <a:gd name="connsiteX11" fmla="*/ 30490 w 71645"/>
                <a:gd name="connsiteY11" fmla="*/ 94759 h 94759"/>
                <a:gd name="connsiteX12" fmla="*/ 0 w 71645"/>
                <a:gd name="connsiteY12" fmla="*/ 59598 h 94759"/>
                <a:gd name="connsiteX13" fmla="*/ 30901 w 71645"/>
                <a:gd name="connsiteY13" fmla="*/ 24572 h 94759"/>
                <a:gd name="connsiteX14" fmla="*/ 36096 w 71645"/>
                <a:gd name="connsiteY14" fmla="*/ 76161 h 94759"/>
                <a:gd name="connsiteX15" fmla="*/ 49359 w 71645"/>
                <a:gd name="connsiteY15" fmla="*/ 59598 h 94759"/>
                <a:gd name="connsiteX16" fmla="*/ 36096 w 71645"/>
                <a:gd name="connsiteY16" fmla="*/ 43578 h 94759"/>
                <a:gd name="connsiteX17" fmla="*/ 22834 w 71645"/>
                <a:gd name="connsiteY17" fmla="*/ 59598 h 94759"/>
                <a:gd name="connsiteX18" fmla="*/ 36096 w 71645"/>
                <a:gd name="connsiteY18" fmla="*/ 76161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645" h="94759">
                  <a:moveTo>
                    <a:pt x="30901" y="24572"/>
                  </a:moveTo>
                  <a:cubicBezTo>
                    <a:pt x="44573" y="24572"/>
                    <a:pt x="48675" y="29867"/>
                    <a:pt x="48675" y="29867"/>
                  </a:cubicBezTo>
                  <a:lnTo>
                    <a:pt x="48949" y="29867"/>
                  </a:lnTo>
                  <a:cubicBezTo>
                    <a:pt x="48949" y="29867"/>
                    <a:pt x="48949" y="28509"/>
                    <a:pt x="48949" y="26880"/>
                  </a:cubicBezTo>
                  <a:lnTo>
                    <a:pt x="48949" y="0"/>
                  </a:lnTo>
                  <a:lnTo>
                    <a:pt x="71646" y="0"/>
                  </a:lnTo>
                  <a:lnTo>
                    <a:pt x="71646" y="93266"/>
                  </a:lnTo>
                  <a:lnTo>
                    <a:pt x="50316" y="93266"/>
                  </a:lnTo>
                  <a:lnTo>
                    <a:pt x="50316" y="88786"/>
                  </a:lnTo>
                  <a:cubicBezTo>
                    <a:pt x="50316" y="86750"/>
                    <a:pt x="50316" y="84985"/>
                    <a:pt x="50316" y="84985"/>
                  </a:cubicBezTo>
                  <a:lnTo>
                    <a:pt x="50043" y="84985"/>
                  </a:lnTo>
                  <a:cubicBezTo>
                    <a:pt x="50043" y="84985"/>
                    <a:pt x="44437" y="94759"/>
                    <a:pt x="30490" y="94759"/>
                  </a:cubicBezTo>
                  <a:cubicBezTo>
                    <a:pt x="12169" y="94759"/>
                    <a:pt x="0" y="80369"/>
                    <a:pt x="0" y="59598"/>
                  </a:cubicBezTo>
                  <a:cubicBezTo>
                    <a:pt x="0" y="38827"/>
                    <a:pt x="12852" y="24572"/>
                    <a:pt x="30901" y="24572"/>
                  </a:cubicBezTo>
                  <a:close/>
                  <a:moveTo>
                    <a:pt x="36096" y="76161"/>
                  </a:moveTo>
                  <a:cubicBezTo>
                    <a:pt x="42933" y="76161"/>
                    <a:pt x="49359" y="71137"/>
                    <a:pt x="49359" y="59598"/>
                  </a:cubicBezTo>
                  <a:cubicBezTo>
                    <a:pt x="49359" y="51452"/>
                    <a:pt x="44984" y="43578"/>
                    <a:pt x="36096" y="43578"/>
                  </a:cubicBezTo>
                  <a:cubicBezTo>
                    <a:pt x="28986" y="43578"/>
                    <a:pt x="22834" y="49280"/>
                    <a:pt x="22834" y="59598"/>
                  </a:cubicBezTo>
                  <a:cubicBezTo>
                    <a:pt x="22834" y="69916"/>
                    <a:pt x="28166" y="76161"/>
                    <a:pt x="36096" y="76161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C573C284-9936-2FD4-28A9-53E87AC147C9}"/>
                </a:ext>
              </a:extLst>
            </p:cNvPr>
            <p:cNvSpPr/>
            <p:nvPr/>
          </p:nvSpPr>
          <p:spPr>
            <a:xfrm>
              <a:off x="1811853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5A6F5FD4-E927-611A-7286-F1296D62BD70}"/>
                </a:ext>
              </a:extLst>
            </p:cNvPr>
            <p:cNvSpPr/>
            <p:nvPr/>
          </p:nvSpPr>
          <p:spPr>
            <a:xfrm>
              <a:off x="1921099" y="403202"/>
              <a:ext cx="102135" cy="93266"/>
            </a:xfrm>
            <a:custGeom>
              <a:avLst/>
              <a:gdLst>
                <a:gd name="connsiteX0" fmla="*/ 7247 w 102135"/>
                <a:gd name="connsiteY0" fmla="*/ 0 h 93266"/>
                <a:gd name="connsiteX1" fmla="*/ 32268 w 102135"/>
                <a:gd name="connsiteY1" fmla="*/ 0 h 93266"/>
                <a:gd name="connsiteX2" fmla="*/ 45941 w 102135"/>
                <a:gd name="connsiteY2" fmla="*/ 39370 h 93266"/>
                <a:gd name="connsiteX3" fmla="*/ 50726 w 102135"/>
                <a:gd name="connsiteY3" fmla="*/ 54711 h 93266"/>
                <a:gd name="connsiteX4" fmla="*/ 51000 w 102135"/>
                <a:gd name="connsiteY4" fmla="*/ 54711 h 93266"/>
                <a:gd name="connsiteX5" fmla="*/ 55785 w 102135"/>
                <a:gd name="connsiteY5" fmla="*/ 39370 h 93266"/>
                <a:gd name="connsiteX6" fmla="*/ 69458 w 102135"/>
                <a:gd name="connsiteY6" fmla="*/ 0 h 93266"/>
                <a:gd name="connsiteX7" fmla="*/ 94479 w 102135"/>
                <a:gd name="connsiteY7" fmla="*/ 0 h 93266"/>
                <a:gd name="connsiteX8" fmla="*/ 102136 w 102135"/>
                <a:gd name="connsiteY8" fmla="*/ 93266 h 93266"/>
                <a:gd name="connsiteX9" fmla="*/ 79166 w 102135"/>
                <a:gd name="connsiteY9" fmla="*/ 93266 h 93266"/>
                <a:gd name="connsiteX10" fmla="*/ 76294 w 102135"/>
                <a:gd name="connsiteY10" fmla="*/ 51317 h 93266"/>
                <a:gd name="connsiteX11" fmla="*/ 76294 w 102135"/>
                <a:gd name="connsiteY11" fmla="*/ 35704 h 93266"/>
                <a:gd name="connsiteX12" fmla="*/ 76021 w 102135"/>
                <a:gd name="connsiteY12" fmla="*/ 35704 h 93266"/>
                <a:gd name="connsiteX13" fmla="*/ 70825 w 102135"/>
                <a:gd name="connsiteY13" fmla="*/ 51317 h 93266"/>
                <a:gd name="connsiteX14" fmla="*/ 60981 w 102135"/>
                <a:gd name="connsiteY14" fmla="*/ 78333 h 93266"/>
                <a:gd name="connsiteX15" fmla="*/ 41292 w 102135"/>
                <a:gd name="connsiteY15" fmla="*/ 78333 h 93266"/>
                <a:gd name="connsiteX16" fmla="*/ 31447 w 102135"/>
                <a:gd name="connsiteY16" fmla="*/ 51317 h 93266"/>
                <a:gd name="connsiteX17" fmla="*/ 26252 w 102135"/>
                <a:gd name="connsiteY17" fmla="*/ 35704 h 93266"/>
                <a:gd name="connsiteX18" fmla="*/ 25978 w 102135"/>
                <a:gd name="connsiteY18" fmla="*/ 35704 h 93266"/>
                <a:gd name="connsiteX19" fmla="*/ 25978 w 102135"/>
                <a:gd name="connsiteY19" fmla="*/ 51317 h 93266"/>
                <a:gd name="connsiteX20" fmla="*/ 23107 w 102135"/>
                <a:gd name="connsiteY20" fmla="*/ 93266 h 93266"/>
                <a:gd name="connsiteX21" fmla="*/ 0 w 102135"/>
                <a:gd name="connsiteY21" fmla="*/ 93266 h 93266"/>
                <a:gd name="connsiteX22" fmla="*/ 7794 w 102135"/>
                <a:gd name="connsiteY22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135" h="93266">
                  <a:moveTo>
                    <a:pt x="7247" y="0"/>
                  </a:moveTo>
                  <a:lnTo>
                    <a:pt x="32268" y="0"/>
                  </a:lnTo>
                  <a:lnTo>
                    <a:pt x="45941" y="39370"/>
                  </a:lnTo>
                  <a:cubicBezTo>
                    <a:pt x="47992" y="45343"/>
                    <a:pt x="50726" y="54711"/>
                    <a:pt x="50726" y="54711"/>
                  </a:cubicBezTo>
                  <a:lnTo>
                    <a:pt x="51000" y="54711"/>
                  </a:lnTo>
                  <a:cubicBezTo>
                    <a:pt x="51000" y="54711"/>
                    <a:pt x="53597" y="45343"/>
                    <a:pt x="55785" y="39370"/>
                  </a:cubicBezTo>
                  <a:lnTo>
                    <a:pt x="69458" y="0"/>
                  </a:lnTo>
                  <a:lnTo>
                    <a:pt x="94479" y="0"/>
                  </a:lnTo>
                  <a:lnTo>
                    <a:pt x="102136" y="93266"/>
                  </a:lnTo>
                  <a:lnTo>
                    <a:pt x="79166" y="93266"/>
                  </a:lnTo>
                  <a:lnTo>
                    <a:pt x="76294" y="51317"/>
                  </a:lnTo>
                  <a:cubicBezTo>
                    <a:pt x="75747" y="44257"/>
                    <a:pt x="76294" y="35704"/>
                    <a:pt x="76294" y="35704"/>
                  </a:cubicBezTo>
                  <a:lnTo>
                    <a:pt x="76021" y="35704"/>
                  </a:lnTo>
                  <a:cubicBezTo>
                    <a:pt x="76021" y="35704"/>
                    <a:pt x="72876" y="45479"/>
                    <a:pt x="70825" y="51317"/>
                  </a:cubicBezTo>
                  <a:lnTo>
                    <a:pt x="60981" y="78333"/>
                  </a:lnTo>
                  <a:lnTo>
                    <a:pt x="41292" y="78333"/>
                  </a:lnTo>
                  <a:lnTo>
                    <a:pt x="31447" y="51317"/>
                  </a:lnTo>
                  <a:cubicBezTo>
                    <a:pt x="29396" y="45479"/>
                    <a:pt x="26252" y="35704"/>
                    <a:pt x="26252" y="35704"/>
                  </a:cubicBezTo>
                  <a:lnTo>
                    <a:pt x="25978" y="35704"/>
                  </a:lnTo>
                  <a:cubicBezTo>
                    <a:pt x="25978" y="35704"/>
                    <a:pt x="26525" y="44257"/>
                    <a:pt x="25978" y="51317"/>
                  </a:cubicBezTo>
                  <a:lnTo>
                    <a:pt x="23107" y="93266"/>
                  </a:lnTo>
                  <a:lnTo>
                    <a:pt x="0" y="93266"/>
                  </a:lnTo>
                  <a:lnTo>
                    <a:pt x="7794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E13FDFF2-3FFB-5D98-3C23-6A6CB003C22C}"/>
                </a:ext>
              </a:extLst>
            </p:cNvPr>
            <p:cNvSpPr/>
            <p:nvPr/>
          </p:nvSpPr>
          <p:spPr>
            <a:xfrm>
              <a:off x="203444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2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64AE3279-5DA9-5BBD-CF67-5ED4C16C749F}"/>
                </a:ext>
              </a:extLst>
            </p:cNvPr>
            <p:cNvSpPr/>
            <p:nvPr/>
          </p:nvSpPr>
          <p:spPr>
            <a:xfrm>
              <a:off x="2113339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3 w 67680"/>
                <a:gd name="connsiteY8" fmla="*/ 68694 h 68693"/>
                <a:gd name="connsiteX9" fmla="*/ 44983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3" y="68694"/>
                  </a:lnTo>
                  <a:lnTo>
                    <a:pt x="44983" y="29324"/>
                  </a:lnTo>
                  <a:cubicBezTo>
                    <a:pt x="44983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DD30D2BE-6585-A1EF-86CA-98F7E7367E54}"/>
                </a:ext>
              </a:extLst>
            </p:cNvPr>
            <p:cNvSpPr/>
            <p:nvPr/>
          </p:nvSpPr>
          <p:spPr>
            <a:xfrm>
              <a:off x="219195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147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147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DD76C3BE-3996-D9F7-5871-51D7301B9122}"/>
                </a:ext>
              </a:extLst>
            </p:cNvPr>
            <p:cNvSpPr/>
            <p:nvPr/>
          </p:nvSpPr>
          <p:spPr>
            <a:xfrm>
              <a:off x="2280284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7 w 46077"/>
                <a:gd name="connsiteY1" fmla="*/ 1086 h 68150"/>
                <a:gd name="connsiteX2" fmla="*/ 21877 w 46077"/>
                <a:gd name="connsiteY2" fmla="*/ 12490 h 68150"/>
                <a:gd name="connsiteX3" fmla="*/ 21603 w 46077"/>
                <a:gd name="connsiteY3" fmla="*/ 16698 h 68150"/>
                <a:gd name="connsiteX4" fmla="*/ 21877 w 46077"/>
                <a:gd name="connsiteY4" fmla="*/ 16698 h 68150"/>
                <a:gd name="connsiteX5" fmla="*/ 43480 w 46077"/>
                <a:gd name="connsiteY5" fmla="*/ 0 h 68150"/>
                <a:gd name="connsiteX6" fmla="*/ 46078 w 46077"/>
                <a:gd name="connsiteY6" fmla="*/ 271 h 68150"/>
                <a:gd name="connsiteX7" fmla="*/ 46078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7" y="1086"/>
                  </a:lnTo>
                  <a:lnTo>
                    <a:pt x="21877" y="12490"/>
                  </a:lnTo>
                  <a:cubicBezTo>
                    <a:pt x="21877" y="14662"/>
                    <a:pt x="21603" y="16698"/>
                    <a:pt x="21603" y="16698"/>
                  </a:cubicBezTo>
                  <a:lnTo>
                    <a:pt x="21877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8" y="271"/>
                    <a:pt x="46078" y="271"/>
                  </a:cubicBezTo>
                  <a:lnTo>
                    <a:pt x="46078" y="22400"/>
                  </a:lnTo>
                  <a:cubicBezTo>
                    <a:pt x="46078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6A9DED68-61D7-6293-B141-59F100CFAAD2}"/>
                </a:ext>
              </a:extLst>
            </p:cNvPr>
            <p:cNvSpPr/>
            <p:nvPr/>
          </p:nvSpPr>
          <p:spPr>
            <a:xfrm>
              <a:off x="2331968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0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0" y="39506"/>
                  </a:lnTo>
                  <a:cubicBezTo>
                    <a:pt x="25021" y="47787"/>
                    <a:pt x="31857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022EC7E8-6F87-384B-AAE9-DCFC6745E357}"/>
                </a:ext>
              </a:extLst>
            </p:cNvPr>
            <p:cNvSpPr/>
            <p:nvPr/>
          </p:nvSpPr>
          <p:spPr>
            <a:xfrm>
              <a:off x="2405527" y="427775"/>
              <a:ext cx="54828" cy="70458"/>
            </a:xfrm>
            <a:custGeom>
              <a:avLst/>
              <a:gdLst>
                <a:gd name="connsiteX0" fmla="*/ 9708 w 54828"/>
                <a:gd name="connsiteY0" fmla="*/ 45208 h 70458"/>
                <a:gd name="connsiteX1" fmla="*/ 26935 w 54828"/>
                <a:gd name="connsiteY1" fmla="*/ 51996 h 70458"/>
                <a:gd name="connsiteX2" fmla="*/ 33635 w 54828"/>
                <a:gd name="connsiteY2" fmla="*/ 48873 h 70458"/>
                <a:gd name="connsiteX3" fmla="*/ 2051 w 54828"/>
                <a:gd name="connsiteY3" fmla="*/ 20500 h 70458"/>
                <a:gd name="connsiteX4" fmla="*/ 29944 w 54828"/>
                <a:gd name="connsiteY4" fmla="*/ 0 h 70458"/>
                <a:gd name="connsiteX5" fmla="*/ 53734 w 54828"/>
                <a:gd name="connsiteY5" fmla="*/ 7738 h 70458"/>
                <a:gd name="connsiteX6" fmla="*/ 45941 w 54828"/>
                <a:gd name="connsiteY6" fmla="*/ 23758 h 70458"/>
                <a:gd name="connsiteX7" fmla="*/ 29944 w 54828"/>
                <a:gd name="connsiteY7" fmla="*/ 18327 h 70458"/>
                <a:gd name="connsiteX8" fmla="*/ 23244 w 54828"/>
                <a:gd name="connsiteY8" fmla="*/ 21586 h 70458"/>
                <a:gd name="connsiteX9" fmla="*/ 54828 w 54828"/>
                <a:gd name="connsiteY9" fmla="*/ 49145 h 70458"/>
                <a:gd name="connsiteX10" fmla="*/ 27072 w 54828"/>
                <a:gd name="connsiteY10" fmla="*/ 70459 h 70458"/>
                <a:gd name="connsiteX11" fmla="*/ 0 w 54828"/>
                <a:gd name="connsiteY11" fmla="*/ 60548 h 70458"/>
                <a:gd name="connsiteX12" fmla="*/ 9708 w 54828"/>
                <a:gd name="connsiteY12" fmla="*/ 45479 h 7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28" h="70458">
                  <a:moveTo>
                    <a:pt x="9708" y="45208"/>
                  </a:moveTo>
                  <a:cubicBezTo>
                    <a:pt x="9708" y="45208"/>
                    <a:pt x="17228" y="51996"/>
                    <a:pt x="26935" y="51996"/>
                  </a:cubicBezTo>
                  <a:cubicBezTo>
                    <a:pt x="30354" y="51996"/>
                    <a:pt x="33635" y="51045"/>
                    <a:pt x="33635" y="48873"/>
                  </a:cubicBezTo>
                  <a:cubicBezTo>
                    <a:pt x="33635" y="43035"/>
                    <a:pt x="2051" y="42357"/>
                    <a:pt x="2051" y="20500"/>
                  </a:cubicBezTo>
                  <a:cubicBezTo>
                    <a:pt x="2051" y="7874"/>
                    <a:pt x="14220" y="0"/>
                    <a:pt x="29944" y="0"/>
                  </a:cubicBezTo>
                  <a:cubicBezTo>
                    <a:pt x="45667" y="0"/>
                    <a:pt x="53734" y="7738"/>
                    <a:pt x="53734" y="7738"/>
                  </a:cubicBezTo>
                  <a:lnTo>
                    <a:pt x="45941" y="23758"/>
                  </a:lnTo>
                  <a:cubicBezTo>
                    <a:pt x="45941" y="23758"/>
                    <a:pt x="39378" y="18327"/>
                    <a:pt x="29944" y="18327"/>
                  </a:cubicBezTo>
                  <a:cubicBezTo>
                    <a:pt x="26525" y="18327"/>
                    <a:pt x="23244" y="19278"/>
                    <a:pt x="23244" y="21586"/>
                  </a:cubicBezTo>
                  <a:cubicBezTo>
                    <a:pt x="23244" y="26609"/>
                    <a:pt x="54828" y="27423"/>
                    <a:pt x="54828" y="49145"/>
                  </a:cubicBezTo>
                  <a:cubicBezTo>
                    <a:pt x="54828" y="60684"/>
                    <a:pt x="44574" y="70459"/>
                    <a:pt x="27072" y="70459"/>
                  </a:cubicBezTo>
                  <a:cubicBezTo>
                    <a:pt x="9571" y="70459"/>
                    <a:pt x="0" y="60548"/>
                    <a:pt x="0" y="60548"/>
                  </a:cubicBezTo>
                  <a:lnTo>
                    <a:pt x="9708" y="4547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05F373B0-DBCC-D8EC-50CD-F23969973AE4}"/>
                </a:ext>
              </a:extLst>
            </p:cNvPr>
            <p:cNvSpPr/>
            <p:nvPr/>
          </p:nvSpPr>
          <p:spPr>
            <a:xfrm>
              <a:off x="2500006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1E15B304-2162-C899-23AD-92B62BAEC7BB}"/>
                </a:ext>
              </a:extLst>
            </p:cNvPr>
            <p:cNvSpPr/>
            <p:nvPr/>
          </p:nvSpPr>
          <p:spPr>
            <a:xfrm>
              <a:off x="2579993" y="401709"/>
              <a:ext cx="70551" cy="96252"/>
            </a:xfrm>
            <a:custGeom>
              <a:avLst/>
              <a:gdLst>
                <a:gd name="connsiteX0" fmla="*/ 0 w 70551"/>
                <a:gd name="connsiteY0" fmla="*/ 47923 h 96252"/>
                <a:gd name="connsiteX1" fmla="*/ 35276 w 70551"/>
                <a:gd name="connsiteY1" fmla="*/ 0 h 96252"/>
                <a:gd name="connsiteX2" fmla="*/ 70552 w 70551"/>
                <a:gd name="connsiteY2" fmla="*/ 47923 h 96252"/>
                <a:gd name="connsiteX3" fmla="*/ 35276 w 70551"/>
                <a:gd name="connsiteY3" fmla="*/ 96253 h 96252"/>
                <a:gd name="connsiteX4" fmla="*/ 0 w 70551"/>
                <a:gd name="connsiteY4" fmla="*/ 47923 h 96252"/>
                <a:gd name="connsiteX5" fmla="*/ 47034 w 70551"/>
                <a:gd name="connsiteY5" fmla="*/ 47923 h 96252"/>
                <a:gd name="connsiteX6" fmla="*/ 35413 w 70551"/>
                <a:gd name="connsiteY6" fmla="*/ 20771 h 96252"/>
                <a:gd name="connsiteX7" fmla="*/ 23791 w 70551"/>
                <a:gd name="connsiteY7" fmla="*/ 47923 h 96252"/>
                <a:gd name="connsiteX8" fmla="*/ 35413 w 70551"/>
                <a:gd name="connsiteY8" fmla="*/ 75482 h 96252"/>
                <a:gd name="connsiteX9" fmla="*/ 47034 w 70551"/>
                <a:gd name="connsiteY9" fmla="*/ 47923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51" h="96252">
                  <a:moveTo>
                    <a:pt x="0" y="47923"/>
                  </a:moveTo>
                  <a:cubicBezTo>
                    <a:pt x="0" y="21178"/>
                    <a:pt x="8614" y="0"/>
                    <a:pt x="35276" y="0"/>
                  </a:cubicBezTo>
                  <a:cubicBezTo>
                    <a:pt x="61938" y="0"/>
                    <a:pt x="70552" y="21314"/>
                    <a:pt x="70552" y="47923"/>
                  </a:cubicBezTo>
                  <a:cubicBezTo>
                    <a:pt x="70552" y="74531"/>
                    <a:pt x="61938" y="96253"/>
                    <a:pt x="35276" y="96253"/>
                  </a:cubicBezTo>
                  <a:cubicBezTo>
                    <a:pt x="8614" y="96253"/>
                    <a:pt x="0" y="74667"/>
                    <a:pt x="0" y="47923"/>
                  </a:cubicBezTo>
                  <a:close/>
                  <a:moveTo>
                    <a:pt x="47034" y="47923"/>
                  </a:moveTo>
                  <a:cubicBezTo>
                    <a:pt x="47034" y="32854"/>
                    <a:pt x="44437" y="20771"/>
                    <a:pt x="35413" y="20771"/>
                  </a:cubicBezTo>
                  <a:cubicBezTo>
                    <a:pt x="26388" y="20771"/>
                    <a:pt x="23791" y="32718"/>
                    <a:pt x="23791" y="47923"/>
                  </a:cubicBezTo>
                  <a:cubicBezTo>
                    <a:pt x="23791" y="63128"/>
                    <a:pt x="26388" y="75482"/>
                    <a:pt x="35413" y="75482"/>
                  </a:cubicBezTo>
                  <a:cubicBezTo>
                    <a:pt x="44437" y="75482"/>
                    <a:pt x="47034" y="63263"/>
                    <a:pt x="47034" y="47923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BDABECCB-0E27-21B3-8D3F-007158F5D6C3}"/>
                </a:ext>
              </a:extLst>
            </p:cNvPr>
            <p:cNvSpPr/>
            <p:nvPr/>
          </p:nvSpPr>
          <p:spPr>
            <a:xfrm>
              <a:off x="2663123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2AD4D5A1-FD06-30E7-7C22-DD97C0D87507}"/>
                </a:ext>
              </a:extLst>
            </p:cNvPr>
            <p:cNvSpPr/>
            <p:nvPr/>
          </p:nvSpPr>
          <p:spPr>
            <a:xfrm>
              <a:off x="2740101" y="403067"/>
              <a:ext cx="66860" cy="94759"/>
            </a:xfrm>
            <a:custGeom>
              <a:avLst/>
              <a:gdLst>
                <a:gd name="connsiteX0" fmla="*/ 11075 w 66860"/>
                <a:gd name="connsiteY0" fmla="*/ 65028 h 94759"/>
                <a:gd name="connsiteX1" fmla="*/ 30354 w 66860"/>
                <a:gd name="connsiteY1" fmla="*/ 73310 h 94759"/>
                <a:gd name="connsiteX2" fmla="*/ 43753 w 66860"/>
                <a:gd name="connsiteY2" fmla="*/ 64078 h 94759"/>
                <a:gd name="connsiteX3" fmla="*/ 26252 w 66860"/>
                <a:gd name="connsiteY3" fmla="*/ 53760 h 94759"/>
                <a:gd name="connsiteX4" fmla="*/ 19689 w 66860"/>
                <a:gd name="connsiteY4" fmla="*/ 53760 h 94759"/>
                <a:gd name="connsiteX5" fmla="*/ 14767 w 66860"/>
                <a:gd name="connsiteY5" fmla="*/ 42628 h 94759"/>
                <a:gd name="connsiteX6" fmla="*/ 27072 w 66860"/>
                <a:gd name="connsiteY6" fmla="*/ 27830 h 94759"/>
                <a:gd name="connsiteX7" fmla="*/ 35276 w 66860"/>
                <a:gd name="connsiteY7" fmla="*/ 19142 h 94759"/>
                <a:gd name="connsiteX8" fmla="*/ 35276 w 66860"/>
                <a:gd name="connsiteY8" fmla="*/ 18870 h 94759"/>
                <a:gd name="connsiteX9" fmla="*/ 26389 w 66860"/>
                <a:gd name="connsiteY9" fmla="*/ 19549 h 94759"/>
                <a:gd name="connsiteX10" fmla="*/ 3965 w 66860"/>
                <a:gd name="connsiteY10" fmla="*/ 19549 h 94759"/>
                <a:gd name="connsiteX11" fmla="*/ 3965 w 66860"/>
                <a:gd name="connsiteY11" fmla="*/ 0 h 94759"/>
                <a:gd name="connsiteX12" fmla="*/ 63168 w 66860"/>
                <a:gd name="connsiteY12" fmla="*/ 0 h 94759"/>
                <a:gd name="connsiteX13" fmla="*/ 63168 w 66860"/>
                <a:gd name="connsiteY13" fmla="*/ 14255 h 94759"/>
                <a:gd name="connsiteX14" fmla="*/ 44163 w 66860"/>
                <a:gd name="connsiteY14" fmla="*/ 35976 h 94759"/>
                <a:gd name="connsiteX15" fmla="*/ 66860 w 66860"/>
                <a:gd name="connsiteY15" fmla="*/ 62992 h 94759"/>
                <a:gd name="connsiteX16" fmla="*/ 31994 w 66860"/>
                <a:gd name="connsiteY16" fmla="*/ 94759 h 94759"/>
                <a:gd name="connsiteX17" fmla="*/ 0 w 66860"/>
                <a:gd name="connsiteY17" fmla="*/ 82541 h 94759"/>
                <a:gd name="connsiteX18" fmla="*/ 11075 w 66860"/>
                <a:gd name="connsiteY18" fmla="*/ 6489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860" h="94759">
                  <a:moveTo>
                    <a:pt x="11075" y="65028"/>
                  </a:moveTo>
                  <a:cubicBezTo>
                    <a:pt x="11075" y="65028"/>
                    <a:pt x="19415" y="73310"/>
                    <a:pt x="30354" y="73310"/>
                  </a:cubicBezTo>
                  <a:cubicBezTo>
                    <a:pt x="38831" y="73310"/>
                    <a:pt x="43753" y="69101"/>
                    <a:pt x="43753" y="64078"/>
                  </a:cubicBezTo>
                  <a:cubicBezTo>
                    <a:pt x="43753" y="56747"/>
                    <a:pt x="36370" y="53760"/>
                    <a:pt x="26252" y="53760"/>
                  </a:cubicBezTo>
                  <a:lnTo>
                    <a:pt x="19689" y="53760"/>
                  </a:lnTo>
                  <a:lnTo>
                    <a:pt x="14767" y="42628"/>
                  </a:lnTo>
                  <a:lnTo>
                    <a:pt x="27072" y="27830"/>
                  </a:lnTo>
                  <a:cubicBezTo>
                    <a:pt x="31584" y="22536"/>
                    <a:pt x="35276" y="19142"/>
                    <a:pt x="35276" y="19142"/>
                  </a:cubicBezTo>
                  <a:lnTo>
                    <a:pt x="35276" y="18870"/>
                  </a:lnTo>
                  <a:cubicBezTo>
                    <a:pt x="35276" y="18870"/>
                    <a:pt x="32268" y="19549"/>
                    <a:pt x="26389" y="19549"/>
                  </a:cubicBezTo>
                  <a:lnTo>
                    <a:pt x="3965" y="19549"/>
                  </a:lnTo>
                  <a:lnTo>
                    <a:pt x="3965" y="0"/>
                  </a:lnTo>
                  <a:lnTo>
                    <a:pt x="63168" y="0"/>
                  </a:lnTo>
                  <a:lnTo>
                    <a:pt x="63168" y="14255"/>
                  </a:lnTo>
                  <a:lnTo>
                    <a:pt x="44163" y="35976"/>
                  </a:lnTo>
                  <a:cubicBezTo>
                    <a:pt x="58109" y="38963"/>
                    <a:pt x="66860" y="49959"/>
                    <a:pt x="66860" y="62992"/>
                  </a:cubicBezTo>
                  <a:cubicBezTo>
                    <a:pt x="66860" y="78876"/>
                    <a:pt x="55512" y="94759"/>
                    <a:pt x="31994" y="94759"/>
                  </a:cubicBezTo>
                  <a:cubicBezTo>
                    <a:pt x="10938" y="94759"/>
                    <a:pt x="0" y="82541"/>
                    <a:pt x="0" y="82541"/>
                  </a:cubicBezTo>
                  <a:lnTo>
                    <a:pt x="11075" y="64893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950349310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58667" y="622246"/>
            <a:ext cx="2687594" cy="4002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L" sz="21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Macro zona norte </a:t>
            </a: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56627035"/>
              </p:ext>
            </p:extLst>
          </p:nvPr>
        </p:nvGraphicFramePr>
        <p:xfrm>
          <a:off x="468313" y="1070312"/>
          <a:ext cx="8271004" cy="342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630621" y="4543219"/>
            <a:ext cx="2506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 err="1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</a:t>
            </a:r>
            <a:r>
              <a:rPr lang="es-CL" sz="12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propia con datos SENAINFO 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20B9C633-22D2-EF33-BBC2-F2DAC5E3C300}"/>
              </a:ext>
            </a:extLst>
          </p:cNvPr>
          <p:cNvGrpSpPr/>
          <p:nvPr/>
        </p:nvGrpSpPr>
        <p:grpSpPr>
          <a:xfrm>
            <a:off x="468313" y="401573"/>
            <a:ext cx="2224705" cy="96660"/>
            <a:chOff x="582256" y="401573"/>
            <a:chExt cx="2224705" cy="96660"/>
          </a:xfrm>
        </p:grpSpPr>
        <p:sp>
          <p:nvSpPr>
            <p:cNvPr id="5" name="Forma libre 4">
              <a:extLst>
                <a:ext uri="{FF2B5EF4-FFF2-40B4-BE49-F238E27FC236}">
                  <a16:creationId xmlns:a16="http://schemas.microsoft.com/office/drawing/2014/main" id="{9E37C678-CBFD-D246-1192-B5509E73AB83}"/>
                </a:ext>
              </a:extLst>
            </p:cNvPr>
            <p:cNvSpPr/>
            <p:nvPr/>
          </p:nvSpPr>
          <p:spPr>
            <a:xfrm>
              <a:off x="582256" y="401573"/>
              <a:ext cx="67407" cy="96252"/>
            </a:xfrm>
            <a:custGeom>
              <a:avLst/>
              <a:gdLst>
                <a:gd name="connsiteX0" fmla="*/ 12169 w 67407"/>
                <a:gd name="connsiteY0" fmla="*/ 65707 h 96252"/>
                <a:gd name="connsiteX1" fmla="*/ 34592 w 67407"/>
                <a:gd name="connsiteY1" fmla="*/ 75346 h 96252"/>
                <a:gd name="connsiteX2" fmla="*/ 44437 w 67407"/>
                <a:gd name="connsiteY2" fmla="*/ 67879 h 96252"/>
                <a:gd name="connsiteX3" fmla="*/ 2188 w 67407"/>
                <a:gd name="connsiteY3" fmla="*/ 28509 h 96252"/>
                <a:gd name="connsiteX4" fmla="*/ 35413 w 67407"/>
                <a:gd name="connsiteY4" fmla="*/ 0 h 96252"/>
                <a:gd name="connsiteX5" fmla="*/ 65630 w 67407"/>
                <a:gd name="connsiteY5" fmla="*/ 10589 h 96252"/>
                <a:gd name="connsiteX6" fmla="*/ 55922 w 67407"/>
                <a:gd name="connsiteY6" fmla="*/ 29188 h 96252"/>
                <a:gd name="connsiteX7" fmla="*/ 35139 w 67407"/>
                <a:gd name="connsiteY7" fmla="*/ 20907 h 96252"/>
                <a:gd name="connsiteX8" fmla="*/ 25158 w 67407"/>
                <a:gd name="connsiteY8" fmla="*/ 28238 h 96252"/>
                <a:gd name="connsiteX9" fmla="*/ 67407 w 67407"/>
                <a:gd name="connsiteY9" fmla="*/ 67336 h 96252"/>
                <a:gd name="connsiteX10" fmla="*/ 34319 w 67407"/>
                <a:gd name="connsiteY10" fmla="*/ 96253 h 96252"/>
                <a:gd name="connsiteX11" fmla="*/ 0 w 67407"/>
                <a:gd name="connsiteY11" fmla="*/ 82948 h 96252"/>
                <a:gd name="connsiteX12" fmla="*/ 12032 w 67407"/>
                <a:gd name="connsiteY12" fmla="*/ 65571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07" h="96252">
                  <a:moveTo>
                    <a:pt x="12169" y="65707"/>
                  </a:moveTo>
                  <a:cubicBezTo>
                    <a:pt x="12169" y="65707"/>
                    <a:pt x="22834" y="75346"/>
                    <a:pt x="34592" y="75346"/>
                  </a:cubicBezTo>
                  <a:cubicBezTo>
                    <a:pt x="39378" y="75346"/>
                    <a:pt x="44437" y="73581"/>
                    <a:pt x="44437" y="67879"/>
                  </a:cubicBezTo>
                  <a:cubicBezTo>
                    <a:pt x="44437" y="56747"/>
                    <a:pt x="2188" y="57154"/>
                    <a:pt x="2188" y="28509"/>
                  </a:cubicBezTo>
                  <a:cubicBezTo>
                    <a:pt x="2188" y="11268"/>
                    <a:pt x="16818" y="0"/>
                    <a:pt x="35413" y="0"/>
                  </a:cubicBezTo>
                  <a:cubicBezTo>
                    <a:pt x="55648" y="0"/>
                    <a:pt x="65630" y="10589"/>
                    <a:pt x="65630" y="10589"/>
                  </a:cubicBezTo>
                  <a:lnTo>
                    <a:pt x="55922" y="29188"/>
                  </a:lnTo>
                  <a:cubicBezTo>
                    <a:pt x="55922" y="29188"/>
                    <a:pt x="46488" y="20907"/>
                    <a:pt x="35139" y="20907"/>
                  </a:cubicBezTo>
                  <a:cubicBezTo>
                    <a:pt x="30354" y="20907"/>
                    <a:pt x="25158" y="22943"/>
                    <a:pt x="25158" y="28238"/>
                  </a:cubicBezTo>
                  <a:cubicBezTo>
                    <a:pt x="25158" y="39913"/>
                    <a:pt x="67407" y="37877"/>
                    <a:pt x="67407" y="67336"/>
                  </a:cubicBezTo>
                  <a:cubicBezTo>
                    <a:pt x="67407" y="82813"/>
                    <a:pt x="55512" y="96253"/>
                    <a:pt x="34319" y="96253"/>
                  </a:cubicBezTo>
                  <a:cubicBezTo>
                    <a:pt x="13126" y="96253"/>
                    <a:pt x="0" y="82948"/>
                    <a:pt x="0" y="82948"/>
                  </a:cubicBezTo>
                  <a:lnTo>
                    <a:pt x="12032" y="65571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" name="Forma libre 5">
              <a:extLst>
                <a:ext uri="{FF2B5EF4-FFF2-40B4-BE49-F238E27FC236}">
                  <a16:creationId xmlns:a16="http://schemas.microsoft.com/office/drawing/2014/main" id="{E26FEF29-B612-BB76-6E4A-1F66486F4EE6}"/>
                </a:ext>
              </a:extLst>
            </p:cNvPr>
            <p:cNvSpPr/>
            <p:nvPr/>
          </p:nvSpPr>
          <p:spPr>
            <a:xfrm>
              <a:off x="65786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F7480AB6-B638-EB55-C03E-56C2FD9C43E0}"/>
                </a:ext>
              </a:extLst>
            </p:cNvPr>
            <p:cNvSpPr/>
            <p:nvPr/>
          </p:nvSpPr>
          <p:spPr>
            <a:xfrm>
              <a:off x="736623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6 w 46077"/>
                <a:gd name="connsiteY1" fmla="*/ 1086 h 68150"/>
                <a:gd name="connsiteX2" fmla="*/ 21876 w 46077"/>
                <a:gd name="connsiteY2" fmla="*/ 12490 h 68150"/>
                <a:gd name="connsiteX3" fmla="*/ 21603 w 46077"/>
                <a:gd name="connsiteY3" fmla="*/ 16698 h 68150"/>
                <a:gd name="connsiteX4" fmla="*/ 21876 w 46077"/>
                <a:gd name="connsiteY4" fmla="*/ 16698 h 68150"/>
                <a:gd name="connsiteX5" fmla="*/ 43480 w 46077"/>
                <a:gd name="connsiteY5" fmla="*/ 0 h 68150"/>
                <a:gd name="connsiteX6" fmla="*/ 46077 w 46077"/>
                <a:gd name="connsiteY6" fmla="*/ 271 h 68150"/>
                <a:gd name="connsiteX7" fmla="*/ 46077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6" y="1086"/>
                  </a:lnTo>
                  <a:lnTo>
                    <a:pt x="21876" y="12490"/>
                  </a:lnTo>
                  <a:cubicBezTo>
                    <a:pt x="21876" y="14662"/>
                    <a:pt x="21603" y="16698"/>
                    <a:pt x="21603" y="16698"/>
                  </a:cubicBezTo>
                  <a:lnTo>
                    <a:pt x="21876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7" y="271"/>
                    <a:pt x="46077" y="271"/>
                  </a:cubicBezTo>
                  <a:lnTo>
                    <a:pt x="46077" y="22400"/>
                  </a:lnTo>
                  <a:cubicBezTo>
                    <a:pt x="46077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A3A30933-41ED-DDF5-6218-6B20454C0298}"/>
                </a:ext>
              </a:extLst>
            </p:cNvPr>
            <p:cNvSpPr/>
            <p:nvPr/>
          </p:nvSpPr>
          <p:spPr>
            <a:xfrm>
              <a:off x="785708" y="429268"/>
              <a:ext cx="74106" cy="67200"/>
            </a:xfrm>
            <a:custGeom>
              <a:avLst/>
              <a:gdLst>
                <a:gd name="connsiteX0" fmla="*/ 0 w 74106"/>
                <a:gd name="connsiteY0" fmla="*/ 0 h 67200"/>
                <a:gd name="connsiteX1" fmla="*/ 23927 w 74106"/>
                <a:gd name="connsiteY1" fmla="*/ 0 h 67200"/>
                <a:gd name="connsiteX2" fmla="*/ 34455 w 74106"/>
                <a:gd name="connsiteY2" fmla="*/ 35704 h 67200"/>
                <a:gd name="connsiteX3" fmla="*/ 36917 w 74106"/>
                <a:gd name="connsiteY3" fmla="*/ 47244 h 67200"/>
                <a:gd name="connsiteX4" fmla="*/ 37190 w 74106"/>
                <a:gd name="connsiteY4" fmla="*/ 47244 h 67200"/>
                <a:gd name="connsiteX5" fmla="*/ 39651 w 74106"/>
                <a:gd name="connsiteY5" fmla="*/ 35704 h 67200"/>
                <a:gd name="connsiteX6" fmla="*/ 50043 w 74106"/>
                <a:gd name="connsiteY6" fmla="*/ 0 h 67200"/>
                <a:gd name="connsiteX7" fmla="*/ 74107 w 74106"/>
                <a:gd name="connsiteY7" fmla="*/ 0 h 67200"/>
                <a:gd name="connsiteX8" fmla="*/ 51136 w 74106"/>
                <a:gd name="connsiteY8" fmla="*/ 67200 h 67200"/>
                <a:gd name="connsiteX9" fmla="*/ 23381 w 74106"/>
                <a:gd name="connsiteY9" fmla="*/ 67200 h 67200"/>
                <a:gd name="connsiteX10" fmla="*/ 0 w 74106"/>
                <a:gd name="connsiteY10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06" h="67200">
                  <a:moveTo>
                    <a:pt x="0" y="0"/>
                  </a:moveTo>
                  <a:lnTo>
                    <a:pt x="23927" y="0"/>
                  </a:lnTo>
                  <a:lnTo>
                    <a:pt x="34455" y="35704"/>
                  </a:lnTo>
                  <a:cubicBezTo>
                    <a:pt x="35823" y="40049"/>
                    <a:pt x="36917" y="47244"/>
                    <a:pt x="36917" y="47244"/>
                  </a:cubicBezTo>
                  <a:lnTo>
                    <a:pt x="37190" y="47244"/>
                  </a:lnTo>
                  <a:cubicBezTo>
                    <a:pt x="37190" y="47244"/>
                    <a:pt x="38421" y="40049"/>
                    <a:pt x="39651" y="35704"/>
                  </a:cubicBezTo>
                  <a:lnTo>
                    <a:pt x="50043" y="0"/>
                  </a:lnTo>
                  <a:lnTo>
                    <a:pt x="74107" y="0"/>
                  </a:lnTo>
                  <a:lnTo>
                    <a:pt x="51136" y="67200"/>
                  </a:lnTo>
                  <a:lnTo>
                    <a:pt x="23381" y="67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EF752249-A036-7BD3-22C9-E6AA96A8F058}"/>
                </a:ext>
              </a:extLst>
            </p:cNvPr>
            <p:cNvSpPr/>
            <p:nvPr/>
          </p:nvSpPr>
          <p:spPr>
            <a:xfrm>
              <a:off x="868292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4B9A0C13-9385-A216-EA16-3A06A33A1F37}"/>
                </a:ext>
              </a:extLst>
            </p:cNvPr>
            <p:cNvSpPr/>
            <p:nvPr/>
          </p:nvSpPr>
          <p:spPr>
            <a:xfrm>
              <a:off x="90288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6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F11899B3-BB6E-9F10-56A1-4FC2E9DB0673}"/>
                </a:ext>
              </a:extLst>
            </p:cNvPr>
            <p:cNvSpPr/>
            <p:nvPr/>
          </p:nvSpPr>
          <p:spPr>
            <a:xfrm>
              <a:off x="98013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7CBA1D1F-41AF-489B-7B6F-4CD7B2FE5AE3}"/>
                </a:ext>
              </a:extLst>
            </p:cNvPr>
            <p:cNvSpPr/>
            <p:nvPr/>
          </p:nvSpPr>
          <p:spPr>
            <a:xfrm>
              <a:off x="101472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395CA396-5C9A-6A90-9CA5-C5B85FEDCBAD}"/>
                </a:ext>
              </a:extLst>
            </p:cNvPr>
            <p:cNvSpPr/>
            <p:nvPr/>
          </p:nvSpPr>
          <p:spPr>
            <a:xfrm>
              <a:off x="1135869" y="403202"/>
              <a:ext cx="79302" cy="93266"/>
            </a:xfrm>
            <a:custGeom>
              <a:avLst/>
              <a:gdLst>
                <a:gd name="connsiteX0" fmla="*/ 0 w 79302"/>
                <a:gd name="connsiteY0" fmla="*/ 0 h 93266"/>
                <a:gd name="connsiteX1" fmla="*/ 23244 w 79302"/>
                <a:gd name="connsiteY1" fmla="*/ 0 h 93266"/>
                <a:gd name="connsiteX2" fmla="*/ 49222 w 79302"/>
                <a:gd name="connsiteY2" fmla="*/ 43578 h 93266"/>
                <a:gd name="connsiteX3" fmla="*/ 57152 w 79302"/>
                <a:gd name="connsiteY3" fmla="*/ 59462 h 93266"/>
                <a:gd name="connsiteX4" fmla="*/ 57426 w 79302"/>
                <a:gd name="connsiteY4" fmla="*/ 59462 h 93266"/>
                <a:gd name="connsiteX5" fmla="*/ 56332 w 79302"/>
                <a:gd name="connsiteY5" fmla="*/ 43578 h 93266"/>
                <a:gd name="connsiteX6" fmla="*/ 56332 w 79302"/>
                <a:gd name="connsiteY6" fmla="*/ 0 h 93266"/>
                <a:gd name="connsiteX7" fmla="*/ 79302 w 79302"/>
                <a:gd name="connsiteY7" fmla="*/ 0 h 93266"/>
                <a:gd name="connsiteX8" fmla="*/ 79302 w 79302"/>
                <a:gd name="connsiteY8" fmla="*/ 93266 h 93266"/>
                <a:gd name="connsiteX9" fmla="*/ 56195 w 79302"/>
                <a:gd name="connsiteY9" fmla="*/ 93266 h 93266"/>
                <a:gd name="connsiteX10" fmla="*/ 30080 w 79302"/>
                <a:gd name="connsiteY10" fmla="*/ 49823 h 93266"/>
                <a:gd name="connsiteX11" fmla="*/ 22150 w 79302"/>
                <a:gd name="connsiteY11" fmla="*/ 33940 h 93266"/>
                <a:gd name="connsiteX12" fmla="*/ 21877 w 79302"/>
                <a:gd name="connsiteY12" fmla="*/ 33940 h 93266"/>
                <a:gd name="connsiteX13" fmla="*/ 22970 w 79302"/>
                <a:gd name="connsiteY13" fmla="*/ 49823 h 93266"/>
                <a:gd name="connsiteX14" fmla="*/ 22970 w 79302"/>
                <a:gd name="connsiteY14" fmla="*/ 93266 h 93266"/>
                <a:gd name="connsiteX15" fmla="*/ 0 w 79302"/>
                <a:gd name="connsiteY15" fmla="*/ 93266 h 93266"/>
                <a:gd name="connsiteX16" fmla="*/ 0 w 79302"/>
                <a:gd name="connsiteY16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302" h="93266">
                  <a:moveTo>
                    <a:pt x="0" y="0"/>
                  </a:moveTo>
                  <a:lnTo>
                    <a:pt x="23244" y="0"/>
                  </a:lnTo>
                  <a:lnTo>
                    <a:pt x="49222" y="43578"/>
                  </a:lnTo>
                  <a:cubicBezTo>
                    <a:pt x="52914" y="49688"/>
                    <a:pt x="57152" y="59462"/>
                    <a:pt x="57152" y="59462"/>
                  </a:cubicBezTo>
                  <a:lnTo>
                    <a:pt x="57426" y="59462"/>
                  </a:lnTo>
                  <a:cubicBezTo>
                    <a:pt x="57426" y="59462"/>
                    <a:pt x="56332" y="49416"/>
                    <a:pt x="56332" y="43578"/>
                  </a:cubicBezTo>
                  <a:lnTo>
                    <a:pt x="56332" y="0"/>
                  </a:lnTo>
                  <a:lnTo>
                    <a:pt x="79302" y="0"/>
                  </a:lnTo>
                  <a:lnTo>
                    <a:pt x="79302" y="93266"/>
                  </a:lnTo>
                  <a:lnTo>
                    <a:pt x="56195" y="93266"/>
                  </a:lnTo>
                  <a:lnTo>
                    <a:pt x="30080" y="49823"/>
                  </a:lnTo>
                  <a:cubicBezTo>
                    <a:pt x="26389" y="43714"/>
                    <a:pt x="22150" y="33940"/>
                    <a:pt x="22150" y="33940"/>
                  </a:cubicBezTo>
                  <a:lnTo>
                    <a:pt x="21877" y="33940"/>
                  </a:lnTo>
                  <a:cubicBezTo>
                    <a:pt x="21877" y="33940"/>
                    <a:pt x="22970" y="43986"/>
                    <a:pt x="22970" y="49823"/>
                  </a:cubicBezTo>
                  <a:lnTo>
                    <a:pt x="22970" y="93266"/>
                  </a:lnTo>
                  <a:lnTo>
                    <a:pt x="0" y="93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9CD6A1E4-92C0-B1F1-78BE-A34C5BFEA224}"/>
                </a:ext>
              </a:extLst>
            </p:cNvPr>
            <p:cNvSpPr/>
            <p:nvPr/>
          </p:nvSpPr>
          <p:spPr>
            <a:xfrm>
              <a:off x="1229391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81A3D17D-9BDD-D626-CD92-161A433F2D1F}"/>
                </a:ext>
              </a:extLst>
            </p:cNvPr>
            <p:cNvSpPr/>
            <p:nvPr/>
          </p:nvSpPr>
          <p:spPr>
            <a:xfrm>
              <a:off x="130322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5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C4F1F03A-062E-4F9B-7320-9B1D3B929FAB}"/>
                </a:ext>
              </a:extLst>
            </p:cNvPr>
            <p:cNvSpPr/>
            <p:nvPr/>
          </p:nvSpPr>
          <p:spPr>
            <a:xfrm>
              <a:off x="138047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2B7E4E5D-0B33-D1C7-8394-17D60439EC10}"/>
                </a:ext>
              </a:extLst>
            </p:cNvPr>
            <p:cNvSpPr/>
            <p:nvPr/>
          </p:nvSpPr>
          <p:spPr>
            <a:xfrm>
              <a:off x="1415205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3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3" y="18735"/>
                    <a:pt x="22834" y="25115"/>
                    <a:pt x="22834" y="35297"/>
                  </a:cubicBezTo>
                  <a:cubicBezTo>
                    <a:pt x="22834" y="45479"/>
                    <a:pt x="29943" y="51452"/>
                    <a:pt x="38147" y="5145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A2511895-B155-5050-8B26-D6E9A1A130FE}"/>
                </a:ext>
              </a:extLst>
            </p:cNvPr>
            <p:cNvSpPr/>
            <p:nvPr/>
          </p:nvSpPr>
          <p:spPr>
            <a:xfrm>
              <a:off x="1503531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4 w 67680"/>
                <a:gd name="connsiteY8" fmla="*/ 68694 h 68693"/>
                <a:gd name="connsiteX9" fmla="*/ 44984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4" y="68694"/>
                  </a:lnTo>
                  <a:lnTo>
                    <a:pt x="44984" y="29324"/>
                  </a:lnTo>
                  <a:cubicBezTo>
                    <a:pt x="44984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16559E9A-F973-7990-10BF-ABB62ED79765}"/>
                </a:ext>
              </a:extLst>
            </p:cNvPr>
            <p:cNvSpPr/>
            <p:nvPr/>
          </p:nvSpPr>
          <p:spPr>
            <a:xfrm>
              <a:off x="1581876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72F10679-B39B-BD40-0D1E-D991CAEDBE50}"/>
                </a:ext>
              </a:extLst>
            </p:cNvPr>
            <p:cNvSpPr/>
            <p:nvPr/>
          </p:nvSpPr>
          <p:spPr>
            <a:xfrm>
              <a:off x="1659675" y="403202"/>
              <a:ext cx="31720" cy="93944"/>
            </a:xfrm>
            <a:custGeom>
              <a:avLst/>
              <a:gdLst>
                <a:gd name="connsiteX0" fmla="*/ 0 w 31720"/>
                <a:gd name="connsiteY0" fmla="*/ 0 h 93944"/>
                <a:gd name="connsiteX1" fmla="*/ 22697 w 31720"/>
                <a:gd name="connsiteY1" fmla="*/ 0 h 93944"/>
                <a:gd name="connsiteX2" fmla="*/ 22697 w 31720"/>
                <a:gd name="connsiteY2" fmla="*/ 65436 h 93944"/>
                <a:gd name="connsiteX3" fmla="*/ 28986 w 31720"/>
                <a:gd name="connsiteY3" fmla="*/ 73988 h 93944"/>
                <a:gd name="connsiteX4" fmla="*/ 31721 w 31720"/>
                <a:gd name="connsiteY4" fmla="*/ 73988 h 93944"/>
                <a:gd name="connsiteX5" fmla="*/ 31721 w 31720"/>
                <a:gd name="connsiteY5" fmla="*/ 93538 h 93944"/>
                <a:gd name="connsiteX6" fmla="*/ 24885 w 31720"/>
                <a:gd name="connsiteY6" fmla="*/ 93945 h 93944"/>
                <a:gd name="connsiteX7" fmla="*/ 0 w 31720"/>
                <a:gd name="connsiteY7" fmla="*/ 68558 h 93944"/>
                <a:gd name="connsiteX8" fmla="*/ 0 w 31720"/>
                <a:gd name="connsiteY8" fmla="*/ 136 h 9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20" h="93944">
                  <a:moveTo>
                    <a:pt x="0" y="0"/>
                  </a:moveTo>
                  <a:lnTo>
                    <a:pt x="22697" y="0"/>
                  </a:lnTo>
                  <a:lnTo>
                    <a:pt x="22697" y="65436"/>
                  </a:lnTo>
                  <a:cubicBezTo>
                    <a:pt x="22697" y="71816"/>
                    <a:pt x="23927" y="73988"/>
                    <a:pt x="28986" y="73988"/>
                  </a:cubicBezTo>
                  <a:cubicBezTo>
                    <a:pt x="30490" y="73988"/>
                    <a:pt x="31721" y="73988"/>
                    <a:pt x="31721" y="73988"/>
                  </a:cubicBezTo>
                  <a:lnTo>
                    <a:pt x="31721" y="93538"/>
                  </a:lnTo>
                  <a:cubicBezTo>
                    <a:pt x="31721" y="93538"/>
                    <a:pt x="28576" y="93945"/>
                    <a:pt x="24885" y="93945"/>
                  </a:cubicBezTo>
                  <a:cubicBezTo>
                    <a:pt x="12852" y="93945"/>
                    <a:pt x="0" y="91094"/>
                    <a:pt x="0" y="68558"/>
                  </a:cubicBezTo>
                  <a:lnTo>
                    <a:pt x="0" y="136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736EB086-18B0-BB8F-F2F9-7E65210F385B}"/>
                </a:ext>
              </a:extLst>
            </p:cNvPr>
            <p:cNvSpPr/>
            <p:nvPr/>
          </p:nvSpPr>
          <p:spPr>
            <a:xfrm>
              <a:off x="1728449" y="403067"/>
              <a:ext cx="71645" cy="94759"/>
            </a:xfrm>
            <a:custGeom>
              <a:avLst/>
              <a:gdLst>
                <a:gd name="connsiteX0" fmla="*/ 30901 w 71645"/>
                <a:gd name="connsiteY0" fmla="*/ 24572 h 94759"/>
                <a:gd name="connsiteX1" fmla="*/ 48675 w 71645"/>
                <a:gd name="connsiteY1" fmla="*/ 29867 h 94759"/>
                <a:gd name="connsiteX2" fmla="*/ 48949 w 71645"/>
                <a:gd name="connsiteY2" fmla="*/ 29867 h 94759"/>
                <a:gd name="connsiteX3" fmla="*/ 48949 w 71645"/>
                <a:gd name="connsiteY3" fmla="*/ 26880 h 94759"/>
                <a:gd name="connsiteX4" fmla="*/ 48949 w 71645"/>
                <a:gd name="connsiteY4" fmla="*/ 0 h 94759"/>
                <a:gd name="connsiteX5" fmla="*/ 71646 w 71645"/>
                <a:gd name="connsiteY5" fmla="*/ 0 h 94759"/>
                <a:gd name="connsiteX6" fmla="*/ 71646 w 71645"/>
                <a:gd name="connsiteY6" fmla="*/ 93266 h 94759"/>
                <a:gd name="connsiteX7" fmla="*/ 50316 w 71645"/>
                <a:gd name="connsiteY7" fmla="*/ 93266 h 94759"/>
                <a:gd name="connsiteX8" fmla="*/ 50316 w 71645"/>
                <a:gd name="connsiteY8" fmla="*/ 88786 h 94759"/>
                <a:gd name="connsiteX9" fmla="*/ 50316 w 71645"/>
                <a:gd name="connsiteY9" fmla="*/ 84985 h 94759"/>
                <a:gd name="connsiteX10" fmla="*/ 50043 w 71645"/>
                <a:gd name="connsiteY10" fmla="*/ 84985 h 94759"/>
                <a:gd name="connsiteX11" fmla="*/ 30490 w 71645"/>
                <a:gd name="connsiteY11" fmla="*/ 94759 h 94759"/>
                <a:gd name="connsiteX12" fmla="*/ 0 w 71645"/>
                <a:gd name="connsiteY12" fmla="*/ 59598 h 94759"/>
                <a:gd name="connsiteX13" fmla="*/ 30901 w 71645"/>
                <a:gd name="connsiteY13" fmla="*/ 24572 h 94759"/>
                <a:gd name="connsiteX14" fmla="*/ 36096 w 71645"/>
                <a:gd name="connsiteY14" fmla="*/ 76161 h 94759"/>
                <a:gd name="connsiteX15" fmla="*/ 49359 w 71645"/>
                <a:gd name="connsiteY15" fmla="*/ 59598 h 94759"/>
                <a:gd name="connsiteX16" fmla="*/ 36096 w 71645"/>
                <a:gd name="connsiteY16" fmla="*/ 43578 h 94759"/>
                <a:gd name="connsiteX17" fmla="*/ 22834 w 71645"/>
                <a:gd name="connsiteY17" fmla="*/ 59598 h 94759"/>
                <a:gd name="connsiteX18" fmla="*/ 36096 w 71645"/>
                <a:gd name="connsiteY18" fmla="*/ 76161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645" h="94759">
                  <a:moveTo>
                    <a:pt x="30901" y="24572"/>
                  </a:moveTo>
                  <a:cubicBezTo>
                    <a:pt x="44573" y="24572"/>
                    <a:pt x="48675" y="29867"/>
                    <a:pt x="48675" y="29867"/>
                  </a:cubicBezTo>
                  <a:lnTo>
                    <a:pt x="48949" y="29867"/>
                  </a:lnTo>
                  <a:cubicBezTo>
                    <a:pt x="48949" y="29867"/>
                    <a:pt x="48949" y="28509"/>
                    <a:pt x="48949" y="26880"/>
                  </a:cubicBezTo>
                  <a:lnTo>
                    <a:pt x="48949" y="0"/>
                  </a:lnTo>
                  <a:lnTo>
                    <a:pt x="71646" y="0"/>
                  </a:lnTo>
                  <a:lnTo>
                    <a:pt x="71646" y="93266"/>
                  </a:lnTo>
                  <a:lnTo>
                    <a:pt x="50316" y="93266"/>
                  </a:lnTo>
                  <a:lnTo>
                    <a:pt x="50316" y="88786"/>
                  </a:lnTo>
                  <a:cubicBezTo>
                    <a:pt x="50316" y="86750"/>
                    <a:pt x="50316" y="84985"/>
                    <a:pt x="50316" y="84985"/>
                  </a:cubicBezTo>
                  <a:lnTo>
                    <a:pt x="50043" y="84985"/>
                  </a:lnTo>
                  <a:cubicBezTo>
                    <a:pt x="50043" y="84985"/>
                    <a:pt x="44437" y="94759"/>
                    <a:pt x="30490" y="94759"/>
                  </a:cubicBezTo>
                  <a:cubicBezTo>
                    <a:pt x="12169" y="94759"/>
                    <a:pt x="0" y="80369"/>
                    <a:pt x="0" y="59598"/>
                  </a:cubicBezTo>
                  <a:cubicBezTo>
                    <a:pt x="0" y="38827"/>
                    <a:pt x="12852" y="24572"/>
                    <a:pt x="30901" y="24572"/>
                  </a:cubicBezTo>
                  <a:close/>
                  <a:moveTo>
                    <a:pt x="36096" y="76161"/>
                  </a:moveTo>
                  <a:cubicBezTo>
                    <a:pt x="42933" y="76161"/>
                    <a:pt x="49359" y="71137"/>
                    <a:pt x="49359" y="59598"/>
                  </a:cubicBezTo>
                  <a:cubicBezTo>
                    <a:pt x="49359" y="51452"/>
                    <a:pt x="44984" y="43578"/>
                    <a:pt x="36096" y="43578"/>
                  </a:cubicBezTo>
                  <a:cubicBezTo>
                    <a:pt x="28986" y="43578"/>
                    <a:pt x="22834" y="49280"/>
                    <a:pt x="22834" y="59598"/>
                  </a:cubicBezTo>
                  <a:cubicBezTo>
                    <a:pt x="22834" y="69916"/>
                    <a:pt x="28166" y="76161"/>
                    <a:pt x="36096" y="76161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59936F75-E3E0-0E81-26C3-80F29543A5CC}"/>
                </a:ext>
              </a:extLst>
            </p:cNvPr>
            <p:cNvSpPr/>
            <p:nvPr/>
          </p:nvSpPr>
          <p:spPr>
            <a:xfrm>
              <a:off x="1811853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D0A1663E-6708-264D-466B-7216EEE62589}"/>
                </a:ext>
              </a:extLst>
            </p:cNvPr>
            <p:cNvSpPr/>
            <p:nvPr/>
          </p:nvSpPr>
          <p:spPr>
            <a:xfrm>
              <a:off x="1921099" y="403202"/>
              <a:ext cx="102135" cy="93266"/>
            </a:xfrm>
            <a:custGeom>
              <a:avLst/>
              <a:gdLst>
                <a:gd name="connsiteX0" fmla="*/ 7247 w 102135"/>
                <a:gd name="connsiteY0" fmla="*/ 0 h 93266"/>
                <a:gd name="connsiteX1" fmla="*/ 32268 w 102135"/>
                <a:gd name="connsiteY1" fmla="*/ 0 h 93266"/>
                <a:gd name="connsiteX2" fmla="*/ 45941 w 102135"/>
                <a:gd name="connsiteY2" fmla="*/ 39370 h 93266"/>
                <a:gd name="connsiteX3" fmla="*/ 50726 w 102135"/>
                <a:gd name="connsiteY3" fmla="*/ 54711 h 93266"/>
                <a:gd name="connsiteX4" fmla="*/ 51000 w 102135"/>
                <a:gd name="connsiteY4" fmla="*/ 54711 h 93266"/>
                <a:gd name="connsiteX5" fmla="*/ 55785 w 102135"/>
                <a:gd name="connsiteY5" fmla="*/ 39370 h 93266"/>
                <a:gd name="connsiteX6" fmla="*/ 69458 w 102135"/>
                <a:gd name="connsiteY6" fmla="*/ 0 h 93266"/>
                <a:gd name="connsiteX7" fmla="*/ 94479 w 102135"/>
                <a:gd name="connsiteY7" fmla="*/ 0 h 93266"/>
                <a:gd name="connsiteX8" fmla="*/ 102136 w 102135"/>
                <a:gd name="connsiteY8" fmla="*/ 93266 h 93266"/>
                <a:gd name="connsiteX9" fmla="*/ 79166 w 102135"/>
                <a:gd name="connsiteY9" fmla="*/ 93266 h 93266"/>
                <a:gd name="connsiteX10" fmla="*/ 76294 w 102135"/>
                <a:gd name="connsiteY10" fmla="*/ 51317 h 93266"/>
                <a:gd name="connsiteX11" fmla="*/ 76294 w 102135"/>
                <a:gd name="connsiteY11" fmla="*/ 35704 h 93266"/>
                <a:gd name="connsiteX12" fmla="*/ 76021 w 102135"/>
                <a:gd name="connsiteY12" fmla="*/ 35704 h 93266"/>
                <a:gd name="connsiteX13" fmla="*/ 70825 w 102135"/>
                <a:gd name="connsiteY13" fmla="*/ 51317 h 93266"/>
                <a:gd name="connsiteX14" fmla="*/ 60981 w 102135"/>
                <a:gd name="connsiteY14" fmla="*/ 78333 h 93266"/>
                <a:gd name="connsiteX15" fmla="*/ 41292 w 102135"/>
                <a:gd name="connsiteY15" fmla="*/ 78333 h 93266"/>
                <a:gd name="connsiteX16" fmla="*/ 31447 w 102135"/>
                <a:gd name="connsiteY16" fmla="*/ 51317 h 93266"/>
                <a:gd name="connsiteX17" fmla="*/ 26252 w 102135"/>
                <a:gd name="connsiteY17" fmla="*/ 35704 h 93266"/>
                <a:gd name="connsiteX18" fmla="*/ 25978 w 102135"/>
                <a:gd name="connsiteY18" fmla="*/ 35704 h 93266"/>
                <a:gd name="connsiteX19" fmla="*/ 25978 w 102135"/>
                <a:gd name="connsiteY19" fmla="*/ 51317 h 93266"/>
                <a:gd name="connsiteX20" fmla="*/ 23107 w 102135"/>
                <a:gd name="connsiteY20" fmla="*/ 93266 h 93266"/>
                <a:gd name="connsiteX21" fmla="*/ 0 w 102135"/>
                <a:gd name="connsiteY21" fmla="*/ 93266 h 93266"/>
                <a:gd name="connsiteX22" fmla="*/ 7794 w 102135"/>
                <a:gd name="connsiteY22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135" h="93266">
                  <a:moveTo>
                    <a:pt x="7247" y="0"/>
                  </a:moveTo>
                  <a:lnTo>
                    <a:pt x="32268" y="0"/>
                  </a:lnTo>
                  <a:lnTo>
                    <a:pt x="45941" y="39370"/>
                  </a:lnTo>
                  <a:cubicBezTo>
                    <a:pt x="47992" y="45343"/>
                    <a:pt x="50726" y="54711"/>
                    <a:pt x="50726" y="54711"/>
                  </a:cubicBezTo>
                  <a:lnTo>
                    <a:pt x="51000" y="54711"/>
                  </a:lnTo>
                  <a:cubicBezTo>
                    <a:pt x="51000" y="54711"/>
                    <a:pt x="53597" y="45343"/>
                    <a:pt x="55785" y="39370"/>
                  </a:cubicBezTo>
                  <a:lnTo>
                    <a:pt x="69458" y="0"/>
                  </a:lnTo>
                  <a:lnTo>
                    <a:pt x="94479" y="0"/>
                  </a:lnTo>
                  <a:lnTo>
                    <a:pt x="102136" y="93266"/>
                  </a:lnTo>
                  <a:lnTo>
                    <a:pt x="79166" y="93266"/>
                  </a:lnTo>
                  <a:lnTo>
                    <a:pt x="76294" y="51317"/>
                  </a:lnTo>
                  <a:cubicBezTo>
                    <a:pt x="75747" y="44257"/>
                    <a:pt x="76294" y="35704"/>
                    <a:pt x="76294" y="35704"/>
                  </a:cubicBezTo>
                  <a:lnTo>
                    <a:pt x="76021" y="35704"/>
                  </a:lnTo>
                  <a:cubicBezTo>
                    <a:pt x="76021" y="35704"/>
                    <a:pt x="72876" y="45479"/>
                    <a:pt x="70825" y="51317"/>
                  </a:cubicBezTo>
                  <a:lnTo>
                    <a:pt x="60981" y="78333"/>
                  </a:lnTo>
                  <a:lnTo>
                    <a:pt x="41292" y="78333"/>
                  </a:lnTo>
                  <a:lnTo>
                    <a:pt x="31447" y="51317"/>
                  </a:lnTo>
                  <a:cubicBezTo>
                    <a:pt x="29396" y="45479"/>
                    <a:pt x="26252" y="35704"/>
                    <a:pt x="26252" y="35704"/>
                  </a:cubicBezTo>
                  <a:lnTo>
                    <a:pt x="25978" y="35704"/>
                  </a:lnTo>
                  <a:cubicBezTo>
                    <a:pt x="25978" y="35704"/>
                    <a:pt x="26525" y="44257"/>
                    <a:pt x="25978" y="51317"/>
                  </a:cubicBezTo>
                  <a:lnTo>
                    <a:pt x="23107" y="93266"/>
                  </a:lnTo>
                  <a:lnTo>
                    <a:pt x="0" y="93266"/>
                  </a:lnTo>
                  <a:lnTo>
                    <a:pt x="7794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24017FE2-3B2E-A481-248A-4898097D6DEA}"/>
                </a:ext>
              </a:extLst>
            </p:cNvPr>
            <p:cNvSpPr/>
            <p:nvPr/>
          </p:nvSpPr>
          <p:spPr>
            <a:xfrm>
              <a:off x="203444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2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D5AB12DE-4179-2DDC-64D3-7809F7678024}"/>
                </a:ext>
              </a:extLst>
            </p:cNvPr>
            <p:cNvSpPr/>
            <p:nvPr/>
          </p:nvSpPr>
          <p:spPr>
            <a:xfrm>
              <a:off x="2113339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3 w 67680"/>
                <a:gd name="connsiteY8" fmla="*/ 68694 h 68693"/>
                <a:gd name="connsiteX9" fmla="*/ 44983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3" y="68694"/>
                  </a:lnTo>
                  <a:lnTo>
                    <a:pt x="44983" y="29324"/>
                  </a:lnTo>
                  <a:cubicBezTo>
                    <a:pt x="44983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9C464DB0-0303-2785-DC67-2482D518469D}"/>
                </a:ext>
              </a:extLst>
            </p:cNvPr>
            <p:cNvSpPr/>
            <p:nvPr/>
          </p:nvSpPr>
          <p:spPr>
            <a:xfrm>
              <a:off x="219195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147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147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160D70E0-A145-DF70-9534-41F5331E1CAC}"/>
                </a:ext>
              </a:extLst>
            </p:cNvPr>
            <p:cNvSpPr/>
            <p:nvPr/>
          </p:nvSpPr>
          <p:spPr>
            <a:xfrm>
              <a:off x="2280284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7 w 46077"/>
                <a:gd name="connsiteY1" fmla="*/ 1086 h 68150"/>
                <a:gd name="connsiteX2" fmla="*/ 21877 w 46077"/>
                <a:gd name="connsiteY2" fmla="*/ 12490 h 68150"/>
                <a:gd name="connsiteX3" fmla="*/ 21603 w 46077"/>
                <a:gd name="connsiteY3" fmla="*/ 16698 h 68150"/>
                <a:gd name="connsiteX4" fmla="*/ 21877 w 46077"/>
                <a:gd name="connsiteY4" fmla="*/ 16698 h 68150"/>
                <a:gd name="connsiteX5" fmla="*/ 43480 w 46077"/>
                <a:gd name="connsiteY5" fmla="*/ 0 h 68150"/>
                <a:gd name="connsiteX6" fmla="*/ 46078 w 46077"/>
                <a:gd name="connsiteY6" fmla="*/ 271 h 68150"/>
                <a:gd name="connsiteX7" fmla="*/ 46078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7" y="1086"/>
                  </a:lnTo>
                  <a:lnTo>
                    <a:pt x="21877" y="12490"/>
                  </a:lnTo>
                  <a:cubicBezTo>
                    <a:pt x="21877" y="14662"/>
                    <a:pt x="21603" y="16698"/>
                    <a:pt x="21603" y="16698"/>
                  </a:cubicBezTo>
                  <a:lnTo>
                    <a:pt x="21877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8" y="271"/>
                    <a:pt x="46078" y="271"/>
                  </a:cubicBezTo>
                  <a:lnTo>
                    <a:pt x="46078" y="22400"/>
                  </a:lnTo>
                  <a:cubicBezTo>
                    <a:pt x="46078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D030AC5C-0214-827F-F195-3F968A72E03B}"/>
                </a:ext>
              </a:extLst>
            </p:cNvPr>
            <p:cNvSpPr/>
            <p:nvPr/>
          </p:nvSpPr>
          <p:spPr>
            <a:xfrm>
              <a:off x="2331968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0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0" y="39506"/>
                  </a:lnTo>
                  <a:cubicBezTo>
                    <a:pt x="25021" y="47787"/>
                    <a:pt x="31857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281F0EC0-67BD-8111-3866-21C4EB4E9873}"/>
                </a:ext>
              </a:extLst>
            </p:cNvPr>
            <p:cNvSpPr/>
            <p:nvPr/>
          </p:nvSpPr>
          <p:spPr>
            <a:xfrm>
              <a:off x="2405527" y="427775"/>
              <a:ext cx="54828" cy="70458"/>
            </a:xfrm>
            <a:custGeom>
              <a:avLst/>
              <a:gdLst>
                <a:gd name="connsiteX0" fmla="*/ 9708 w 54828"/>
                <a:gd name="connsiteY0" fmla="*/ 45208 h 70458"/>
                <a:gd name="connsiteX1" fmla="*/ 26935 w 54828"/>
                <a:gd name="connsiteY1" fmla="*/ 51996 h 70458"/>
                <a:gd name="connsiteX2" fmla="*/ 33635 w 54828"/>
                <a:gd name="connsiteY2" fmla="*/ 48873 h 70458"/>
                <a:gd name="connsiteX3" fmla="*/ 2051 w 54828"/>
                <a:gd name="connsiteY3" fmla="*/ 20500 h 70458"/>
                <a:gd name="connsiteX4" fmla="*/ 29944 w 54828"/>
                <a:gd name="connsiteY4" fmla="*/ 0 h 70458"/>
                <a:gd name="connsiteX5" fmla="*/ 53734 w 54828"/>
                <a:gd name="connsiteY5" fmla="*/ 7738 h 70458"/>
                <a:gd name="connsiteX6" fmla="*/ 45941 w 54828"/>
                <a:gd name="connsiteY6" fmla="*/ 23758 h 70458"/>
                <a:gd name="connsiteX7" fmla="*/ 29944 w 54828"/>
                <a:gd name="connsiteY7" fmla="*/ 18327 h 70458"/>
                <a:gd name="connsiteX8" fmla="*/ 23244 w 54828"/>
                <a:gd name="connsiteY8" fmla="*/ 21586 h 70458"/>
                <a:gd name="connsiteX9" fmla="*/ 54828 w 54828"/>
                <a:gd name="connsiteY9" fmla="*/ 49145 h 70458"/>
                <a:gd name="connsiteX10" fmla="*/ 27072 w 54828"/>
                <a:gd name="connsiteY10" fmla="*/ 70459 h 70458"/>
                <a:gd name="connsiteX11" fmla="*/ 0 w 54828"/>
                <a:gd name="connsiteY11" fmla="*/ 60548 h 70458"/>
                <a:gd name="connsiteX12" fmla="*/ 9708 w 54828"/>
                <a:gd name="connsiteY12" fmla="*/ 45479 h 7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28" h="70458">
                  <a:moveTo>
                    <a:pt x="9708" y="45208"/>
                  </a:moveTo>
                  <a:cubicBezTo>
                    <a:pt x="9708" y="45208"/>
                    <a:pt x="17228" y="51996"/>
                    <a:pt x="26935" y="51996"/>
                  </a:cubicBezTo>
                  <a:cubicBezTo>
                    <a:pt x="30354" y="51996"/>
                    <a:pt x="33635" y="51045"/>
                    <a:pt x="33635" y="48873"/>
                  </a:cubicBezTo>
                  <a:cubicBezTo>
                    <a:pt x="33635" y="43035"/>
                    <a:pt x="2051" y="42357"/>
                    <a:pt x="2051" y="20500"/>
                  </a:cubicBezTo>
                  <a:cubicBezTo>
                    <a:pt x="2051" y="7874"/>
                    <a:pt x="14220" y="0"/>
                    <a:pt x="29944" y="0"/>
                  </a:cubicBezTo>
                  <a:cubicBezTo>
                    <a:pt x="45667" y="0"/>
                    <a:pt x="53734" y="7738"/>
                    <a:pt x="53734" y="7738"/>
                  </a:cubicBezTo>
                  <a:lnTo>
                    <a:pt x="45941" y="23758"/>
                  </a:lnTo>
                  <a:cubicBezTo>
                    <a:pt x="45941" y="23758"/>
                    <a:pt x="39378" y="18327"/>
                    <a:pt x="29944" y="18327"/>
                  </a:cubicBezTo>
                  <a:cubicBezTo>
                    <a:pt x="26525" y="18327"/>
                    <a:pt x="23244" y="19278"/>
                    <a:pt x="23244" y="21586"/>
                  </a:cubicBezTo>
                  <a:cubicBezTo>
                    <a:pt x="23244" y="26609"/>
                    <a:pt x="54828" y="27423"/>
                    <a:pt x="54828" y="49145"/>
                  </a:cubicBezTo>
                  <a:cubicBezTo>
                    <a:pt x="54828" y="60684"/>
                    <a:pt x="44574" y="70459"/>
                    <a:pt x="27072" y="70459"/>
                  </a:cubicBezTo>
                  <a:cubicBezTo>
                    <a:pt x="9571" y="70459"/>
                    <a:pt x="0" y="60548"/>
                    <a:pt x="0" y="60548"/>
                  </a:cubicBezTo>
                  <a:lnTo>
                    <a:pt x="9708" y="4547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A0B609D9-4BF8-BF19-8A82-91EC504A4869}"/>
                </a:ext>
              </a:extLst>
            </p:cNvPr>
            <p:cNvSpPr/>
            <p:nvPr/>
          </p:nvSpPr>
          <p:spPr>
            <a:xfrm>
              <a:off x="2500006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6CE515C8-A576-D115-5BF9-974B4903991C}"/>
                </a:ext>
              </a:extLst>
            </p:cNvPr>
            <p:cNvSpPr/>
            <p:nvPr/>
          </p:nvSpPr>
          <p:spPr>
            <a:xfrm>
              <a:off x="2579993" y="401709"/>
              <a:ext cx="70551" cy="96252"/>
            </a:xfrm>
            <a:custGeom>
              <a:avLst/>
              <a:gdLst>
                <a:gd name="connsiteX0" fmla="*/ 0 w 70551"/>
                <a:gd name="connsiteY0" fmla="*/ 47923 h 96252"/>
                <a:gd name="connsiteX1" fmla="*/ 35276 w 70551"/>
                <a:gd name="connsiteY1" fmla="*/ 0 h 96252"/>
                <a:gd name="connsiteX2" fmla="*/ 70552 w 70551"/>
                <a:gd name="connsiteY2" fmla="*/ 47923 h 96252"/>
                <a:gd name="connsiteX3" fmla="*/ 35276 w 70551"/>
                <a:gd name="connsiteY3" fmla="*/ 96253 h 96252"/>
                <a:gd name="connsiteX4" fmla="*/ 0 w 70551"/>
                <a:gd name="connsiteY4" fmla="*/ 47923 h 96252"/>
                <a:gd name="connsiteX5" fmla="*/ 47034 w 70551"/>
                <a:gd name="connsiteY5" fmla="*/ 47923 h 96252"/>
                <a:gd name="connsiteX6" fmla="*/ 35413 w 70551"/>
                <a:gd name="connsiteY6" fmla="*/ 20771 h 96252"/>
                <a:gd name="connsiteX7" fmla="*/ 23791 w 70551"/>
                <a:gd name="connsiteY7" fmla="*/ 47923 h 96252"/>
                <a:gd name="connsiteX8" fmla="*/ 35413 w 70551"/>
                <a:gd name="connsiteY8" fmla="*/ 75482 h 96252"/>
                <a:gd name="connsiteX9" fmla="*/ 47034 w 70551"/>
                <a:gd name="connsiteY9" fmla="*/ 47923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51" h="96252">
                  <a:moveTo>
                    <a:pt x="0" y="47923"/>
                  </a:moveTo>
                  <a:cubicBezTo>
                    <a:pt x="0" y="21178"/>
                    <a:pt x="8614" y="0"/>
                    <a:pt x="35276" y="0"/>
                  </a:cubicBezTo>
                  <a:cubicBezTo>
                    <a:pt x="61938" y="0"/>
                    <a:pt x="70552" y="21314"/>
                    <a:pt x="70552" y="47923"/>
                  </a:cubicBezTo>
                  <a:cubicBezTo>
                    <a:pt x="70552" y="74531"/>
                    <a:pt x="61938" y="96253"/>
                    <a:pt x="35276" y="96253"/>
                  </a:cubicBezTo>
                  <a:cubicBezTo>
                    <a:pt x="8614" y="96253"/>
                    <a:pt x="0" y="74667"/>
                    <a:pt x="0" y="47923"/>
                  </a:cubicBezTo>
                  <a:close/>
                  <a:moveTo>
                    <a:pt x="47034" y="47923"/>
                  </a:moveTo>
                  <a:cubicBezTo>
                    <a:pt x="47034" y="32854"/>
                    <a:pt x="44437" y="20771"/>
                    <a:pt x="35413" y="20771"/>
                  </a:cubicBezTo>
                  <a:cubicBezTo>
                    <a:pt x="26388" y="20771"/>
                    <a:pt x="23791" y="32718"/>
                    <a:pt x="23791" y="47923"/>
                  </a:cubicBezTo>
                  <a:cubicBezTo>
                    <a:pt x="23791" y="63128"/>
                    <a:pt x="26388" y="75482"/>
                    <a:pt x="35413" y="75482"/>
                  </a:cubicBezTo>
                  <a:cubicBezTo>
                    <a:pt x="44437" y="75482"/>
                    <a:pt x="47034" y="63263"/>
                    <a:pt x="47034" y="47923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49E480DF-A5DF-BD32-28EC-3C93F247EE49}"/>
                </a:ext>
              </a:extLst>
            </p:cNvPr>
            <p:cNvSpPr/>
            <p:nvPr/>
          </p:nvSpPr>
          <p:spPr>
            <a:xfrm>
              <a:off x="2663123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id="{8D123EB4-80DB-9322-495B-32FC3F8C56B2}"/>
                </a:ext>
              </a:extLst>
            </p:cNvPr>
            <p:cNvSpPr/>
            <p:nvPr/>
          </p:nvSpPr>
          <p:spPr>
            <a:xfrm>
              <a:off x="2740101" y="403067"/>
              <a:ext cx="66860" cy="94759"/>
            </a:xfrm>
            <a:custGeom>
              <a:avLst/>
              <a:gdLst>
                <a:gd name="connsiteX0" fmla="*/ 11075 w 66860"/>
                <a:gd name="connsiteY0" fmla="*/ 65028 h 94759"/>
                <a:gd name="connsiteX1" fmla="*/ 30354 w 66860"/>
                <a:gd name="connsiteY1" fmla="*/ 73310 h 94759"/>
                <a:gd name="connsiteX2" fmla="*/ 43753 w 66860"/>
                <a:gd name="connsiteY2" fmla="*/ 64078 h 94759"/>
                <a:gd name="connsiteX3" fmla="*/ 26252 w 66860"/>
                <a:gd name="connsiteY3" fmla="*/ 53760 h 94759"/>
                <a:gd name="connsiteX4" fmla="*/ 19689 w 66860"/>
                <a:gd name="connsiteY4" fmla="*/ 53760 h 94759"/>
                <a:gd name="connsiteX5" fmla="*/ 14767 w 66860"/>
                <a:gd name="connsiteY5" fmla="*/ 42628 h 94759"/>
                <a:gd name="connsiteX6" fmla="*/ 27072 w 66860"/>
                <a:gd name="connsiteY6" fmla="*/ 27830 h 94759"/>
                <a:gd name="connsiteX7" fmla="*/ 35276 w 66860"/>
                <a:gd name="connsiteY7" fmla="*/ 19142 h 94759"/>
                <a:gd name="connsiteX8" fmla="*/ 35276 w 66860"/>
                <a:gd name="connsiteY8" fmla="*/ 18870 h 94759"/>
                <a:gd name="connsiteX9" fmla="*/ 26389 w 66860"/>
                <a:gd name="connsiteY9" fmla="*/ 19549 h 94759"/>
                <a:gd name="connsiteX10" fmla="*/ 3965 w 66860"/>
                <a:gd name="connsiteY10" fmla="*/ 19549 h 94759"/>
                <a:gd name="connsiteX11" fmla="*/ 3965 w 66860"/>
                <a:gd name="connsiteY11" fmla="*/ 0 h 94759"/>
                <a:gd name="connsiteX12" fmla="*/ 63168 w 66860"/>
                <a:gd name="connsiteY12" fmla="*/ 0 h 94759"/>
                <a:gd name="connsiteX13" fmla="*/ 63168 w 66860"/>
                <a:gd name="connsiteY13" fmla="*/ 14255 h 94759"/>
                <a:gd name="connsiteX14" fmla="*/ 44163 w 66860"/>
                <a:gd name="connsiteY14" fmla="*/ 35976 h 94759"/>
                <a:gd name="connsiteX15" fmla="*/ 66860 w 66860"/>
                <a:gd name="connsiteY15" fmla="*/ 62992 h 94759"/>
                <a:gd name="connsiteX16" fmla="*/ 31994 w 66860"/>
                <a:gd name="connsiteY16" fmla="*/ 94759 h 94759"/>
                <a:gd name="connsiteX17" fmla="*/ 0 w 66860"/>
                <a:gd name="connsiteY17" fmla="*/ 82541 h 94759"/>
                <a:gd name="connsiteX18" fmla="*/ 11075 w 66860"/>
                <a:gd name="connsiteY18" fmla="*/ 6489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860" h="94759">
                  <a:moveTo>
                    <a:pt x="11075" y="65028"/>
                  </a:moveTo>
                  <a:cubicBezTo>
                    <a:pt x="11075" y="65028"/>
                    <a:pt x="19415" y="73310"/>
                    <a:pt x="30354" y="73310"/>
                  </a:cubicBezTo>
                  <a:cubicBezTo>
                    <a:pt x="38831" y="73310"/>
                    <a:pt x="43753" y="69101"/>
                    <a:pt x="43753" y="64078"/>
                  </a:cubicBezTo>
                  <a:cubicBezTo>
                    <a:pt x="43753" y="56747"/>
                    <a:pt x="36370" y="53760"/>
                    <a:pt x="26252" y="53760"/>
                  </a:cubicBezTo>
                  <a:lnTo>
                    <a:pt x="19689" y="53760"/>
                  </a:lnTo>
                  <a:lnTo>
                    <a:pt x="14767" y="42628"/>
                  </a:lnTo>
                  <a:lnTo>
                    <a:pt x="27072" y="27830"/>
                  </a:lnTo>
                  <a:cubicBezTo>
                    <a:pt x="31584" y="22536"/>
                    <a:pt x="35276" y="19142"/>
                    <a:pt x="35276" y="19142"/>
                  </a:cubicBezTo>
                  <a:lnTo>
                    <a:pt x="35276" y="18870"/>
                  </a:lnTo>
                  <a:cubicBezTo>
                    <a:pt x="35276" y="18870"/>
                    <a:pt x="32268" y="19549"/>
                    <a:pt x="26389" y="19549"/>
                  </a:cubicBezTo>
                  <a:lnTo>
                    <a:pt x="3965" y="19549"/>
                  </a:lnTo>
                  <a:lnTo>
                    <a:pt x="3965" y="0"/>
                  </a:lnTo>
                  <a:lnTo>
                    <a:pt x="63168" y="0"/>
                  </a:lnTo>
                  <a:lnTo>
                    <a:pt x="63168" y="14255"/>
                  </a:lnTo>
                  <a:lnTo>
                    <a:pt x="44163" y="35976"/>
                  </a:lnTo>
                  <a:cubicBezTo>
                    <a:pt x="58109" y="38963"/>
                    <a:pt x="66860" y="49959"/>
                    <a:pt x="66860" y="62992"/>
                  </a:cubicBezTo>
                  <a:cubicBezTo>
                    <a:pt x="66860" y="78876"/>
                    <a:pt x="55512" y="94759"/>
                    <a:pt x="31994" y="94759"/>
                  </a:cubicBezTo>
                  <a:cubicBezTo>
                    <a:pt x="10938" y="94759"/>
                    <a:pt x="0" y="82541"/>
                    <a:pt x="0" y="82541"/>
                  </a:cubicBezTo>
                  <a:lnTo>
                    <a:pt x="11075" y="64893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2511952132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D819FFC-B3B6-08C6-2B4A-1FFA6A949F85}"/>
              </a:ext>
            </a:extLst>
          </p:cNvPr>
          <p:cNvGrpSpPr/>
          <p:nvPr/>
        </p:nvGrpSpPr>
        <p:grpSpPr>
          <a:xfrm>
            <a:off x="405456" y="1722805"/>
            <a:ext cx="4687978" cy="2503867"/>
            <a:chOff x="496141" y="2171132"/>
            <a:chExt cx="2433680" cy="1299838"/>
          </a:xfrm>
        </p:grpSpPr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7B3E1A85-C779-0934-9ECB-026F9CD3BADC}"/>
                </a:ext>
              </a:extLst>
            </p:cNvPr>
            <p:cNvSpPr/>
            <p:nvPr/>
          </p:nvSpPr>
          <p:spPr>
            <a:xfrm>
              <a:off x="499843" y="2171132"/>
              <a:ext cx="2050775" cy="247758"/>
            </a:xfrm>
            <a:custGeom>
              <a:avLst/>
              <a:gdLst>
                <a:gd name="connsiteX0" fmla="*/ 0 w 2050775"/>
                <a:gd name="connsiteY0" fmla="*/ 0 h 247758"/>
                <a:gd name="connsiteX1" fmla="*/ 2050776 w 2050775"/>
                <a:gd name="connsiteY1" fmla="*/ 0 h 247758"/>
                <a:gd name="connsiteX2" fmla="*/ 2050776 w 2050775"/>
                <a:gd name="connsiteY2" fmla="*/ 247758 h 247758"/>
                <a:gd name="connsiteX3" fmla="*/ 0 w 2050775"/>
                <a:gd name="connsiteY3" fmla="*/ 247758 h 24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0775" h="247758">
                  <a:moveTo>
                    <a:pt x="0" y="0"/>
                  </a:moveTo>
                  <a:lnTo>
                    <a:pt x="2050776" y="0"/>
                  </a:lnTo>
                  <a:lnTo>
                    <a:pt x="2050776" y="247758"/>
                  </a:lnTo>
                  <a:lnTo>
                    <a:pt x="0" y="247758"/>
                  </a:lnTo>
                  <a:close/>
                </a:path>
              </a:pathLst>
            </a:custGeom>
            <a:solidFill>
              <a:srgbClr val="004676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15223276-F81D-0AE7-6C2E-0C2B90473677}"/>
                </a:ext>
              </a:extLst>
            </p:cNvPr>
            <p:cNvSpPr/>
            <p:nvPr/>
          </p:nvSpPr>
          <p:spPr>
            <a:xfrm>
              <a:off x="496141" y="2435321"/>
              <a:ext cx="2433680" cy="247758"/>
            </a:xfrm>
            <a:custGeom>
              <a:avLst/>
              <a:gdLst>
                <a:gd name="connsiteX0" fmla="*/ 0 w 2433680"/>
                <a:gd name="connsiteY0" fmla="*/ 0 h 247758"/>
                <a:gd name="connsiteX1" fmla="*/ 2433681 w 2433680"/>
                <a:gd name="connsiteY1" fmla="*/ 0 h 247758"/>
                <a:gd name="connsiteX2" fmla="*/ 2433681 w 2433680"/>
                <a:gd name="connsiteY2" fmla="*/ 247758 h 247758"/>
                <a:gd name="connsiteX3" fmla="*/ 0 w 2433680"/>
                <a:gd name="connsiteY3" fmla="*/ 247758 h 24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3680" h="247758">
                  <a:moveTo>
                    <a:pt x="0" y="0"/>
                  </a:moveTo>
                  <a:lnTo>
                    <a:pt x="2433681" y="0"/>
                  </a:lnTo>
                  <a:lnTo>
                    <a:pt x="2433681" y="247758"/>
                  </a:lnTo>
                  <a:lnTo>
                    <a:pt x="0" y="247758"/>
                  </a:lnTo>
                  <a:close/>
                </a:path>
              </a:pathLst>
            </a:custGeom>
            <a:solidFill>
              <a:srgbClr val="004676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7F4B738E-C066-AAD6-0A2E-46F469AE600C}"/>
                </a:ext>
              </a:extLst>
            </p:cNvPr>
            <p:cNvSpPr/>
            <p:nvPr/>
          </p:nvSpPr>
          <p:spPr>
            <a:xfrm>
              <a:off x="496141" y="2699445"/>
              <a:ext cx="2433680" cy="247758"/>
            </a:xfrm>
            <a:custGeom>
              <a:avLst/>
              <a:gdLst>
                <a:gd name="connsiteX0" fmla="*/ 0 w 2433680"/>
                <a:gd name="connsiteY0" fmla="*/ 0 h 247758"/>
                <a:gd name="connsiteX1" fmla="*/ 2433681 w 2433680"/>
                <a:gd name="connsiteY1" fmla="*/ 0 h 247758"/>
                <a:gd name="connsiteX2" fmla="*/ 2433681 w 2433680"/>
                <a:gd name="connsiteY2" fmla="*/ 247758 h 247758"/>
                <a:gd name="connsiteX3" fmla="*/ 0 w 2433680"/>
                <a:gd name="connsiteY3" fmla="*/ 247758 h 24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3680" h="247758">
                  <a:moveTo>
                    <a:pt x="0" y="0"/>
                  </a:moveTo>
                  <a:lnTo>
                    <a:pt x="2433681" y="0"/>
                  </a:lnTo>
                  <a:lnTo>
                    <a:pt x="2433681" y="247758"/>
                  </a:lnTo>
                  <a:lnTo>
                    <a:pt x="0" y="247758"/>
                  </a:lnTo>
                  <a:close/>
                </a:path>
              </a:pathLst>
            </a:custGeom>
            <a:solidFill>
              <a:srgbClr val="004676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620A260D-2F8B-58D3-061A-467205DF0658}"/>
                </a:ext>
              </a:extLst>
            </p:cNvPr>
            <p:cNvSpPr/>
            <p:nvPr/>
          </p:nvSpPr>
          <p:spPr>
            <a:xfrm>
              <a:off x="498024" y="2963634"/>
              <a:ext cx="1610785" cy="247758"/>
            </a:xfrm>
            <a:custGeom>
              <a:avLst/>
              <a:gdLst>
                <a:gd name="connsiteX0" fmla="*/ 0 w 1610785"/>
                <a:gd name="connsiteY0" fmla="*/ 0 h 247758"/>
                <a:gd name="connsiteX1" fmla="*/ 1610786 w 1610785"/>
                <a:gd name="connsiteY1" fmla="*/ 0 h 247758"/>
                <a:gd name="connsiteX2" fmla="*/ 1610786 w 1610785"/>
                <a:gd name="connsiteY2" fmla="*/ 247758 h 247758"/>
                <a:gd name="connsiteX3" fmla="*/ 0 w 1610785"/>
                <a:gd name="connsiteY3" fmla="*/ 247758 h 24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0785" h="247758">
                  <a:moveTo>
                    <a:pt x="0" y="0"/>
                  </a:moveTo>
                  <a:lnTo>
                    <a:pt x="1610786" y="0"/>
                  </a:lnTo>
                  <a:lnTo>
                    <a:pt x="1610786" y="247758"/>
                  </a:lnTo>
                  <a:lnTo>
                    <a:pt x="0" y="247758"/>
                  </a:lnTo>
                  <a:close/>
                </a:path>
              </a:pathLst>
            </a:custGeom>
            <a:solidFill>
              <a:srgbClr val="004676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grpSp>
          <p:nvGrpSpPr>
            <p:cNvPr id="11" name="Gráfico 4">
              <a:extLst>
                <a:ext uri="{FF2B5EF4-FFF2-40B4-BE49-F238E27FC236}">
                  <a16:creationId xmlns:a16="http://schemas.microsoft.com/office/drawing/2014/main" id="{7E06B807-A0D4-2A27-0CB1-930ADDF09687}"/>
                </a:ext>
              </a:extLst>
            </p:cNvPr>
            <p:cNvGrpSpPr/>
            <p:nvPr/>
          </p:nvGrpSpPr>
          <p:grpSpPr>
            <a:xfrm>
              <a:off x="525820" y="2210747"/>
              <a:ext cx="2346332" cy="969861"/>
              <a:chOff x="525820" y="2210747"/>
              <a:chExt cx="2346332" cy="969861"/>
            </a:xfrm>
            <a:solidFill>
              <a:srgbClr val="FFFFFF"/>
            </a:solidFill>
          </p:grpSpPr>
          <p:sp>
            <p:nvSpPr>
              <p:cNvPr id="12" name="Forma libre 11">
                <a:extLst>
                  <a:ext uri="{FF2B5EF4-FFF2-40B4-BE49-F238E27FC236}">
                    <a16:creationId xmlns:a16="http://schemas.microsoft.com/office/drawing/2014/main" id="{841F40EA-C50D-855A-29C1-94675C79C069}"/>
                  </a:ext>
                </a:extLst>
              </p:cNvPr>
              <p:cNvSpPr/>
              <p:nvPr/>
            </p:nvSpPr>
            <p:spPr>
              <a:xfrm>
                <a:off x="534003" y="2982467"/>
                <a:ext cx="1460117" cy="198141"/>
              </a:xfrm>
              <a:custGeom>
                <a:avLst/>
                <a:gdLst>
                  <a:gd name="connsiteX0" fmla="*/ 1388550 w 1460117"/>
                  <a:gd name="connsiteY0" fmla="*/ 34874 h 198141"/>
                  <a:gd name="connsiteX1" fmla="*/ 1394785 w 1460117"/>
                  <a:gd name="connsiteY1" fmla="*/ 61241 h 198141"/>
                  <a:gd name="connsiteX2" fmla="*/ 1403357 w 1460117"/>
                  <a:gd name="connsiteY2" fmla="*/ 91050 h 198141"/>
                  <a:gd name="connsiteX3" fmla="*/ 1373159 w 1460117"/>
                  <a:gd name="connsiteY3" fmla="*/ 91050 h 198141"/>
                  <a:gd name="connsiteX4" fmla="*/ 1381926 w 1460117"/>
                  <a:gd name="connsiteY4" fmla="*/ 61241 h 198141"/>
                  <a:gd name="connsiteX5" fmla="*/ 1388161 w 1460117"/>
                  <a:gd name="connsiteY5" fmla="*/ 34874 h 198141"/>
                  <a:gd name="connsiteX6" fmla="*/ 1388615 w 1460117"/>
                  <a:gd name="connsiteY6" fmla="*/ 34874 h 198141"/>
                  <a:gd name="connsiteX7" fmla="*/ 1421542 w 1460117"/>
                  <a:gd name="connsiteY7" fmla="*/ 153201 h 198141"/>
                  <a:gd name="connsiteX8" fmla="*/ 1460118 w 1460117"/>
                  <a:gd name="connsiteY8" fmla="*/ 153201 h 198141"/>
                  <a:gd name="connsiteX9" fmla="*/ 1408033 w 1460117"/>
                  <a:gd name="connsiteY9" fmla="*/ 0 h 198141"/>
                  <a:gd name="connsiteX10" fmla="*/ 1368613 w 1460117"/>
                  <a:gd name="connsiteY10" fmla="*/ 0 h 198141"/>
                  <a:gd name="connsiteX11" fmla="*/ 1316528 w 1460117"/>
                  <a:gd name="connsiteY11" fmla="*/ 153201 h 198141"/>
                  <a:gd name="connsiteX12" fmla="*/ 1355105 w 1460117"/>
                  <a:gd name="connsiteY12" fmla="*/ 153201 h 198141"/>
                  <a:gd name="connsiteX13" fmla="*/ 1364327 w 1460117"/>
                  <a:gd name="connsiteY13" fmla="*/ 121054 h 198141"/>
                  <a:gd name="connsiteX14" fmla="*/ 1412125 w 1460117"/>
                  <a:gd name="connsiteY14" fmla="*/ 121054 h 198141"/>
                  <a:gd name="connsiteX15" fmla="*/ 1421542 w 1460117"/>
                  <a:gd name="connsiteY15" fmla="*/ 153201 h 198141"/>
                  <a:gd name="connsiteX16" fmla="*/ 1244766 w 1460117"/>
                  <a:gd name="connsiteY16" fmla="*/ 73711 h 198141"/>
                  <a:gd name="connsiteX17" fmla="*/ 1244766 w 1460117"/>
                  <a:gd name="connsiteY17" fmla="*/ 32147 h 198141"/>
                  <a:gd name="connsiteX18" fmla="*/ 1263859 w 1460117"/>
                  <a:gd name="connsiteY18" fmla="*/ 32147 h 198141"/>
                  <a:gd name="connsiteX19" fmla="*/ 1282693 w 1460117"/>
                  <a:gd name="connsiteY19" fmla="*/ 52734 h 198141"/>
                  <a:gd name="connsiteX20" fmla="*/ 1263210 w 1460117"/>
                  <a:gd name="connsiteY20" fmla="*/ 73711 h 198141"/>
                  <a:gd name="connsiteX21" fmla="*/ 1244766 w 1460117"/>
                  <a:gd name="connsiteY21" fmla="*/ 73711 h 198141"/>
                  <a:gd name="connsiteX22" fmla="*/ 1207229 w 1460117"/>
                  <a:gd name="connsiteY22" fmla="*/ 153201 h 198141"/>
                  <a:gd name="connsiteX23" fmla="*/ 1244766 w 1460117"/>
                  <a:gd name="connsiteY23" fmla="*/ 153201 h 198141"/>
                  <a:gd name="connsiteX24" fmla="*/ 1244766 w 1460117"/>
                  <a:gd name="connsiteY24" fmla="*/ 105857 h 198141"/>
                  <a:gd name="connsiteX25" fmla="*/ 1270938 w 1460117"/>
                  <a:gd name="connsiteY25" fmla="*/ 105857 h 198141"/>
                  <a:gd name="connsiteX26" fmla="*/ 1320880 w 1460117"/>
                  <a:gd name="connsiteY26" fmla="*/ 52734 h 198141"/>
                  <a:gd name="connsiteX27" fmla="*/ 1270938 w 1460117"/>
                  <a:gd name="connsiteY27" fmla="*/ 0 h 198141"/>
                  <a:gd name="connsiteX28" fmla="*/ 1207294 w 1460117"/>
                  <a:gd name="connsiteY28" fmla="*/ 0 h 198141"/>
                  <a:gd name="connsiteX29" fmla="*/ 1207294 w 1460117"/>
                  <a:gd name="connsiteY29" fmla="*/ 153201 h 198141"/>
                  <a:gd name="connsiteX30" fmla="*/ 1102865 w 1460117"/>
                  <a:gd name="connsiteY30" fmla="*/ 69424 h 198141"/>
                  <a:gd name="connsiteX31" fmla="*/ 1102865 w 1460117"/>
                  <a:gd name="connsiteY31" fmla="*/ 32147 h 198141"/>
                  <a:gd name="connsiteX32" fmla="*/ 1115529 w 1460117"/>
                  <a:gd name="connsiteY32" fmla="*/ 32147 h 198141"/>
                  <a:gd name="connsiteX33" fmla="*/ 1138649 w 1460117"/>
                  <a:gd name="connsiteY33" fmla="*/ 50591 h 198141"/>
                  <a:gd name="connsiteX34" fmla="*/ 1119166 w 1460117"/>
                  <a:gd name="connsiteY34" fmla="*/ 69424 h 198141"/>
                  <a:gd name="connsiteX35" fmla="*/ 1102865 w 1460117"/>
                  <a:gd name="connsiteY35" fmla="*/ 69424 h 198141"/>
                  <a:gd name="connsiteX36" fmla="*/ 1065393 w 1460117"/>
                  <a:gd name="connsiteY36" fmla="*/ 153201 h 198141"/>
                  <a:gd name="connsiteX37" fmla="*/ 1102865 w 1460117"/>
                  <a:gd name="connsiteY37" fmla="*/ 153201 h 198141"/>
                  <a:gd name="connsiteX38" fmla="*/ 1102865 w 1460117"/>
                  <a:gd name="connsiteY38" fmla="*/ 101571 h 198141"/>
                  <a:gd name="connsiteX39" fmla="*/ 1120465 w 1460117"/>
                  <a:gd name="connsiteY39" fmla="*/ 101571 h 198141"/>
                  <a:gd name="connsiteX40" fmla="*/ 1147676 w 1460117"/>
                  <a:gd name="connsiteY40" fmla="*/ 153201 h 198141"/>
                  <a:gd name="connsiteX41" fmla="*/ 1189435 w 1460117"/>
                  <a:gd name="connsiteY41" fmla="*/ 153201 h 198141"/>
                  <a:gd name="connsiteX42" fmla="*/ 1159626 w 1460117"/>
                  <a:gd name="connsiteY42" fmla="*/ 99623 h 198141"/>
                  <a:gd name="connsiteX43" fmla="*/ 1153846 w 1460117"/>
                  <a:gd name="connsiteY43" fmla="*/ 90401 h 198141"/>
                  <a:gd name="connsiteX44" fmla="*/ 1153846 w 1460117"/>
                  <a:gd name="connsiteY44" fmla="*/ 89946 h 198141"/>
                  <a:gd name="connsiteX45" fmla="*/ 1176771 w 1460117"/>
                  <a:gd name="connsiteY45" fmla="*/ 48188 h 198141"/>
                  <a:gd name="connsiteX46" fmla="*/ 1148455 w 1460117"/>
                  <a:gd name="connsiteY46" fmla="*/ 3637 h 198141"/>
                  <a:gd name="connsiteX47" fmla="*/ 1118646 w 1460117"/>
                  <a:gd name="connsiteY47" fmla="*/ 0 h 198141"/>
                  <a:gd name="connsiteX48" fmla="*/ 1065263 w 1460117"/>
                  <a:gd name="connsiteY48" fmla="*/ 0 h 198141"/>
                  <a:gd name="connsiteX49" fmla="*/ 1065263 w 1460117"/>
                  <a:gd name="connsiteY49" fmla="*/ 153201 h 198141"/>
                  <a:gd name="connsiteX50" fmla="*/ 911088 w 1460117"/>
                  <a:gd name="connsiteY50" fmla="*/ 139498 h 198141"/>
                  <a:gd name="connsiteX51" fmla="*/ 955249 w 1460117"/>
                  <a:gd name="connsiteY51" fmla="*/ 155799 h 198141"/>
                  <a:gd name="connsiteX52" fmla="*/ 1000450 w 1460117"/>
                  <a:gd name="connsiteY52" fmla="*/ 120859 h 198141"/>
                  <a:gd name="connsiteX53" fmla="*/ 948820 w 1460117"/>
                  <a:gd name="connsiteY53" fmla="*/ 75659 h 198141"/>
                  <a:gd name="connsiteX54" fmla="*/ 959730 w 1460117"/>
                  <a:gd name="connsiteY54" fmla="*/ 70333 h 198141"/>
                  <a:gd name="connsiteX55" fmla="*/ 985903 w 1460117"/>
                  <a:gd name="connsiteY55" fmla="*/ 79361 h 198141"/>
                  <a:gd name="connsiteX56" fmla="*/ 998567 w 1460117"/>
                  <a:gd name="connsiteY56" fmla="*/ 52994 h 198141"/>
                  <a:gd name="connsiteX57" fmla="*/ 959795 w 1460117"/>
                  <a:gd name="connsiteY57" fmla="*/ 40330 h 198141"/>
                  <a:gd name="connsiteX58" fmla="*/ 914335 w 1460117"/>
                  <a:gd name="connsiteY58" fmla="*/ 73970 h 198141"/>
                  <a:gd name="connsiteX59" fmla="*/ 965965 w 1460117"/>
                  <a:gd name="connsiteY59" fmla="*/ 120664 h 198141"/>
                  <a:gd name="connsiteX60" fmla="*/ 955054 w 1460117"/>
                  <a:gd name="connsiteY60" fmla="*/ 125795 h 198141"/>
                  <a:gd name="connsiteX61" fmla="*/ 926999 w 1460117"/>
                  <a:gd name="connsiteY61" fmla="*/ 114625 h 198141"/>
                  <a:gd name="connsiteX62" fmla="*/ 911153 w 1460117"/>
                  <a:gd name="connsiteY62" fmla="*/ 139498 h 198141"/>
                  <a:gd name="connsiteX63" fmla="*/ 834130 w 1460117"/>
                  <a:gd name="connsiteY63" fmla="*/ 83971 h 198141"/>
                  <a:gd name="connsiteX64" fmla="*/ 851925 w 1460117"/>
                  <a:gd name="connsiteY64" fmla="*/ 68125 h 198141"/>
                  <a:gd name="connsiteX65" fmla="*/ 866472 w 1460117"/>
                  <a:gd name="connsiteY65" fmla="*/ 83971 h 198141"/>
                  <a:gd name="connsiteX66" fmla="*/ 834130 w 1460117"/>
                  <a:gd name="connsiteY66" fmla="*/ 83971 h 198141"/>
                  <a:gd name="connsiteX67" fmla="*/ 795359 w 1460117"/>
                  <a:gd name="connsiteY67" fmla="*/ 97934 h 198141"/>
                  <a:gd name="connsiteX68" fmla="*/ 856016 w 1460117"/>
                  <a:gd name="connsiteY68" fmla="*/ 155799 h 198141"/>
                  <a:gd name="connsiteX69" fmla="*/ 903165 w 1460117"/>
                  <a:gd name="connsiteY69" fmla="*/ 139693 h 198141"/>
                  <a:gd name="connsiteX70" fmla="*/ 889462 w 1460117"/>
                  <a:gd name="connsiteY70" fmla="*/ 113780 h 198141"/>
                  <a:gd name="connsiteX71" fmla="*/ 859004 w 1460117"/>
                  <a:gd name="connsiteY71" fmla="*/ 124951 h 198141"/>
                  <a:gd name="connsiteX72" fmla="*/ 833286 w 1460117"/>
                  <a:gd name="connsiteY72" fmla="*/ 105208 h 198141"/>
                  <a:gd name="connsiteX73" fmla="*/ 902970 w 1460117"/>
                  <a:gd name="connsiteY73" fmla="*/ 105208 h 198141"/>
                  <a:gd name="connsiteX74" fmla="*/ 903814 w 1460117"/>
                  <a:gd name="connsiteY74" fmla="*/ 93648 h 198141"/>
                  <a:gd name="connsiteX75" fmla="*/ 852834 w 1460117"/>
                  <a:gd name="connsiteY75" fmla="*/ 40265 h 198141"/>
                  <a:gd name="connsiteX76" fmla="*/ 795424 w 1460117"/>
                  <a:gd name="connsiteY76" fmla="*/ 97934 h 198141"/>
                  <a:gd name="connsiteX77" fmla="*/ 724246 w 1460117"/>
                  <a:gd name="connsiteY77" fmla="*/ 112482 h 198141"/>
                  <a:gd name="connsiteX78" fmla="*/ 775876 w 1460117"/>
                  <a:gd name="connsiteY78" fmla="*/ 154305 h 198141"/>
                  <a:gd name="connsiteX79" fmla="*/ 785942 w 1460117"/>
                  <a:gd name="connsiteY79" fmla="*/ 153656 h 198141"/>
                  <a:gd name="connsiteX80" fmla="*/ 785942 w 1460117"/>
                  <a:gd name="connsiteY80" fmla="*/ 121509 h 198141"/>
                  <a:gd name="connsiteX81" fmla="*/ 781007 w 1460117"/>
                  <a:gd name="connsiteY81" fmla="*/ 121703 h 198141"/>
                  <a:gd name="connsiteX82" fmla="*/ 761264 w 1460117"/>
                  <a:gd name="connsiteY82" fmla="*/ 107546 h 198141"/>
                  <a:gd name="connsiteX83" fmla="*/ 761264 w 1460117"/>
                  <a:gd name="connsiteY83" fmla="*/ 73711 h 198141"/>
                  <a:gd name="connsiteX84" fmla="*/ 784384 w 1460117"/>
                  <a:gd name="connsiteY84" fmla="*/ 73711 h 198141"/>
                  <a:gd name="connsiteX85" fmla="*/ 784384 w 1460117"/>
                  <a:gd name="connsiteY85" fmla="*/ 44811 h 198141"/>
                  <a:gd name="connsiteX86" fmla="*/ 761264 w 1460117"/>
                  <a:gd name="connsiteY86" fmla="*/ 44811 h 198141"/>
                  <a:gd name="connsiteX87" fmla="*/ 761264 w 1460117"/>
                  <a:gd name="connsiteY87" fmla="*/ 13119 h 198141"/>
                  <a:gd name="connsiteX88" fmla="*/ 725286 w 1460117"/>
                  <a:gd name="connsiteY88" fmla="*/ 13119 h 198141"/>
                  <a:gd name="connsiteX89" fmla="*/ 725286 w 1460117"/>
                  <a:gd name="connsiteY89" fmla="*/ 44811 h 198141"/>
                  <a:gd name="connsiteX90" fmla="*/ 710089 w 1460117"/>
                  <a:gd name="connsiteY90" fmla="*/ 44811 h 198141"/>
                  <a:gd name="connsiteX91" fmla="*/ 710089 w 1460117"/>
                  <a:gd name="connsiteY91" fmla="*/ 73711 h 198141"/>
                  <a:gd name="connsiteX92" fmla="*/ 724246 w 1460117"/>
                  <a:gd name="connsiteY92" fmla="*/ 73711 h 198141"/>
                  <a:gd name="connsiteX93" fmla="*/ 724246 w 1460117"/>
                  <a:gd name="connsiteY93" fmla="*/ 112482 h 198141"/>
                  <a:gd name="connsiteX94" fmla="*/ 586632 w 1460117"/>
                  <a:gd name="connsiteY94" fmla="*/ 153201 h 198141"/>
                  <a:gd name="connsiteX95" fmla="*/ 623714 w 1460117"/>
                  <a:gd name="connsiteY95" fmla="*/ 153201 h 198141"/>
                  <a:gd name="connsiteX96" fmla="*/ 623714 w 1460117"/>
                  <a:gd name="connsiteY96" fmla="*/ 104364 h 198141"/>
                  <a:gd name="connsiteX97" fmla="*/ 625858 w 1460117"/>
                  <a:gd name="connsiteY97" fmla="*/ 89816 h 198141"/>
                  <a:gd name="connsiteX98" fmla="*/ 647743 w 1460117"/>
                  <a:gd name="connsiteY98" fmla="*/ 73970 h 198141"/>
                  <a:gd name="connsiteX99" fmla="*/ 659953 w 1460117"/>
                  <a:gd name="connsiteY99" fmla="*/ 88518 h 198141"/>
                  <a:gd name="connsiteX100" fmla="*/ 659953 w 1460117"/>
                  <a:gd name="connsiteY100" fmla="*/ 153266 h 198141"/>
                  <a:gd name="connsiteX101" fmla="*/ 697035 w 1460117"/>
                  <a:gd name="connsiteY101" fmla="*/ 153266 h 198141"/>
                  <a:gd name="connsiteX102" fmla="*/ 697035 w 1460117"/>
                  <a:gd name="connsiteY102" fmla="*/ 81698 h 198141"/>
                  <a:gd name="connsiteX103" fmla="*/ 657355 w 1460117"/>
                  <a:gd name="connsiteY103" fmla="*/ 40330 h 198141"/>
                  <a:gd name="connsiteX104" fmla="*/ 622221 w 1460117"/>
                  <a:gd name="connsiteY104" fmla="*/ 59423 h 198141"/>
                  <a:gd name="connsiteX105" fmla="*/ 621766 w 1460117"/>
                  <a:gd name="connsiteY105" fmla="*/ 59423 h 198141"/>
                  <a:gd name="connsiteX106" fmla="*/ 622221 w 1460117"/>
                  <a:gd name="connsiteY106" fmla="*/ 52539 h 198141"/>
                  <a:gd name="connsiteX107" fmla="*/ 622221 w 1460117"/>
                  <a:gd name="connsiteY107" fmla="*/ 42863 h 198141"/>
                  <a:gd name="connsiteX108" fmla="*/ 586632 w 1460117"/>
                  <a:gd name="connsiteY108" fmla="*/ 42863 h 198141"/>
                  <a:gd name="connsiteX109" fmla="*/ 586632 w 1460117"/>
                  <a:gd name="connsiteY109" fmla="*/ 153201 h 198141"/>
                  <a:gd name="connsiteX110" fmla="*/ 499868 w 1460117"/>
                  <a:gd name="connsiteY110" fmla="*/ 118261 h 198141"/>
                  <a:gd name="connsiteX111" fmla="*/ 525131 w 1460117"/>
                  <a:gd name="connsiteY111" fmla="*/ 105598 h 198141"/>
                  <a:gd name="connsiteX112" fmla="*/ 528573 w 1460117"/>
                  <a:gd name="connsiteY112" fmla="*/ 105598 h 198141"/>
                  <a:gd name="connsiteX113" fmla="*/ 528573 w 1460117"/>
                  <a:gd name="connsiteY113" fmla="*/ 107936 h 198141"/>
                  <a:gd name="connsiteX114" fmla="*/ 510324 w 1460117"/>
                  <a:gd name="connsiteY114" fmla="*/ 127418 h 198141"/>
                  <a:gd name="connsiteX115" fmla="*/ 499803 w 1460117"/>
                  <a:gd name="connsiteY115" fmla="*/ 118197 h 198141"/>
                  <a:gd name="connsiteX116" fmla="*/ 462525 w 1460117"/>
                  <a:gd name="connsiteY116" fmla="*/ 120145 h 198141"/>
                  <a:gd name="connsiteX117" fmla="*/ 500063 w 1460117"/>
                  <a:gd name="connsiteY117" fmla="*/ 155734 h 198141"/>
                  <a:gd name="connsiteX118" fmla="*/ 531365 w 1460117"/>
                  <a:gd name="connsiteY118" fmla="*/ 139628 h 198141"/>
                  <a:gd name="connsiteX119" fmla="*/ 531820 w 1460117"/>
                  <a:gd name="connsiteY119" fmla="*/ 139628 h 198141"/>
                  <a:gd name="connsiteX120" fmla="*/ 531365 w 1460117"/>
                  <a:gd name="connsiteY120" fmla="*/ 146512 h 198141"/>
                  <a:gd name="connsiteX121" fmla="*/ 531365 w 1460117"/>
                  <a:gd name="connsiteY121" fmla="*/ 153136 h 198141"/>
                  <a:gd name="connsiteX122" fmla="*/ 565201 w 1460117"/>
                  <a:gd name="connsiteY122" fmla="*/ 153136 h 198141"/>
                  <a:gd name="connsiteX123" fmla="*/ 565201 w 1460117"/>
                  <a:gd name="connsiteY123" fmla="*/ 85205 h 198141"/>
                  <a:gd name="connsiteX124" fmla="*/ 515454 w 1460117"/>
                  <a:gd name="connsiteY124" fmla="*/ 40200 h 198141"/>
                  <a:gd name="connsiteX125" fmla="*/ 469150 w 1460117"/>
                  <a:gd name="connsiteY125" fmla="*/ 54552 h 198141"/>
                  <a:gd name="connsiteX126" fmla="*/ 482008 w 1460117"/>
                  <a:gd name="connsiteY126" fmla="*/ 80724 h 198141"/>
                  <a:gd name="connsiteX127" fmla="*/ 511817 w 1460117"/>
                  <a:gd name="connsiteY127" fmla="*/ 70204 h 198141"/>
                  <a:gd name="connsiteX128" fmla="*/ 528118 w 1460117"/>
                  <a:gd name="connsiteY128" fmla="*/ 82413 h 198141"/>
                  <a:gd name="connsiteX129" fmla="*/ 528118 w 1460117"/>
                  <a:gd name="connsiteY129" fmla="*/ 84361 h 198141"/>
                  <a:gd name="connsiteX130" fmla="*/ 526624 w 1460117"/>
                  <a:gd name="connsiteY130" fmla="*/ 84361 h 198141"/>
                  <a:gd name="connsiteX131" fmla="*/ 462525 w 1460117"/>
                  <a:gd name="connsiteY131" fmla="*/ 120145 h 198141"/>
                  <a:gd name="connsiteX132" fmla="*/ 383035 w 1460117"/>
                  <a:gd name="connsiteY132" fmla="*/ 153136 h 198141"/>
                  <a:gd name="connsiteX133" fmla="*/ 420117 w 1460117"/>
                  <a:gd name="connsiteY133" fmla="*/ 153136 h 198141"/>
                  <a:gd name="connsiteX134" fmla="*/ 420117 w 1460117"/>
                  <a:gd name="connsiteY134" fmla="*/ 111378 h 198141"/>
                  <a:gd name="connsiteX135" fmla="*/ 422066 w 1460117"/>
                  <a:gd name="connsiteY135" fmla="*/ 96376 h 198141"/>
                  <a:gd name="connsiteX136" fmla="*/ 450576 w 1460117"/>
                  <a:gd name="connsiteY136" fmla="*/ 77088 h 198141"/>
                  <a:gd name="connsiteX137" fmla="*/ 458044 w 1460117"/>
                  <a:gd name="connsiteY137" fmla="*/ 77737 h 198141"/>
                  <a:gd name="connsiteX138" fmla="*/ 458044 w 1460117"/>
                  <a:gd name="connsiteY138" fmla="*/ 41304 h 198141"/>
                  <a:gd name="connsiteX139" fmla="*/ 453758 w 1460117"/>
                  <a:gd name="connsiteY139" fmla="*/ 40849 h 198141"/>
                  <a:gd name="connsiteX140" fmla="*/ 418624 w 1460117"/>
                  <a:gd name="connsiteY140" fmla="*/ 68255 h 198141"/>
                  <a:gd name="connsiteX141" fmla="*/ 418169 w 1460117"/>
                  <a:gd name="connsiteY141" fmla="*/ 68255 h 198141"/>
                  <a:gd name="connsiteX142" fmla="*/ 418624 w 1460117"/>
                  <a:gd name="connsiteY142" fmla="*/ 61371 h 198141"/>
                  <a:gd name="connsiteX143" fmla="*/ 418624 w 1460117"/>
                  <a:gd name="connsiteY143" fmla="*/ 42733 h 198141"/>
                  <a:gd name="connsiteX144" fmla="*/ 383035 w 1460117"/>
                  <a:gd name="connsiteY144" fmla="*/ 42733 h 198141"/>
                  <a:gd name="connsiteX145" fmla="*/ 383035 w 1460117"/>
                  <a:gd name="connsiteY145" fmla="*/ 153071 h 198141"/>
                  <a:gd name="connsiteX146" fmla="*/ 303739 w 1460117"/>
                  <a:gd name="connsiteY146" fmla="*/ 119041 h 198141"/>
                  <a:gd name="connsiteX147" fmla="*/ 282503 w 1460117"/>
                  <a:gd name="connsiteY147" fmla="*/ 93129 h 198141"/>
                  <a:gd name="connsiteX148" fmla="*/ 302246 w 1460117"/>
                  <a:gd name="connsiteY148" fmla="*/ 71048 h 198141"/>
                  <a:gd name="connsiteX149" fmla="*/ 323677 w 1460117"/>
                  <a:gd name="connsiteY149" fmla="*/ 94817 h 198141"/>
                  <a:gd name="connsiteX150" fmla="*/ 303739 w 1460117"/>
                  <a:gd name="connsiteY150" fmla="*/ 119041 h 198141"/>
                  <a:gd name="connsiteX151" fmla="*/ 266267 w 1460117"/>
                  <a:gd name="connsiteY151" fmla="*/ 160215 h 198141"/>
                  <a:gd name="connsiteX152" fmla="*/ 255746 w 1460117"/>
                  <a:gd name="connsiteY152" fmla="*/ 188270 h 198141"/>
                  <a:gd name="connsiteX153" fmla="*/ 297570 w 1460117"/>
                  <a:gd name="connsiteY153" fmla="*/ 198142 h 198141"/>
                  <a:gd name="connsiteX154" fmla="*/ 359915 w 1460117"/>
                  <a:gd name="connsiteY154" fmla="*/ 143070 h 198141"/>
                  <a:gd name="connsiteX155" fmla="*/ 359915 w 1460117"/>
                  <a:gd name="connsiteY155" fmla="*/ 42798 h 198141"/>
                  <a:gd name="connsiteX156" fmla="*/ 325171 w 1460117"/>
                  <a:gd name="connsiteY156" fmla="*/ 42798 h 198141"/>
                  <a:gd name="connsiteX157" fmla="*/ 325171 w 1460117"/>
                  <a:gd name="connsiteY157" fmla="*/ 48383 h 198141"/>
                  <a:gd name="connsiteX158" fmla="*/ 325365 w 1460117"/>
                  <a:gd name="connsiteY158" fmla="*/ 50980 h 198141"/>
                  <a:gd name="connsiteX159" fmla="*/ 324716 w 1460117"/>
                  <a:gd name="connsiteY159" fmla="*/ 50980 h 198141"/>
                  <a:gd name="connsiteX160" fmla="*/ 294712 w 1460117"/>
                  <a:gd name="connsiteY160" fmla="*/ 40265 h 198141"/>
                  <a:gd name="connsiteX161" fmla="*/ 245225 w 1460117"/>
                  <a:gd name="connsiteY161" fmla="*/ 94492 h 198141"/>
                  <a:gd name="connsiteX162" fmla="*/ 294972 w 1460117"/>
                  <a:gd name="connsiteY162" fmla="*/ 150019 h 198141"/>
                  <a:gd name="connsiteX163" fmla="*/ 322638 w 1460117"/>
                  <a:gd name="connsiteY163" fmla="*/ 138459 h 198141"/>
                  <a:gd name="connsiteX164" fmla="*/ 323092 w 1460117"/>
                  <a:gd name="connsiteY164" fmla="*/ 138459 h 198141"/>
                  <a:gd name="connsiteX165" fmla="*/ 322898 w 1460117"/>
                  <a:gd name="connsiteY165" fmla="*/ 142550 h 198141"/>
                  <a:gd name="connsiteX166" fmla="*/ 322898 w 1460117"/>
                  <a:gd name="connsiteY166" fmla="*/ 146187 h 198141"/>
                  <a:gd name="connsiteX167" fmla="*/ 297375 w 1460117"/>
                  <a:gd name="connsiteY167" fmla="*/ 167424 h 198141"/>
                  <a:gd name="connsiteX168" fmla="*/ 266332 w 1460117"/>
                  <a:gd name="connsiteY168" fmla="*/ 160345 h 198141"/>
                  <a:gd name="connsiteX169" fmla="*/ 192427 w 1460117"/>
                  <a:gd name="connsiteY169" fmla="*/ 153266 h 198141"/>
                  <a:gd name="connsiteX170" fmla="*/ 229509 w 1460117"/>
                  <a:gd name="connsiteY170" fmla="*/ 153266 h 198141"/>
                  <a:gd name="connsiteX171" fmla="*/ 229509 w 1460117"/>
                  <a:gd name="connsiteY171" fmla="*/ 42927 h 198141"/>
                  <a:gd name="connsiteX172" fmla="*/ 192427 w 1460117"/>
                  <a:gd name="connsiteY172" fmla="*/ 42927 h 198141"/>
                  <a:gd name="connsiteX173" fmla="*/ 192427 w 1460117"/>
                  <a:gd name="connsiteY173" fmla="*/ 153266 h 198141"/>
                  <a:gd name="connsiteX174" fmla="*/ 192881 w 1460117"/>
                  <a:gd name="connsiteY174" fmla="*/ 28965 h 198141"/>
                  <a:gd name="connsiteX175" fmla="*/ 229120 w 1460117"/>
                  <a:gd name="connsiteY175" fmla="*/ 28965 h 198141"/>
                  <a:gd name="connsiteX176" fmla="*/ 229120 w 1460117"/>
                  <a:gd name="connsiteY176" fmla="*/ 65 h 198141"/>
                  <a:gd name="connsiteX177" fmla="*/ 192881 w 1460117"/>
                  <a:gd name="connsiteY177" fmla="*/ 65 h 198141"/>
                  <a:gd name="connsiteX178" fmla="*/ 192881 w 1460117"/>
                  <a:gd name="connsiteY178" fmla="*/ 28965 h 198141"/>
                  <a:gd name="connsiteX179" fmla="*/ 0 w 1460117"/>
                  <a:gd name="connsiteY179" fmla="*/ 153266 h 198141"/>
                  <a:gd name="connsiteX180" fmla="*/ 37083 w 1460117"/>
                  <a:gd name="connsiteY180" fmla="*/ 153266 h 198141"/>
                  <a:gd name="connsiteX181" fmla="*/ 37083 w 1460117"/>
                  <a:gd name="connsiteY181" fmla="*/ 107611 h 198141"/>
                  <a:gd name="connsiteX182" fmla="*/ 38122 w 1460117"/>
                  <a:gd name="connsiteY182" fmla="*/ 93908 h 198141"/>
                  <a:gd name="connsiteX183" fmla="*/ 58254 w 1460117"/>
                  <a:gd name="connsiteY183" fmla="*/ 73970 h 198141"/>
                  <a:gd name="connsiteX184" fmla="*/ 66827 w 1460117"/>
                  <a:gd name="connsiteY184" fmla="*/ 87933 h 198141"/>
                  <a:gd name="connsiteX185" fmla="*/ 66827 w 1460117"/>
                  <a:gd name="connsiteY185" fmla="*/ 153266 h 198141"/>
                  <a:gd name="connsiteX186" fmla="*/ 103909 w 1460117"/>
                  <a:gd name="connsiteY186" fmla="*/ 153266 h 198141"/>
                  <a:gd name="connsiteX187" fmla="*/ 103909 w 1460117"/>
                  <a:gd name="connsiteY187" fmla="*/ 107611 h 198141"/>
                  <a:gd name="connsiteX188" fmla="*/ 104753 w 1460117"/>
                  <a:gd name="connsiteY188" fmla="*/ 94752 h 198141"/>
                  <a:gd name="connsiteX189" fmla="*/ 125146 w 1460117"/>
                  <a:gd name="connsiteY189" fmla="*/ 73970 h 198141"/>
                  <a:gd name="connsiteX190" fmla="*/ 133718 w 1460117"/>
                  <a:gd name="connsiteY190" fmla="*/ 87933 h 198141"/>
                  <a:gd name="connsiteX191" fmla="*/ 133718 w 1460117"/>
                  <a:gd name="connsiteY191" fmla="*/ 153266 h 198141"/>
                  <a:gd name="connsiteX192" fmla="*/ 170801 w 1460117"/>
                  <a:gd name="connsiteY192" fmla="*/ 153266 h 198141"/>
                  <a:gd name="connsiteX193" fmla="*/ 170801 w 1460117"/>
                  <a:gd name="connsiteY193" fmla="*/ 81698 h 198141"/>
                  <a:gd name="connsiteX194" fmla="*/ 135017 w 1460117"/>
                  <a:gd name="connsiteY194" fmla="*/ 40330 h 198141"/>
                  <a:gd name="connsiteX195" fmla="*/ 99688 w 1460117"/>
                  <a:gd name="connsiteY195" fmla="*/ 58968 h 198141"/>
                  <a:gd name="connsiteX196" fmla="*/ 99233 w 1460117"/>
                  <a:gd name="connsiteY196" fmla="*/ 58968 h 198141"/>
                  <a:gd name="connsiteX197" fmla="*/ 68385 w 1460117"/>
                  <a:gd name="connsiteY197" fmla="*/ 40330 h 198141"/>
                  <a:gd name="connsiteX198" fmla="*/ 35589 w 1460117"/>
                  <a:gd name="connsiteY198" fmla="*/ 59423 h 198141"/>
                  <a:gd name="connsiteX199" fmla="*/ 35134 w 1460117"/>
                  <a:gd name="connsiteY199" fmla="*/ 59423 h 198141"/>
                  <a:gd name="connsiteX200" fmla="*/ 35589 w 1460117"/>
                  <a:gd name="connsiteY200" fmla="*/ 52539 h 198141"/>
                  <a:gd name="connsiteX201" fmla="*/ 35589 w 1460117"/>
                  <a:gd name="connsiteY201" fmla="*/ 42863 h 198141"/>
                  <a:gd name="connsiteX202" fmla="*/ 0 w 1460117"/>
                  <a:gd name="connsiteY202" fmla="*/ 42863 h 198141"/>
                  <a:gd name="connsiteX203" fmla="*/ 0 w 1460117"/>
                  <a:gd name="connsiteY203" fmla="*/ 153201 h 198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</a:cxnLst>
                <a:rect l="l" t="t" r="r" b="b"/>
                <a:pathLst>
                  <a:path w="1460117" h="198141">
                    <a:moveTo>
                      <a:pt x="1388550" y="34874"/>
                    </a:moveTo>
                    <a:cubicBezTo>
                      <a:pt x="1388550" y="34874"/>
                      <a:pt x="1391992" y="51565"/>
                      <a:pt x="1394785" y="61241"/>
                    </a:cubicBezTo>
                    <a:lnTo>
                      <a:pt x="1403357" y="91050"/>
                    </a:lnTo>
                    <a:lnTo>
                      <a:pt x="1373159" y="91050"/>
                    </a:lnTo>
                    <a:lnTo>
                      <a:pt x="1381926" y="61241"/>
                    </a:lnTo>
                    <a:cubicBezTo>
                      <a:pt x="1384719" y="51565"/>
                      <a:pt x="1388161" y="34874"/>
                      <a:pt x="1388161" y="34874"/>
                    </a:cubicBezTo>
                    <a:lnTo>
                      <a:pt x="1388615" y="34874"/>
                    </a:lnTo>
                    <a:close/>
                    <a:moveTo>
                      <a:pt x="1421542" y="153201"/>
                    </a:moveTo>
                    <a:lnTo>
                      <a:pt x="1460118" y="153201"/>
                    </a:lnTo>
                    <a:lnTo>
                      <a:pt x="1408033" y="0"/>
                    </a:lnTo>
                    <a:lnTo>
                      <a:pt x="1368613" y="0"/>
                    </a:lnTo>
                    <a:lnTo>
                      <a:pt x="1316528" y="153201"/>
                    </a:lnTo>
                    <a:lnTo>
                      <a:pt x="1355105" y="153201"/>
                    </a:lnTo>
                    <a:lnTo>
                      <a:pt x="1364327" y="121054"/>
                    </a:lnTo>
                    <a:lnTo>
                      <a:pt x="1412125" y="121054"/>
                    </a:lnTo>
                    <a:lnTo>
                      <a:pt x="1421542" y="153201"/>
                    </a:lnTo>
                    <a:close/>
                    <a:moveTo>
                      <a:pt x="1244766" y="73711"/>
                    </a:moveTo>
                    <a:lnTo>
                      <a:pt x="1244766" y="32147"/>
                    </a:lnTo>
                    <a:lnTo>
                      <a:pt x="1263859" y="32147"/>
                    </a:lnTo>
                    <a:cubicBezTo>
                      <a:pt x="1276264" y="32147"/>
                      <a:pt x="1282693" y="40525"/>
                      <a:pt x="1282693" y="52734"/>
                    </a:cubicBezTo>
                    <a:cubicBezTo>
                      <a:pt x="1282693" y="64943"/>
                      <a:pt x="1276264" y="73711"/>
                      <a:pt x="1263210" y="73711"/>
                    </a:cubicBezTo>
                    <a:lnTo>
                      <a:pt x="1244766" y="73711"/>
                    </a:lnTo>
                    <a:close/>
                    <a:moveTo>
                      <a:pt x="1207229" y="153201"/>
                    </a:moveTo>
                    <a:lnTo>
                      <a:pt x="1244766" y="153201"/>
                    </a:lnTo>
                    <a:lnTo>
                      <a:pt x="1244766" y="105857"/>
                    </a:lnTo>
                    <a:lnTo>
                      <a:pt x="1270938" y="105857"/>
                    </a:lnTo>
                    <a:cubicBezTo>
                      <a:pt x="1300747" y="105857"/>
                      <a:pt x="1320880" y="83582"/>
                      <a:pt x="1320880" y="52734"/>
                    </a:cubicBezTo>
                    <a:cubicBezTo>
                      <a:pt x="1320880" y="21886"/>
                      <a:pt x="1300747" y="0"/>
                      <a:pt x="1270938" y="0"/>
                    </a:cubicBezTo>
                    <a:lnTo>
                      <a:pt x="1207294" y="0"/>
                    </a:lnTo>
                    <a:lnTo>
                      <a:pt x="1207294" y="153201"/>
                    </a:lnTo>
                    <a:close/>
                    <a:moveTo>
                      <a:pt x="1102865" y="69424"/>
                    </a:moveTo>
                    <a:lnTo>
                      <a:pt x="1102865" y="32147"/>
                    </a:lnTo>
                    <a:lnTo>
                      <a:pt x="1115529" y="32147"/>
                    </a:lnTo>
                    <a:cubicBezTo>
                      <a:pt x="1134363" y="32147"/>
                      <a:pt x="1138649" y="39031"/>
                      <a:pt x="1138649" y="50591"/>
                    </a:cubicBezTo>
                    <a:cubicBezTo>
                      <a:pt x="1138649" y="62800"/>
                      <a:pt x="1131181" y="69424"/>
                      <a:pt x="1119166" y="69424"/>
                    </a:cubicBezTo>
                    <a:lnTo>
                      <a:pt x="1102865" y="69424"/>
                    </a:lnTo>
                    <a:close/>
                    <a:moveTo>
                      <a:pt x="1065393" y="153201"/>
                    </a:moveTo>
                    <a:lnTo>
                      <a:pt x="1102865" y="153201"/>
                    </a:lnTo>
                    <a:lnTo>
                      <a:pt x="1102865" y="101571"/>
                    </a:lnTo>
                    <a:lnTo>
                      <a:pt x="1120465" y="101571"/>
                    </a:lnTo>
                    <a:lnTo>
                      <a:pt x="1147676" y="153201"/>
                    </a:lnTo>
                    <a:lnTo>
                      <a:pt x="1189435" y="153201"/>
                    </a:lnTo>
                    <a:lnTo>
                      <a:pt x="1159626" y="99623"/>
                    </a:lnTo>
                    <a:cubicBezTo>
                      <a:pt x="1155989" y="93194"/>
                      <a:pt x="1153846" y="90401"/>
                      <a:pt x="1153846" y="90401"/>
                    </a:cubicBezTo>
                    <a:lnTo>
                      <a:pt x="1153846" y="89946"/>
                    </a:lnTo>
                    <a:cubicBezTo>
                      <a:pt x="1169042" y="82218"/>
                      <a:pt x="1176771" y="64424"/>
                      <a:pt x="1176771" y="48188"/>
                    </a:cubicBezTo>
                    <a:cubicBezTo>
                      <a:pt x="1176771" y="25912"/>
                      <a:pt x="1165860" y="10261"/>
                      <a:pt x="1148455" y="3637"/>
                    </a:cubicBezTo>
                    <a:cubicBezTo>
                      <a:pt x="1141831" y="1039"/>
                      <a:pt x="1134298" y="0"/>
                      <a:pt x="1118646" y="0"/>
                    </a:cubicBezTo>
                    <a:lnTo>
                      <a:pt x="1065263" y="0"/>
                    </a:lnTo>
                    <a:lnTo>
                      <a:pt x="1065263" y="153201"/>
                    </a:lnTo>
                    <a:close/>
                    <a:moveTo>
                      <a:pt x="911088" y="139498"/>
                    </a:moveTo>
                    <a:cubicBezTo>
                      <a:pt x="911088" y="139498"/>
                      <a:pt x="927584" y="155799"/>
                      <a:pt x="955249" y="155799"/>
                    </a:cubicBezTo>
                    <a:cubicBezTo>
                      <a:pt x="982915" y="155799"/>
                      <a:pt x="1000450" y="139693"/>
                      <a:pt x="1000450" y="120859"/>
                    </a:cubicBezTo>
                    <a:cubicBezTo>
                      <a:pt x="1000450" y="85270"/>
                      <a:pt x="948820" y="83971"/>
                      <a:pt x="948820" y="75659"/>
                    </a:cubicBezTo>
                    <a:cubicBezTo>
                      <a:pt x="948820" y="71827"/>
                      <a:pt x="954210" y="70333"/>
                      <a:pt x="959730" y="70333"/>
                    </a:cubicBezTo>
                    <a:cubicBezTo>
                      <a:pt x="975187" y="70333"/>
                      <a:pt x="985903" y="79361"/>
                      <a:pt x="985903" y="79361"/>
                    </a:cubicBezTo>
                    <a:lnTo>
                      <a:pt x="998567" y="52994"/>
                    </a:lnTo>
                    <a:cubicBezTo>
                      <a:pt x="998567" y="52994"/>
                      <a:pt x="985513" y="40330"/>
                      <a:pt x="959795" y="40330"/>
                    </a:cubicBezTo>
                    <a:cubicBezTo>
                      <a:pt x="934078" y="40330"/>
                      <a:pt x="914335" y="53188"/>
                      <a:pt x="914335" y="73970"/>
                    </a:cubicBezTo>
                    <a:cubicBezTo>
                      <a:pt x="914335" y="109949"/>
                      <a:pt x="965965" y="111053"/>
                      <a:pt x="965965" y="120664"/>
                    </a:cubicBezTo>
                    <a:cubicBezTo>
                      <a:pt x="965965" y="124301"/>
                      <a:pt x="960640" y="125795"/>
                      <a:pt x="955054" y="125795"/>
                    </a:cubicBezTo>
                    <a:cubicBezTo>
                      <a:pt x="939208" y="125795"/>
                      <a:pt x="926999" y="114625"/>
                      <a:pt x="926999" y="114625"/>
                    </a:cubicBezTo>
                    <a:lnTo>
                      <a:pt x="911153" y="139498"/>
                    </a:lnTo>
                    <a:close/>
                    <a:moveTo>
                      <a:pt x="834130" y="83971"/>
                    </a:moveTo>
                    <a:cubicBezTo>
                      <a:pt x="836079" y="75854"/>
                      <a:pt x="841209" y="68125"/>
                      <a:pt x="851925" y="68125"/>
                    </a:cubicBezTo>
                    <a:cubicBezTo>
                      <a:pt x="860692" y="68125"/>
                      <a:pt x="866472" y="75594"/>
                      <a:pt x="866472" y="83971"/>
                    </a:cubicBezTo>
                    <a:lnTo>
                      <a:pt x="834130" y="83971"/>
                    </a:lnTo>
                    <a:close/>
                    <a:moveTo>
                      <a:pt x="795359" y="97934"/>
                    </a:moveTo>
                    <a:cubicBezTo>
                      <a:pt x="795359" y="127289"/>
                      <a:pt x="816596" y="155799"/>
                      <a:pt x="856016" y="155799"/>
                    </a:cubicBezTo>
                    <a:cubicBezTo>
                      <a:pt x="885370" y="155799"/>
                      <a:pt x="903165" y="139693"/>
                      <a:pt x="903165" y="139693"/>
                    </a:cubicBezTo>
                    <a:lnTo>
                      <a:pt x="889462" y="113780"/>
                    </a:lnTo>
                    <a:cubicBezTo>
                      <a:pt x="889462" y="113780"/>
                      <a:pt x="874915" y="124951"/>
                      <a:pt x="859004" y="124951"/>
                    </a:cubicBezTo>
                    <a:cubicBezTo>
                      <a:pt x="847184" y="124951"/>
                      <a:pt x="836079" y="118716"/>
                      <a:pt x="833286" y="105208"/>
                    </a:cubicBezTo>
                    <a:lnTo>
                      <a:pt x="902970" y="105208"/>
                    </a:lnTo>
                    <a:cubicBezTo>
                      <a:pt x="902970" y="105208"/>
                      <a:pt x="903814" y="97285"/>
                      <a:pt x="903814" y="93648"/>
                    </a:cubicBezTo>
                    <a:cubicBezTo>
                      <a:pt x="903814" y="62995"/>
                      <a:pt x="885370" y="40265"/>
                      <a:pt x="852834" y="40265"/>
                    </a:cubicBezTo>
                    <a:cubicBezTo>
                      <a:pt x="817245" y="40265"/>
                      <a:pt x="795424" y="65528"/>
                      <a:pt x="795424" y="97934"/>
                    </a:cubicBezTo>
                    <a:moveTo>
                      <a:pt x="724246" y="112482"/>
                    </a:moveTo>
                    <a:cubicBezTo>
                      <a:pt x="724246" y="149564"/>
                      <a:pt x="758342" y="154305"/>
                      <a:pt x="775876" y="154305"/>
                    </a:cubicBezTo>
                    <a:cubicBezTo>
                      <a:pt x="781851" y="154305"/>
                      <a:pt x="785942" y="153656"/>
                      <a:pt x="785942" y="153656"/>
                    </a:cubicBezTo>
                    <a:lnTo>
                      <a:pt x="785942" y="121509"/>
                    </a:lnTo>
                    <a:cubicBezTo>
                      <a:pt x="785942" y="121509"/>
                      <a:pt x="783994" y="121703"/>
                      <a:pt x="781007" y="121703"/>
                    </a:cubicBezTo>
                    <a:cubicBezTo>
                      <a:pt x="773928" y="121703"/>
                      <a:pt x="761264" y="120015"/>
                      <a:pt x="761264" y="107546"/>
                    </a:cubicBezTo>
                    <a:lnTo>
                      <a:pt x="761264" y="73711"/>
                    </a:lnTo>
                    <a:lnTo>
                      <a:pt x="784384" y="73711"/>
                    </a:lnTo>
                    <a:lnTo>
                      <a:pt x="784384" y="44811"/>
                    </a:lnTo>
                    <a:lnTo>
                      <a:pt x="761264" y="44811"/>
                    </a:lnTo>
                    <a:lnTo>
                      <a:pt x="761264" y="13119"/>
                    </a:lnTo>
                    <a:lnTo>
                      <a:pt x="725286" y="13119"/>
                    </a:lnTo>
                    <a:lnTo>
                      <a:pt x="725286" y="44811"/>
                    </a:lnTo>
                    <a:lnTo>
                      <a:pt x="710089" y="44811"/>
                    </a:lnTo>
                    <a:lnTo>
                      <a:pt x="710089" y="73711"/>
                    </a:lnTo>
                    <a:lnTo>
                      <a:pt x="724246" y="73711"/>
                    </a:lnTo>
                    <a:lnTo>
                      <a:pt x="724246" y="112482"/>
                    </a:lnTo>
                    <a:close/>
                    <a:moveTo>
                      <a:pt x="586632" y="153201"/>
                    </a:moveTo>
                    <a:lnTo>
                      <a:pt x="623714" y="153201"/>
                    </a:lnTo>
                    <a:lnTo>
                      <a:pt x="623714" y="104364"/>
                    </a:lnTo>
                    <a:cubicBezTo>
                      <a:pt x="623714" y="98973"/>
                      <a:pt x="624364" y="94103"/>
                      <a:pt x="625858" y="89816"/>
                    </a:cubicBezTo>
                    <a:cubicBezTo>
                      <a:pt x="629105" y="80400"/>
                      <a:pt x="636118" y="73970"/>
                      <a:pt x="647743" y="73970"/>
                    </a:cubicBezTo>
                    <a:cubicBezTo>
                      <a:pt x="655861" y="73970"/>
                      <a:pt x="659953" y="78256"/>
                      <a:pt x="659953" y="88518"/>
                    </a:cubicBezTo>
                    <a:lnTo>
                      <a:pt x="659953" y="153266"/>
                    </a:lnTo>
                    <a:lnTo>
                      <a:pt x="697035" y="153266"/>
                    </a:lnTo>
                    <a:lnTo>
                      <a:pt x="697035" y="81698"/>
                    </a:lnTo>
                    <a:cubicBezTo>
                      <a:pt x="697035" y="50656"/>
                      <a:pt x="679695" y="40330"/>
                      <a:pt x="657355" y="40330"/>
                    </a:cubicBezTo>
                    <a:cubicBezTo>
                      <a:pt x="637872" y="40330"/>
                      <a:pt x="627351" y="50851"/>
                      <a:pt x="622221" y="59423"/>
                    </a:cubicBezTo>
                    <a:lnTo>
                      <a:pt x="621766" y="59423"/>
                    </a:lnTo>
                    <a:cubicBezTo>
                      <a:pt x="621766" y="59423"/>
                      <a:pt x="622221" y="56176"/>
                      <a:pt x="622221" y="52539"/>
                    </a:cubicBezTo>
                    <a:lnTo>
                      <a:pt x="622221" y="42863"/>
                    </a:lnTo>
                    <a:lnTo>
                      <a:pt x="586632" y="42863"/>
                    </a:lnTo>
                    <a:lnTo>
                      <a:pt x="586632" y="153201"/>
                    </a:lnTo>
                    <a:close/>
                    <a:moveTo>
                      <a:pt x="499868" y="118261"/>
                    </a:moveTo>
                    <a:cubicBezTo>
                      <a:pt x="499868" y="109040"/>
                      <a:pt x="513376" y="105598"/>
                      <a:pt x="525131" y="105598"/>
                    </a:cubicBezTo>
                    <a:lnTo>
                      <a:pt x="528573" y="105598"/>
                    </a:lnTo>
                    <a:lnTo>
                      <a:pt x="528573" y="107936"/>
                    </a:lnTo>
                    <a:cubicBezTo>
                      <a:pt x="528573" y="116963"/>
                      <a:pt x="520000" y="127418"/>
                      <a:pt x="510324" y="127418"/>
                    </a:cubicBezTo>
                    <a:cubicBezTo>
                      <a:pt x="503050" y="127418"/>
                      <a:pt x="499803" y="123327"/>
                      <a:pt x="499803" y="118197"/>
                    </a:cubicBezTo>
                    <a:moveTo>
                      <a:pt x="462525" y="120145"/>
                    </a:moveTo>
                    <a:cubicBezTo>
                      <a:pt x="462525" y="142031"/>
                      <a:pt x="479476" y="155734"/>
                      <a:pt x="500063" y="155734"/>
                    </a:cubicBezTo>
                    <a:cubicBezTo>
                      <a:pt x="523182" y="155734"/>
                      <a:pt x="531365" y="139628"/>
                      <a:pt x="531365" y="139628"/>
                    </a:cubicBezTo>
                    <a:lnTo>
                      <a:pt x="531820" y="139628"/>
                    </a:lnTo>
                    <a:cubicBezTo>
                      <a:pt x="531820" y="139628"/>
                      <a:pt x="531365" y="142810"/>
                      <a:pt x="531365" y="146512"/>
                    </a:cubicBezTo>
                    <a:lnTo>
                      <a:pt x="531365" y="153136"/>
                    </a:lnTo>
                    <a:lnTo>
                      <a:pt x="565201" y="153136"/>
                    </a:lnTo>
                    <a:lnTo>
                      <a:pt x="565201" y="85205"/>
                    </a:lnTo>
                    <a:cubicBezTo>
                      <a:pt x="565201" y="57150"/>
                      <a:pt x="546562" y="40200"/>
                      <a:pt x="515454" y="40200"/>
                    </a:cubicBezTo>
                    <a:cubicBezTo>
                      <a:pt x="488243" y="40200"/>
                      <a:pt x="469150" y="54552"/>
                      <a:pt x="469150" y="54552"/>
                    </a:cubicBezTo>
                    <a:lnTo>
                      <a:pt x="482008" y="80724"/>
                    </a:lnTo>
                    <a:cubicBezTo>
                      <a:pt x="482008" y="80724"/>
                      <a:pt x="497854" y="70204"/>
                      <a:pt x="511817" y="70204"/>
                    </a:cubicBezTo>
                    <a:cubicBezTo>
                      <a:pt x="521039" y="70204"/>
                      <a:pt x="528118" y="73191"/>
                      <a:pt x="528118" y="82413"/>
                    </a:cubicBezTo>
                    <a:lnTo>
                      <a:pt x="528118" y="84361"/>
                    </a:lnTo>
                    <a:lnTo>
                      <a:pt x="526624" y="84361"/>
                    </a:lnTo>
                    <a:cubicBezTo>
                      <a:pt x="509479" y="84361"/>
                      <a:pt x="462525" y="87998"/>
                      <a:pt x="462525" y="120145"/>
                    </a:cubicBezTo>
                    <a:moveTo>
                      <a:pt x="383035" y="153136"/>
                    </a:moveTo>
                    <a:lnTo>
                      <a:pt x="420117" y="153136"/>
                    </a:lnTo>
                    <a:lnTo>
                      <a:pt x="420117" y="111378"/>
                    </a:lnTo>
                    <a:cubicBezTo>
                      <a:pt x="420117" y="105403"/>
                      <a:pt x="420767" y="100467"/>
                      <a:pt x="422066" y="96376"/>
                    </a:cubicBezTo>
                    <a:cubicBezTo>
                      <a:pt x="427391" y="79880"/>
                      <a:pt x="441809" y="77088"/>
                      <a:pt x="450576" y="77088"/>
                    </a:cubicBezTo>
                    <a:cubicBezTo>
                      <a:pt x="455057" y="77088"/>
                      <a:pt x="458044" y="77737"/>
                      <a:pt x="458044" y="77737"/>
                    </a:cubicBezTo>
                    <a:lnTo>
                      <a:pt x="458044" y="41304"/>
                    </a:lnTo>
                    <a:cubicBezTo>
                      <a:pt x="458044" y="41304"/>
                      <a:pt x="455901" y="40849"/>
                      <a:pt x="453758" y="40849"/>
                    </a:cubicBezTo>
                    <a:cubicBezTo>
                      <a:pt x="437262" y="40849"/>
                      <a:pt x="423300" y="53253"/>
                      <a:pt x="418624" y="68255"/>
                    </a:cubicBezTo>
                    <a:lnTo>
                      <a:pt x="418169" y="68255"/>
                    </a:lnTo>
                    <a:cubicBezTo>
                      <a:pt x="418169" y="68255"/>
                      <a:pt x="418624" y="65073"/>
                      <a:pt x="418624" y="61371"/>
                    </a:cubicBezTo>
                    <a:lnTo>
                      <a:pt x="418624" y="42733"/>
                    </a:lnTo>
                    <a:lnTo>
                      <a:pt x="383035" y="42733"/>
                    </a:lnTo>
                    <a:lnTo>
                      <a:pt x="383035" y="153071"/>
                    </a:lnTo>
                    <a:close/>
                    <a:moveTo>
                      <a:pt x="303739" y="119041"/>
                    </a:moveTo>
                    <a:cubicBezTo>
                      <a:pt x="288932" y="119041"/>
                      <a:pt x="282503" y="106832"/>
                      <a:pt x="282503" y="93129"/>
                    </a:cubicBezTo>
                    <a:cubicBezTo>
                      <a:pt x="282503" y="80465"/>
                      <a:pt x="289127" y="71048"/>
                      <a:pt x="302246" y="71048"/>
                    </a:cubicBezTo>
                    <a:cubicBezTo>
                      <a:pt x="313416" y="71048"/>
                      <a:pt x="323677" y="75334"/>
                      <a:pt x="323677" y="94817"/>
                    </a:cubicBezTo>
                    <a:cubicBezTo>
                      <a:pt x="323677" y="114300"/>
                      <a:pt x="313416" y="119041"/>
                      <a:pt x="303739" y="119041"/>
                    </a:cubicBezTo>
                    <a:moveTo>
                      <a:pt x="266267" y="160215"/>
                    </a:moveTo>
                    <a:lnTo>
                      <a:pt x="255746" y="188270"/>
                    </a:lnTo>
                    <a:cubicBezTo>
                      <a:pt x="266462" y="193855"/>
                      <a:pt x="282763" y="198142"/>
                      <a:pt x="297570" y="198142"/>
                    </a:cubicBezTo>
                    <a:cubicBezTo>
                      <a:pt x="327768" y="198142"/>
                      <a:pt x="359915" y="183335"/>
                      <a:pt x="359915" y="143070"/>
                    </a:cubicBezTo>
                    <a:lnTo>
                      <a:pt x="359915" y="42798"/>
                    </a:lnTo>
                    <a:lnTo>
                      <a:pt x="325171" y="42798"/>
                    </a:lnTo>
                    <a:lnTo>
                      <a:pt x="325171" y="48383"/>
                    </a:lnTo>
                    <a:cubicBezTo>
                      <a:pt x="325171" y="49681"/>
                      <a:pt x="325365" y="50980"/>
                      <a:pt x="325365" y="50980"/>
                    </a:cubicBezTo>
                    <a:lnTo>
                      <a:pt x="324716" y="50980"/>
                    </a:lnTo>
                    <a:cubicBezTo>
                      <a:pt x="324716" y="50980"/>
                      <a:pt x="314845" y="40265"/>
                      <a:pt x="294712" y="40265"/>
                    </a:cubicBezTo>
                    <a:cubicBezTo>
                      <a:pt x="261266" y="40265"/>
                      <a:pt x="245225" y="66437"/>
                      <a:pt x="245225" y="94492"/>
                    </a:cubicBezTo>
                    <a:cubicBezTo>
                      <a:pt x="245225" y="122548"/>
                      <a:pt x="261721" y="150019"/>
                      <a:pt x="294972" y="150019"/>
                    </a:cubicBezTo>
                    <a:cubicBezTo>
                      <a:pt x="307831" y="150019"/>
                      <a:pt x="316208" y="146187"/>
                      <a:pt x="322638" y="138459"/>
                    </a:cubicBezTo>
                    <a:lnTo>
                      <a:pt x="323092" y="138459"/>
                    </a:lnTo>
                    <a:cubicBezTo>
                      <a:pt x="323092" y="138459"/>
                      <a:pt x="322898" y="141251"/>
                      <a:pt x="322898" y="142550"/>
                    </a:cubicBezTo>
                    <a:lnTo>
                      <a:pt x="322898" y="146187"/>
                    </a:lnTo>
                    <a:cubicBezTo>
                      <a:pt x="322898" y="162488"/>
                      <a:pt x="310688" y="167424"/>
                      <a:pt x="297375" y="167424"/>
                    </a:cubicBezTo>
                    <a:cubicBezTo>
                      <a:pt x="280035" y="167424"/>
                      <a:pt x="266332" y="160345"/>
                      <a:pt x="266332" y="160345"/>
                    </a:cubicBezTo>
                    <a:moveTo>
                      <a:pt x="192427" y="153266"/>
                    </a:moveTo>
                    <a:lnTo>
                      <a:pt x="229509" y="153266"/>
                    </a:lnTo>
                    <a:lnTo>
                      <a:pt x="229509" y="42927"/>
                    </a:lnTo>
                    <a:lnTo>
                      <a:pt x="192427" y="42927"/>
                    </a:lnTo>
                    <a:lnTo>
                      <a:pt x="192427" y="153266"/>
                    </a:lnTo>
                    <a:close/>
                    <a:moveTo>
                      <a:pt x="192881" y="28965"/>
                    </a:moveTo>
                    <a:lnTo>
                      <a:pt x="229120" y="28965"/>
                    </a:lnTo>
                    <a:lnTo>
                      <a:pt x="229120" y="65"/>
                    </a:lnTo>
                    <a:lnTo>
                      <a:pt x="192881" y="65"/>
                    </a:lnTo>
                    <a:lnTo>
                      <a:pt x="192881" y="28965"/>
                    </a:lnTo>
                    <a:close/>
                    <a:moveTo>
                      <a:pt x="0" y="153266"/>
                    </a:moveTo>
                    <a:lnTo>
                      <a:pt x="37083" y="153266"/>
                    </a:lnTo>
                    <a:lnTo>
                      <a:pt x="37083" y="107611"/>
                    </a:lnTo>
                    <a:cubicBezTo>
                      <a:pt x="37083" y="102870"/>
                      <a:pt x="37277" y="97934"/>
                      <a:pt x="38122" y="93908"/>
                    </a:cubicBezTo>
                    <a:cubicBezTo>
                      <a:pt x="40719" y="82088"/>
                      <a:pt x="46694" y="73970"/>
                      <a:pt x="58254" y="73970"/>
                    </a:cubicBezTo>
                    <a:cubicBezTo>
                      <a:pt x="65333" y="73970"/>
                      <a:pt x="66827" y="79750"/>
                      <a:pt x="66827" y="87933"/>
                    </a:cubicBezTo>
                    <a:lnTo>
                      <a:pt x="66827" y="153266"/>
                    </a:lnTo>
                    <a:lnTo>
                      <a:pt x="103909" y="153266"/>
                    </a:lnTo>
                    <a:lnTo>
                      <a:pt x="103909" y="107611"/>
                    </a:lnTo>
                    <a:cubicBezTo>
                      <a:pt x="103909" y="103130"/>
                      <a:pt x="103909" y="98584"/>
                      <a:pt x="104753" y="94752"/>
                    </a:cubicBezTo>
                    <a:cubicBezTo>
                      <a:pt x="107091" y="82543"/>
                      <a:pt x="113326" y="73970"/>
                      <a:pt x="125146" y="73970"/>
                    </a:cubicBezTo>
                    <a:cubicBezTo>
                      <a:pt x="132224" y="73970"/>
                      <a:pt x="133718" y="79750"/>
                      <a:pt x="133718" y="87933"/>
                    </a:cubicBezTo>
                    <a:lnTo>
                      <a:pt x="133718" y="153266"/>
                    </a:lnTo>
                    <a:lnTo>
                      <a:pt x="170801" y="153266"/>
                    </a:lnTo>
                    <a:lnTo>
                      <a:pt x="170801" y="81698"/>
                    </a:lnTo>
                    <a:cubicBezTo>
                      <a:pt x="170801" y="51240"/>
                      <a:pt x="155149" y="40330"/>
                      <a:pt x="135017" y="40330"/>
                    </a:cubicBezTo>
                    <a:cubicBezTo>
                      <a:pt x="118521" y="40330"/>
                      <a:pt x="105468" y="49747"/>
                      <a:pt x="99688" y="58968"/>
                    </a:cubicBezTo>
                    <a:lnTo>
                      <a:pt x="99233" y="58968"/>
                    </a:lnTo>
                    <a:cubicBezTo>
                      <a:pt x="93453" y="46564"/>
                      <a:pt x="82283" y="40330"/>
                      <a:pt x="68385" y="40330"/>
                    </a:cubicBezTo>
                    <a:cubicBezTo>
                      <a:pt x="51045" y="40330"/>
                      <a:pt x="40719" y="51695"/>
                      <a:pt x="35589" y="59423"/>
                    </a:cubicBezTo>
                    <a:lnTo>
                      <a:pt x="35134" y="59423"/>
                    </a:lnTo>
                    <a:cubicBezTo>
                      <a:pt x="35134" y="59423"/>
                      <a:pt x="35589" y="56176"/>
                      <a:pt x="35589" y="52539"/>
                    </a:cubicBezTo>
                    <a:lnTo>
                      <a:pt x="35589" y="42863"/>
                    </a:lnTo>
                    <a:lnTo>
                      <a:pt x="0" y="42863"/>
                    </a:lnTo>
                    <a:lnTo>
                      <a:pt x="0" y="153201"/>
                    </a:lnTo>
                    <a:close/>
                  </a:path>
                </a:pathLst>
              </a:custGeom>
              <a:solidFill>
                <a:srgbClr val="FFFFFF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3" name="Forma libre 12">
                <a:extLst>
                  <a:ext uri="{FF2B5EF4-FFF2-40B4-BE49-F238E27FC236}">
                    <a16:creationId xmlns:a16="http://schemas.microsoft.com/office/drawing/2014/main" id="{E77003A2-FC3C-11B3-B379-809A5FEDEB53}"/>
                  </a:ext>
                </a:extLst>
              </p:cNvPr>
              <p:cNvSpPr/>
              <p:nvPr/>
            </p:nvSpPr>
            <p:spPr>
              <a:xfrm>
                <a:off x="525820" y="2725292"/>
                <a:ext cx="2346332" cy="198271"/>
              </a:xfrm>
              <a:custGeom>
                <a:avLst/>
                <a:gdLst>
                  <a:gd name="connsiteX0" fmla="*/ 2256971 w 2346332"/>
                  <a:gd name="connsiteY0" fmla="*/ 139433 h 198271"/>
                  <a:gd name="connsiteX1" fmla="*/ 2301132 w 2346332"/>
                  <a:gd name="connsiteY1" fmla="*/ 155734 h 198271"/>
                  <a:gd name="connsiteX2" fmla="*/ 2346332 w 2346332"/>
                  <a:gd name="connsiteY2" fmla="*/ 120794 h 198271"/>
                  <a:gd name="connsiteX3" fmla="*/ 2294703 w 2346332"/>
                  <a:gd name="connsiteY3" fmla="*/ 75594 h 198271"/>
                  <a:gd name="connsiteX4" fmla="*/ 2305613 w 2346332"/>
                  <a:gd name="connsiteY4" fmla="*/ 70204 h 198271"/>
                  <a:gd name="connsiteX5" fmla="*/ 2331785 w 2346332"/>
                  <a:gd name="connsiteY5" fmla="*/ 79231 h 198271"/>
                  <a:gd name="connsiteX6" fmla="*/ 2344449 w 2346332"/>
                  <a:gd name="connsiteY6" fmla="*/ 52864 h 198271"/>
                  <a:gd name="connsiteX7" fmla="*/ 2305678 w 2346332"/>
                  <a:gd name="connsiteY7" fmla="*/ 40200 h 198271"/>
                  <a:gd name="connsiteX8" fmla="*/ 2260218 w 2346332"/>
                  <a:gd name="connsiteY8" fmla="*/ 73840 h 198271"/>
                  <a:gd name="connsiteX9" fmla="*/ 2311848 w 2346332"/>
                  <a:gd name="connsiteY9" fmla="*/ 120535 h 198271"/>
                  <a:gd name="connsiteX10" fmla="*/ 2300937 w 2346332"/>
                  <a:gd name="connsiteY10" fmla="*/ 125665 h 198271"/>
                  <a:gd name="connsiteX11" fmla="*/ 2272882 w 2346332"/>
                  <a:gd name="connsiteY11" fmla="*/ 114495 h 198271"/>
                  <a:gd name="connsiteX12" fmla="*/ 2257036 w 2346332"/>
                  <a:gd name="connsiteY12" fmla="*/ 139368 h 198271"/>
                  <a:gd name="connsiteX13" fmla="*/ 2180013 w 2346332"/>
                  <a:gd name="connsiteY13" fmla="*/ 83907 h 198271"/>
                  <a:gd name="connsiteX14" fmla="*/ 2197807 w 2346332"/>
                  <a:gd name="connsiteY14" fmla="*/ 68061 h 198271"/>
                  <a:gd name="connsiteX15" fmla="*/ 2212355 w 2346332"/>
                  <a:gd name="connsiteY15" fmla="*/ 83907 h 198271"/>
                  <a:gd name="connsiteX16" fmla="*/ 2180013 w 2346332"/>
                  <a:gd name="connsiteY16" fmla="*/ 83907 h 198271"/>
                  <a:gd name="connsiteX17" fmla="*/ 2141242 w 2346332"/>
                  <a:gd name="connsiteY17" fmla="*/ 97869 h 198271"/>
                  <a:gd name="connsiteX18" fmla="*/ 2201899 w 2346332"/>
                  <a:gd name="connsiteY18" fmla="*/ 155734 h 198271"/>
                  <a:gd name="connsiteX19" fmla="*/ 2249048 w 2346332"/>
                  <a:gd name="connsiteY19" fmla="*/ 139693 h 198271"/>
                  <a:gd name="connsiteX20" fmla="*/ 2235345 w 2346332"/>
                  <a:gd name="connsiteY20" fmla="*/ 113780 h 198271"/>
                  <a:gd name="connsiteX21" fmla="*/ 2204886 w 2346332"/>
                  <a:gd name="connsiteY21" fmla="*/ 124951 h 198271"/>
                  <a:gd name="connsiteX22" fmla="*/ 2179169 w 2346332"/>
                  <a:gd name="connsiteY22" fmla="*/ 105208 h 198271"/>
                  <a:gd name="connsiteX23" fmla="*/ 2248853 w 2346332"/>
                  <a:gd name="connsiteY23" fmla="*/ 105208 h 198271"/>
                  <a:gd name="connsiteX24" fmla="*/ 2249697 w 2346332"/>
                  <a:gd name="connsiteY24" fmla="*/ 93648 h 198271"/>
                  <a:gd name="connsiteX25" fmla="*/ 2198717 w 2346332"/>
                  <a:gd name="connsiteY25" fmla="*/ 40265 h 198271"/>
                  <a:gd name="connsiteX26" fmla="*/ 2141307 w 2346332"/>
                  <a:gd name="connsiteY26" fmla="*/ 97934 h 198271"/>
                  <a:gd name="connsiteX27" fmla="*/ 2017200 w 2346332"/>
                  <a:gd name="connsiteY27" fmla="*/ 153201 h 198271"/>
                  <a:gd name="connsiteX28" fmla="*/ 2054283 w 2346332"/>
                  <a:gd name="connsiteY28" fmla="*/ 153201 h 198271"/>
                  <a:gd name="connsiteX29" fmla="*/ 2054283 w 2346332"/>
                  <a:gd name="connsiteY29" fmla="*/ 104364 h 198271"/>
                  <a:gd name="connsiteX30" fmla="*/ 2056426 w 2346332"/>
                  <a:gd name="connsiteY30" fmla="*/ 89816 h 198271"/>
                  <a:gd name="connsiteX31" fmla="*/ 2078312 w 2346332"/>
                  <a:gd name="connsiteY31" fmla="*/ 73970 h 198271"/>
                  <a:gd name="connsiteX32" fmla="*/ 2090521 w 2346332"/>
                  <a:gd name="connsiteY32" fmla="*/ 88518 h 198271"/>
                  <a:gd name="connsiteX33" fmla="*/ 2090521 w 2346332"/>
                  <a:gd name="connsiteY33" fmla="*/ 153266 h 198271"/>
                  <a:gd name="connsiteX34" fmla="*/ 2127604 w 2346332"/>
                  <a:gd name="connsiteY34" fmla="*/ 153266 h 198271"/>
                  <a:gd name="connsiteX35" fmla="*/ 2127604 w 2346332"/>
                  <a:gd name="connsiteY35" fmla="*/ 81699 h 198271"/>
                  <a:gd name="connsiteX36" fmla="*/ 2087988 w 2346332"/>
                  <a:gd name="connsiteY36" fmla="*/ 40330 h 198271"/>
                  <a:gd name="connsiteX37" fmla="*/ 2052854 w 2346332"/>
                  <a:gd name="connsiteY37" fmla="*/ 59423 h 198271"/>
                  <a:gd name="connsiteX38" fmla="*/ 2052399 w 2346332"/>
                  <a:gd name="connsiteY38" fmla="*/ 59423 h 198271"/>
                  <a:gd name="connsiteX39" fmla="*/ 2052854 w 2346332"/>
                  <a:gd name="connsiteY39" fmla="*/ 52539 h 198271"/>
                  <a:gd name="connsiteX40" fmla="*/ 2052854 w 2346332"/>
                  <a:gd name="connsiteY40" fmla="*/ 42863 h 198271"/>
                  <a:gd name="connsiteX41" fmla="*/ 2017265 w 2346332"/>
                  <a:gd name="connsiteY41" fmla="*/ 42863 h 198271"/>
                  <a:gd name="connsiteX42" fmla="*/ 2017265 w 2346332"/>
                  <a:gd name="connsiteY42" fmla="*/ 153201 h 198271"/>
                  <a:gd name="connsiteX43" fmla="*/ 1931670 w 2346332"/>
                  <a:gd name="connsiteY43" fmla="*/ 83972 h 198271"/>
                  <a:gd name="connsiteX44" fmla="*/ 1949465 w 2346332"/>
                  <a:gd name="connsiteY44" fmla="*/ 68125 h 198271"/>
                  <a:gd name="connsiteX45" fmla="*/ 1964012 w 2346332"/>
                  <a:gd name="connsiteY45" fmla="*/ 83972 h 198271"/>
                  <a:gd name="connsiteX46" fmla="*/ 1931670 w 2346332"/>
                  <a:gd name="connsiteY46" fmla="*/ 83972 h 198271"/>
                  <a:gd name="connsiteX47" fmla="*/ 1892899 w 2346332"/>
                  <a:gd name="connsiteY47" fmla="*/ 97934 h 198271"/>
                  <a:gd name="connsiteX48" fmla="*/ 1953556 w 2346332"/>
                  <a:gd name="connsiteY48" fmla="*/ 155799 h 198271"/>
                  <a:gd name="connsiteX49" fmla="*/ 2000705 w 2346332"/>
                  <a:gd name="connsiteY49" fmla="*/ 139758 h 198271"/>
                  <a:gd name="connsiteX50" fmla="*/ 1987002 w 2346332"/>
                  <a:gd name="connsiteY50" fmla="*/ 113845 h 198271"/>
                  <a:gd name="connsiteX51" fmla="*/ 1956543 w 2346332"/>
                  <a:gd name="connsiteY51" fmla="*/ 125016 h 198271"/>
                  <a:gd name="connsiteX52" fmla="*/ 1930826 w 2346332"/>
                  <a:gd name="connsiteY52" fmla="*/ 105273 h 198271"/>
                  <a:gd name="connsiteX53" fmla="*/ 2000510 w 2346332"/>
                  <a:gd name="connsiteY53" fmla="*/ 105273 h 198271"/>
                  <a:gd name="connsiteX54" fmla="*/ 2001354 w 2346332"/>
                  <a:gd name="connsiteY54" fmla="*/ 93713 h 198271"/>
                  <a:gd name="connsiteX55" fmla="*/ 1950374 w 2346332"/>
                  <a:gd name="connsiteY55" fmla="*/ 40330 h 198271"/>
                  <a:gd name="connsiteX56" fmla="*/ 1892964 w 2346332"/>
                  <a:gd name="connsiteY56" fmla="*/ 97999 h 198271"/>
                  <a:gd name="connsiteX57" fmla="*/ 1808733 w 2346332"/>
                  <a:gd name="connsiteY57" fmla="*/ 153266 h 198271"/>
                  <a:gd name="connsiteX58" fmla="*/ 1853933 w 2346332"/>
                  <a:gd name="connsiteY58" fmla="*/ 153266 h 198271"/>
                  <a:gd name="connsiteX59" fmla="*/ 1891470 w 2346332"/>
                  <a:gd name="connsiteY59" fmla="*/ 42927 h 198271"/>
                  <a:gd name="connsiteX60" fmla="*/ 1852245 w 2346332"/>
                  <a:gd name="connsiteY60" fmla="*/ 42927 h 198271"/>
                  <a:gd name="connsiteX61" fmla="*/ 1835294 w 2346332"/>
                  <a:gd name="connsiteY61" fmla="*/ 101636 h 198271"/>
                  <a:gd name="connsiteX62" fmla="*/ 1831203 w 2346332"/>
                  <a:gd name="connsiteY62" fmla="*/ 120729 h 198271"/>
                  <a:gd name="connsiteX63" fmla="*/ 1830749 w 2346332"/>
                  <a:gd name="connsiteY63" fmla="*/ 120729 h 198271"/>
                  <a:gd name="connsiteX64" fmla="*/ 1826657 w 2346332"/>
                  <a:gd name="connsiteY64" fmla="*/ 101636 h 198271"/>
                  <a:gd name="connsiteX65" fmla="*/ 1809512 w 2346332"/>
                  <a:gd name="connsiteY65" fmla="*/ 42927 h 198271"/>
                  <a:gd name="connsiteX66" fmla="*/ 1770481 w 2346332"/>
                  <a:gd name="connsiteY66" fmla="*/ 42927 h 198271"/>
                  <a:gd name="connsiteX67" fmla="*/ 1808603 w 2346332"/>
                  <a:gd name="connsiteY67" fmla="*/ 153266 h 198271"/>
                  <a:gd name="connsiteX68" fmla="*/ 1691705 w 2346332"/>
                  <a:gd name="connsiteY68" fmla="*/ 32147 h 198271"/>
                  <a:gd name="connsiteX69" fmla="*/ 1720410 w 2346332"/>
                  <a:gd name="connsiteY69" fmla="*/ 32147 h 198271"/>
                  <a:gd name="connsiteX70" fmla="*/ 1745673 w 2346332"/>
                  <a:gd name="connsiteY70" fmla="*/ 0 h 198271"/>
                  <a:gd name="connsiteX71" fmla="*/ 1709045 w 2346332"/>
                  <a:gd name="connsiteY71" fmla="*/ 0 h 198271"/>
                  <a:gd name="connsiteX72" fmla="*/ 1691705 w 2346332"/>
                  <a:gd name="connsiteY72" fmla="*/ 32147 h 198271"/>
                  <a:gd name="connsiteX73" fmla="*/ 1682093 w 2346332"/>
                  <a:gd name="connsiteY73" fmla="*/ 98389 h 198271"/>
                  <a:gd name="connsiteX74" fmla="*/ 1707162 w 2346332"/>
                  <a:gd name="connsiteY74" fmla="*/ 71178 h 198271"/>
                  <a:gd name="connsiteX75" fmla="*/ 1732230 w 2346332"/>
                  <a:gd name="connsiteY75" fmla="*/ 98389 h 198271"/>
                  <a:gd name="connsiteX76" fmla="*/ 1707162 w 2346332"/>
                  <a:gd name="connsiteY76" fmla="*/ 124951 h 198271"/>
                  <a:gd name="connsiteX77" fmla="*/ 1682093 w 2346332"/>
                  <a:gd name="connsiteY77" fmla="*/ 98389 h 198271"/>
                  <a:gd name="connsiteX78" fmla="*/ 1644621 w 2346332"/>
                  <a:gd name="connsiteY78" fmla="*/ 98389 h 198271"/>
                  <a:gd name="connsiteX79" fmla="*/ 1707226 w 2346332"/>
                  <a:gd name="connsiteY79" fmla="*/ 155799 h 198271"/>
                  <a:gd name="connsiteX80" fmla="*/ 1769832 w 2346332"/>
                  <a:gd name="connsiteY80" fmla="*/ 98389 h 198271"/>
                  <a:gd name="connsiteX81" fmla="*/ 1707032 w 2346332"/>
                  <a:gd name="connsiteY81" fmla="*/ 40330 h 198271"/>
                  <a:gd name="connsiteX82" fmla="*/ 1644686 w 2346332"/>
                  <a:gd name="connsiteY82" fmla="*/ 98389 h 198271"/>
                  <a:gd name="connsiteX83" fmla="*/ 1592602 w 2346332"/>
                  <a:gd name="connsiteY83" fmla="*/ 42863 h 198271"/>
                  <a:gd name="connsiteX84" fmla="*/ 1592602 w 2346332"/>
                  <a:gd name="connsiteY84" fmla="*/ 152357 h 198271"/>
                  <a:gd name="connsiteX85" fmla="*/ 1572664 w 2346332"/>
                  <a:gd name="connsiteY85" fmla="*/ 166514 h 198271"/>
                  <a:gd name="connsiteX86" fmla="*/ 1567923 w 2346332"/>
                  <a:gd name="connsiteY86" fmla="*/ 166320 h 198271"/>
                  <a:gd name="connsiteX87" fmla="*/ 1567923 w 2346332"/>
                  <a:gd name="connsiteY87" fmla="*/ 197168 h 198271"/>
                  <a:gd name="connsiteX88" fmla="*/ 1577795 w 2346332"/>
                  <a:gd name="connsiteY88" fmla="*/ 197817 h 198271"/>
                  <a:gd name="connsiteX89" fmla="*/ 1629684 w 2346332"/>
                  <a:gd name="connsiteY89" fmla="*/ 155994 h 198271"/>
                  <a:gd name="connsiteX90" fmla="*/ 1629684 w 2346332"/>
                  <a:gd name="connsiteY90" fmla="*/ 42863 h 198271"/>
                  <a:gd name="connsiteX91" fmla="*/ 1592602 w 2346332"/>
                  <a:gd name="connsiteY91" fmla="*/ 42863 h 198271"/>
                  <a:gd name="connsiteX92" fmla="*/ 1593056 w 2346332"/>
                  <a:gd name="connsiteY92" fmla="*/ 28965 h 198271"/>
                  <a:gd name="connsiteX93" fmla="*/ 1629295 w 2346332"/>
                  <a:gd name="connsiteY93" fmla="*/ 28965 h 198271"/>
                  <a:gd name="connsiteX94" fmla="*/ 1629295 w 2346332"/>
                  <a:gd name="connsiteY94" fmla="*/ 0 h 198271"/>
                  <a:gd name="connsiteX95" fmla="*/ 1593056 w 2346332"/>
                  <a:gd name="connsiteY95" fmla="*/ 0 h 198271"/>
                  <a:gd name="connsiteX96" fmla="*/ 1593056 w 2346332"/>
                  <a:gd name="connsiteY96" fmla="*/ 28965 h 198271"/>
                  <a:gd name="connsiteX97" fmla="*/ 1413034 w 2346332"/>
                  <a:gd name="connsiteY97" fmla="*/ 190543 h 198271"/>
                  <a:gd name="connsiteX98" fmla="*/ 1438751 w 2346332"/>
                  <a:gd name="connsiteY98" fmla="*/ 198272 h 198271"/>
                  <a:gd name="connsiteX99" fmla="*/ 1484861 w 2346332"/>
                  <a:gd name="connsiteY99" fmla="*/ 165086 h 198271"/>
                  <a:gd name="connsiteX100" fmla="*/ 1530061 w 2346332"/>
                  <a:gd name="connsiteY100" fmla="*/ 42927 h 198271"/>
                  <a:gd name="connsiteX101" fmla="*/ 1489537 w 2346332"/>
                  <a:gd name="connsiteY101" fmla="*/ 42927 h 198271"/>
                  <a:gd name="connsiteX102" fmla="*/ 1475574 w 2346332"/>
                  <a:gd name="connsiteY102" fmla="*/ 94362 h 198271"/>
                  <a:gd name="connsiteX103" fmla="*/ 1471937 w 2346332"/>
                  <a:gd name="connsiteY103" fmla="*/ 110858 h 198271"/>
                  <a:gd name="connsiteX104" fmla="*/ 1471483 w 2346332"/>
                  <a:gd name="connsiteY104" fmla="*/ 110858 h 198271"/>
                  <a:gd name="connsiteX105" fmla="*/ 1467391 w 2346332"/>
                  <a:gd name="connsiteY105" fmla="*/ 93713 h 198271"/>
                  <a:gd name="connsiteX106" fmla="*/ 1451091 w 2346332"/>
                  <a:gd name="connsiteY106" fmla="*/ 42927 h 198271"/>
                  <a:gd name="connsiteX107" fmla="*/ 1409072 w 2346332"/>
                  <a:gd name="connsiteY107" fmla="*/ 42927 h 198271"/>
                  <a:gd name="connsiteX108" fmla="*/ 1456026 w 2346332"/>
                  <a:gd name="connsiteY108" fmla="*/ 151188 h 198271"/>
                  <a:gd name="connsiteX109" fmla="*/ 1453883 w 2346332"/>
                  <a:gd name="connsiteY109" fmla="*/ 156318 h 198271"/>
                  <a:gd name="connsiteX110" fmla="*/ 1436089 w 2346332"/>
                  <a:gd name="connsiteY110" fmla="*/ 167489 h 198271"/>
                  <a:gd name="connsiteX111" fmla="*/ 1424724 w 2346332"/>
                  <a:gd name="connsiteY111" fmla="*/ 163397 h 198271"/>
                  <a:gd name="connsiteX112" fmla="*/ 1412969 w 2346332"/>
                  <a:gd name="connsiteY112" fmla="*/ 190608 h 198271"/>
                  <a:gd name="connsiteX113" fmla="*/ 1267951 w 2346332"/>
                  <a:gd name="connsiteY113" fmla="*/ 139563 h 198271"/>
                  <a:gd name="connsiteX114" fmla="*/ 1312112 w 2346332"/>
                  <a:gd name="connsiteY114" fmla="*/ 155864 h 198271"/>
                  <a:gd name="connsiteX115" fmla="*/ 1357313 w 2346332"/>
                  <a:gd name="connsiteY115" fmla="*/ 120924 h 198271"/>
                  <a:gd name="connsiteX116" fmla="*/ 1305683 w 2346332"/>
                  <a:gd name="connsiteY116" fmla="*/ 75724 h 198271"/>
                  <a:gd name="connsiteX117" fmla="*/ 1316593 w 2346332"/>
                  <a:gd name="connsiteY117" fmla="*/ 70333 h 198271"/>
                  <a:gd name="connsiteX118" fmla="*/ 1342765 w 2346332"/>
                  <a:gd name="connsiteY118" fmla="*/ 79361 h 198271"/>
                  <a:gd name="connsiteX119" fmla="*/ 1355429 w 2346332"/>
                  <a:gd name="connsiteY119" fmla="*/ 52994 h 198271"/>
                  <a:gd name="connsiteX120" fmla="*/ 1316658 w 2346332"/>
                  <a:gd name="connsiteY120" fmla="*/ 40330 h 198271"/>
                  <a:gd name="connsiteX121" fmla="*/ 1271198 w 2346332"/>
                  <a:gd name="connsiteY121" fmla="*/ 73970 h 198271"/>
                  <a:gd name="connsiteX122" fmla="*/ 1322828 w 2346332"/>
                  <a:gd name="connsiteY122" fmla="*/ 120664 h 198271"/>
                  <a:gd name="connsiteX123" fmla="*/ 1311917 w 2346332"/>
                  <a:gd name="connsiteY123" fmla="*/ 125795 h 198271"/>
                  <a:gd name="connsiteX124" fmla="*/ 1283862 w 2346332"/>
                  <a:gd name="connsiteY124" fmla="*/ 114625 h 198271"/>
                  <a:gd name="connsiteX125" fmla="*/ 1268016 w 2346332"/>
                  <a:gd name="connsiteY125" fmla="*/ 139498 h 198271"/>
                  <a:gd name="connsiteX126" fmla="*/ 1186707 w 2346332"/>
                  <a:gd name="connsiteY126" fmla="*/ 84036 h 198271"/>
                  <a:gd name="connsiteX127" fmla="*/ 1204501 w 2346332"/>
                  <a:gd name="connsiteY127" fmla="*/ 68190 h 198271"/>
                  <a:gd name="connsiteX128" fmla="*/ 1219049 w 2346332"/>
                  <a:gd name="connsiteY128" fmla="*/ 84036 h 198271"/>
                  <a:gd name="connsiteX129" fmla="*/ 1186707 w 2346332"/>
                  <a:gd name="connsiteY129" fmla="*/ 84036 h 198271"/>
                  <a:gd name="connsiteX130" fmla="*/ 1147936 w 2346332"/>
                  <a:gd name="connsiteY130" fmla="*/ 97999 h 198271"/>
                  <a:gd name="connsiteX131" fmla="*/ 1208593 w 2346332"/>
                  <a:gd name="connsiteY131" fmla="*/ 155864 h 198271"/>
                  <a:gd name="connsiteX132" fmla="*/ 1255742 w 2346332"/>
                  <a:gd name="connsiteY132" fmla="*/ 139823 h 198271"/>
                  <a:gd name="connsiteX133" fmla="*/ 1242039 w 2346332"/>
                  <a:gd name="connsiteY133" fmla="*/ 113910 h 198271"/>
                  <a:gd name="connsiteX134" fmla="*/ 1211580 w 2346332"/>
                  <a:gd name="connsiteY134" fmla="*/ 125081 h 198271"/>
                  <a:gd name="connsiteX135" fmla="*/ 1185863 w 2346332"/>
                  <a:gd name="connsiteY135" fmla="*/ 105338 h 198271"/>
                  <a:gd name="connsiteX136" fmla="*/ 1255482 w 2346332"/>
                  <a:gd name="connsiteY136" fmla="*/ 105338 h 198271"/>
                  <a:gd name="connsiteX137" fmla="*/ 1256326 w 2346332"/>
                  <a:gd name="connsiteY137" fmla="*/ 93778 h 198271"/>
                  <a:gd name="connsiteX138" fmla="*/ 1205346 w 2346332"/>
                  <a:gd name="connsiteY138" fmla="*/ 40395 h 198271"/>
                  <a:gd name="connsiteX139" fmla="*/ 1147936 w 2346332"/>
                  <a:gd name="connsiteY139" fmla="*/ 98064 h 198271"/>
                  <a:gd name="connsiteX140" fmla="*/ 1072472 w 2346332"/>
                  <a:gd name="connsiteY140" fmla="*/ 112612 h 198271"/>
                  <a:gd name="connsiteX141" fmla="*/ 1124102 w 2346332"/>
                  <a:gd name="connsiteY141" fmla="*/ 154435 h 198271"/>
                  <a:gd name="connsiteX142" fmla="*/ 1134168 w 2346332"/>
                  <a:gd name="connsiteY142" fmla="*/ 153786 h 198271"/>
                  <a:gd name="connsiteX143" fmla="*/ 1134168 w 2346332"/>
                  <a:gd name="connsiteY143" fmla="*/ 121639 h 198271"/>
                  <a:gd name="connsiteX144" fmla="*/ 1129232 w 2346332"/>
                  <a:gd name="connsiteY144" fmla="*/ 121833 h 198271"/>
                  <a:gd name="connsiteX145" fmla="*/ 1109489 w 2346332"/>
                  <a:gd name="connsiteY145" fmla="*/ 107676 h 198271"/>
                  <a:gd name="connsiteX146" fmla="*/ 1109489 w 2346332"/>
                  <a:gd name="connsiteY146" fmla="*/ 73840 h 198271"/>
                  <a:gd name="connsiteX147" fmla="*/ 1132609 w 2346332"/>
                  <a:gd name="connsiteY147" fmla="*/ 73840 h 198271"/>
                  <a:gd name="connsiteX148" fmla="*/ 1132609 w 2346332"/>
                  <a:gd name="connsiteY148" fmla="*/ 44941 h 198271"/>
                  <a:gd name="connsiteX149" fmla="*/ 1109489 w 2346332"/>
                  <a:gd name="connsiteY149" fmla="*/ 44941 h 198271"/>
                  <a:gd name="connsiteX150" fmla="*/ 1109489 w 2346332"/>
                  <a:gd name="connsiteY150" fmla="*/ 13248 h 198271"/>
                  <a:gd name="connsiteX151" fmla="*/ 1073511 w 2346332"/>
                  <a:gd name="connsiteY151" fmla="*/ 13248 h 198271"/>
                  <a:gd name="connsiteX152" fmla="*/ 1073511 w 2346332"/>
                  <a:gd name="connsiteY152" fmla="*/ 44941 h 198271"/>
                  <a:gd name="connsiteX153" fmla="*/ 1058314 w 2346332"/>
                  <a:gd name="connsiteY153" fmla="*/ 44941 h 198271"/>
                  <a:gd name="connsiteX154" fmla="*/ 1058314 w 2346332"/>
                  <a:gd name="connsiteY154" fmla="*/ 73840 h 198271"/>
                  <a:gd name="connsiteX155" fmla="*/ 1072472 w 2346332"/>
                  <a:gd name="connsiteY155" fmla="*/ 73840 h 198271"/>
                  <a:gd name="connsiteX156" fmla="*/ 1072472 w 2346332"/>
                  <a:gd name="connsiteY156" fmla="*/ 112612 h 198271"/>
                  <a:gd name="connsiteX157" fmla="*/ 930571 w 2346332"/>
                  <a:gd name="connsiteY157" fmla="*/ 153331 h 198271"/>
                  <a:gd name="connsiteX158" fmla="*/ 967654 w 2346332"/>
                  <a:gd name="connsiteY158" fmla="*/ 153331 h 198271"/>
                  <a:gd name="connsiteX159" fmla="*/ 967654 w 2346332"/>
                  <a:gd name="connsiteY159" fmla="*/ 104494 h 198271"/>
                  <a:gd name="connsiteX160" fmla="*/ 969797 w 2346332"/>
                  <a:gd name="connsiteY160" fmla="*/ 89946 h 198271"/>
                  <a:gd name="connsiteX161" fmla="*/ 991682 w 2346332"/>
                  <a:gd name="connsiteY161" fmla="*/ 74100 h 198271"/>
                  <a:gd name="connsiteX162" fmla="*/ 1003892 w 2346332"/>
                  <a:gd name="connsiteY162" fmla="*/ 88648 h 198271"/>
                  <a:gd name="connsiteX163" fmla="*/ 1003892 w 2346332"/>
                  <a:gd name="connsiteY163" fmla="*/ 153396 h 198271"/>
                  <a:gd name="connsiteX164" fmla="*/ 1040974 w 2346332"/>
                  <a:gd name="connsiteY164" fmla="*/ 153396 h 198271"/>
                  <a:gd name="connsiteX165" fmla="*/ 1040974 w 2346332"/>
                  <a:gd name="connsiteY165" fmla="*/ 81828 h 198271"/>
                  <a:gd name="connsiteX166" fmla="*/ 1001359 w 2346332"/>
                  <a:gd name="connsiteY166" fmla="*/ 40460 h 198271"/>
                  <a:gd name="connsiteX167" fmla="*/ 966225 w 2346332"/>
                  <a:gd name="connsiteY167" fmla="*/ 59553 h 198271"/>
                  <a:gd name="connsiteX168" fmla="*/ 965770 w 2346332"/>
                  <a:gd name="connsiteY168" fmla="*/ 59553 h 198271"/>
                  <a:gd name="connsiteX169" fmla="*/ 966225 w 2346332"/>
                  <a:gd name="connsiteY169" fmla="*/ 52669 h 198271"/>
                  <a:gd name="connsiteX170" fmla="*/ 966225 w 2346332"/>
                  <a:gd name="connsiteY170" fmla="*/ 42992 h 198271"/>
                  <a:gd name="connsiteX171" fmla="*/ 930636 w 2346332"/>
                  <a:gd name="connsiteY171" fmla="*/ 42992 h 198271"/>
                  <a:gd name="connsiteX172" fmla="*/ 930636 w 2346332"/>
                  <a:gd name="connsiteY172" fmla="*/ 153331 h 198271"/>
                  <a:gd name="connsiteX173" fmla="*/ 840754 w 2346332"/>
                  <a:gd name="connsiteY173" fmla="*/ 84102 h 198271"/>
                  <a:gd name="connsiteX174" fmla="*/ 858549 w 2346332"/>
                  <a:gd name="connsiteY174" fmla="*/ 68255 h 198271"/>
                  <a:gd name="connsiteX175" fmla="*/ 873096 w 2346332"/>
                  <a:gd name="connsiteY175" fmla="*/ 84102 h 198271"/>
                  <a:gd name="connsiteX176" fmla="*/ 840754 w 2346332"/>
                  <a:gd name="connsiteY176" fmla="*/ 84102 h 198271"/>
                  <a:gd name="connsiteX177" fmla="*/ 801983 w 2346332"/>
                  <a:gd name="connsiteY177" fmla="*/ 98064 h 198271"/>
                  <a:gd name="connsiteX178" fmla="*/ 862640 w 2346332"/>
                  <a:gd name="connsiteY178" fmla="*/ 155929 h 198271"/>
                  <a:gd name="connsiteX179" fmla="*/ 909789 w 2346332"/>
                  <a:gd name="connsiteY179" fmla="*/ 139888 h 198271"/>
                  <a:gd name="connsiteX180" fmla="*/ 896086 w 2346332"/>
                  <a:gd name="connsiteY180" fmla="*/ 113975 h 198271"/>
                  <a:gd name="connsiteX181" fmla="*/ 865628 w 2346332"/>
                  <a:gd name="connsiteY181" fmla="*/ 125146 h 198271"/>
                  <a:gd name="connsiteX182" fmla="*/ 839910 w 2346332"/>
                  <a:gd name="connsiteY182" fmla="*/ 105403 h 198271"/>
                  <a:gd name="connsiteX183" fmla="*/ 909529 w 2346332"/>
                  <a:gd name="connsiteY183" fmla="*/ 105403 h 198271"/>
                  <a:gd name="connsiteX184" fmla="*/ 910374 w 2346332"/>
                  <a:gd name="connsiteY184" fmla="*/ 93843 h 198271"/>
                  <a:gd name="connsiteX185" fmla="*/ 859393 w 2346332"/>
                  <a:gd name="connsiteY185" fmla="*/ 40460 h 198271"/>
                  <a:gd name="connsiteX186" fmla="*/ 801983 w 2346332"/>
                  <a:gd name="connsiteY186" fmla="*/ 98129 h 198271"/>
                  <a:gd name="connsiteX187" fmla="*/ 683722 w 2346332"/>
                  <a:gd name="connsiteY187" fmla="*/ 98129 h 198271"/>
                  <a:gd name="connsiteX188" fmla="*/ 745223 w 2346332"/>
                  <a:gd name="connsiteY188" fmla="*/ 155994 h 198271"/>
                  <a:gd name="connsiteX189" fmla="*/ 792567 w 2346332"/>
                  <a:gd name="connsiteY189" fmla="*/ 137745 h 198271"/>
                  <a:gd name="connsiteX190" fmla="*/ 779058 w 2346332"/>
                  <a:gd name="connsiteY190" fmla="*/ 111832 h 198271"/>
                  <a:gd name="connsiteX191" fmla="*/ 748860 w 2346332"/>
                  <a:gd name="connsiteY191" fmla="*/ 125146 h 198271"/>
                  <a:gd name="connsiteX192" fmla="*/ 721194 w 2346332"/>
                  <a:gd name="connsiteY192" fmla="*/ 97740 h 198271"/>
                  <a:gd name="connsiteX193" fmla="*/ 747561 w 2346332"/>
                  <a:gd name="connsiteY193" fmla="*/ 71373 h 198271"/>
                  <a:gd name="connsiteX194" fmla="*/ 773473 w 2346332"/>
                  <a:gd name="connsiteY194" fmla="*/ 82088 h 198271"/>
                  <a:gd name="connsiteX195" fmla="*/ 789125 w 2346332"/>
                  <a:gd name="connsiteY195" fmla="*/ 57215 h 198271"/>
                  <a:gd name="connsiteX196" fmla="*/ 745223 w 2346332"/>
                  <a:gd name="connsiteY196" fmla="*/ 40525 h 198271"/>
                  <a:gd name="connsiteX197" fmla="*/ 683722 w 2346332"/>
                  <a:gd name="connsiteY197" fmla="*/ 98194 h 198271"/>
                  <a:gd name="connsiteX198" fmla="*/ 582346 w 2346332"/>
                  <a:gd name="connsiteY198" fmla="*/ 139758 h 198271"/>
                  <a:gd name="connsiteX199" fmla="*/ 626507 w 2346332"/>
                  <a:gd name="connsiteY199" fmla="*/ 156058 h 198271"/>
                  <a:gd name="connsiteX200" fmla="*/ 671707 w 2346332"/>
                  <a:gd name="connsiteY200" fmla="*/ 121119 h 198271"/>
                  <a:gd name="connsiteX201" fmla="*/ 620078 w 2346332"/>
                  <a:gd name="connsiteY201" fmla="*/ 75919 h 198271"/>
                  <a:gd name="connsiteX202" fmla="*/ 630988 w 2346332"/>
                  <a:gd name="connsiteY202" fmla="*/ 70528 h 198271"/>
                  <a:gd name="connsiteX203" fmla="*/ 657160 w 2346332"/>
                  <a:gd name="connsiteY203" fmla="*/ 79555 h 198271"/>
                  <a:gd name="connsiteX204" fmla="*/ 669824 w 2346332"/>
                  <a:gd name="connsiteY204" fmla="*/ 53188 h 198271"/>
                  <a:gd name="connsiteX205" fmla="*/ 631053 w 2346332"/>
                  <a:gd name="connsiteY205" fmla="*/ 40525 h 198271"/>
                  <a:gd name="connsiteX206" fmla="*/ 585593 w 2346332"/>
                  <a:gd name="connsiteY206" fmla="*/ 74165 h 198271"/>
                  <a:gd name="connsiteX207" fmla="*/ 637223 w 2346332"/>
                  <a:gd name="connsiteY207" fmla="*/ 120859 h 198271"/>
                  <a:gd name="connsiteX208" fmla="*/ 626312 w 2346332"/>
                  <a:gd name="connsiteY208" fmla="*/ 125990 h 198271"/>
                  <a:gd name="connsiteX209" fmla="*/ 598257 w 2346332"/>
                  <a:gd name="connsiteY209" fmla="*/ 114820 h 198271"/>
                  <a:gd name="connsiteX210" fmla="*/ 582410 w 2346332"/>
                  <a:gd name="connsiteY210" fmla="*/ 139693 h 198271"/>
                  <a:gd name="connsiteX211" fmla="*/ 501102 w 2346332"/>
                  <a:gd name="connsiteY211" fmla="*/ 84231 h 198271"/>
                  <a:gd name="connsiteX212" fmla="*/ 518896 w 2346332"/>
                  <a:gd name="connsiteY212" fmla="*/ 68385 h 198271"/>
                  <a:gd name="connsiteX213" fmla="*/ 533443 w 2346332"/>
                  <a:gd name="connsiteY213" fmla="*/ 84231 h 198271"/>
                  <a:gd name="connsiteX214" fmla="*/ 501102 w 2346332"/>
                  <a:gd name="connsiteY214" fmla="*/ 84231 h 198271"/>
                  <a:gd name="connsiteX215" fmla="*/ 462331 w 2346332"/>
                  <a:gd name="connsiteY215" fmla="*/ 98194 h 198271"/>
                  <a:gd name="connsiteX216" fmla="*/ 522987 w 2346332"/>
                  <a:gd name="connsiteY216" fmla="*/ 156058 h 198271"/>
                  <a:gd name="connsiteX217" fmla="*/ 570136 w 2346332"/>
                  <a:gd name="connsiteY217" fmla="*/ 140017 h 198271"/>
                  <a:gd name="connsiteX218" fmla="*/ 556433 w 2346332"/>
                  <a:gd name="connsiteY218" fmla="*/ 114105 h 198271"/>
                  <a:gd name="connsiteX219" fmla="*/ 525975 w 2346332"/>
                  <a:gd name="connsiteY219" fmla="*/ 125275 h 198271"/>
                  <a:gd name="connsiteX220" fmla="*/ 500257 w 2346332"/>
                  <a:gd name="connsiteY220" fmla="*/ 105533 h 198271"/>
                  <a:gd name="connsiteX221" fmla="*/ 569876 w 2346332"/>
                  <a:gd name="connsiteY221" fmla="*/ 105533 h 198271"/>
                  <a:gd name="connsiteX222" fmla="*/ 570721 w 2346332"/>
                  <a:gd name="connsiteY222" fmla="*/ 93973 h 198271"/>
                  <a:gd name="connsiteX223" fmla="*/ 519740 w 2346332"/>
                  <a:gd name="connsiteY223" fmla="*/ 40589 h 198271"/>
                  <a:gd name="connsiteX224" fmla="*/ 462331 w 2346332"/>
                  <a:gd name="connsiteY224" fmla="*/ 98259 h 198271"/>
                  <a:gd name="connsiteX225" fmla="*/ 399530 w 2346332"/>
                  <a:gd name="connsiteY225" fmla="*/ 112806 h 198271"/>
                  <a:gd name="connsiteX226" fmla="*/ 440250 w 2346332"/>
                  <a:gd name="connsiteY226" fmla="*/ 154630 h 198271"/>
                  <a:gd name="connsiteX227" fmla="*/ 451420 w 2346332"/>
                  <a:gd name="connsiteY227" fmla="*/ 153980 h 198271"/>
                  <a:gd name="connsiteX228" fmla="*/ 451420 w 2346332"/>
                  <a:gd name="connsiteY228" fmla="*/ 121833 h 198271"/>
                  <a:gd name="connsiteX229" fmla="*/ 446939 w 2346332"/>
                  <a:gd name="connsiteY229" fmla="*/ 122028 h 198271"/>
                  <a:gd name="connsiteX230" fmla="*/ 436678 w 2346332"/>
                  <a:gd name="connsiteY230" fmla="*/ 107871 h 198271"/>
                  <a:gd name="connsiteX231" fmla="*/ 436678 w 2346332"/>
                  <a:gd name="connsiteY231" fmla="*/ 260 h 198271"/>
                  <a:gd name="connsiteX232" fmla="*/ 399595 w 2346332"/>
                  <a:gd name="connsiteY232" fmla="*/ 260 h 198271"/>
                  <a:gd name="connsiteX233" fmla="*/ 399595 w 2346332"/>
                  <a:gd name="connsiteY233" fmla="*/ 112741 h 198271"/>
                  <a:gd name="connsiteX234" fmla="*/ 294128 w 2346332"/>
                  <a:gd name="connsiteY234" fmla="*/ 98649 h 198271"/>
                  <a:gd name="connsiteX235" fmla="*/ 319196 w 2346332"/>
                  <a:gd name="connsiteY235" fmla="*/ 71438 h 198271"/>
                  <a:gd name="connsiteX236" fmla="*/ 344264 w 2346332"/>
                  <a:gd name="connsiteY236" fmla="*/ 98649 h 198271"/>
                  <a:gd name="connsiteX237" fmla="*/ 319196 w 2346332"/>
                  <a:gd name="connsiteY237" fmla="*/ 125210 h 198271"/>
                  <a:gd name="connsiteX238" fmla="*/ 294128 w 2346332"/>
                  <a:gd name="connsiteY238" fmla="*/ 98649 h 198271"/>
                  <a:gd name="connsiteX239" fmla="*/ 256655 w 2346332"/>
                  <a:gd name="connsiteY239" fmla="*/ 98649 h 198271"/>
                  <a:gd name="connsiteX240" fmla="*/ 319261 w 2346332"/>
                  <a:gd name="connsiteY240" fmla="*/ 156058 h 198271"/>
                  <a:gd name="connsiteX241" fmla="*/ 381866 w 2346332"/>
                  <a:gd name="connsiteY241" fmla="*/ 98649 h 198271"/>
                  <a:gd name="connsiteX242" fmla="*/ 319066 w 2346332"/>
                  <a:gd name="connsiteY242" fmla="*/ 40589 h 198271"/>
                  <a:gd name="connsiteX243" fmla="*/ 256720 w 2346332"/>
                  <a:gd name="connsiteY243" fmla="*/ 98649 h 198271"/>
                  <a:gd name="connsiteX244" fmla="*/ 158137 w 2346332"/>
                  <a:gd name="connsiteY244" fmla="*/ 98194 h 198271"/>
                  <a:gd name="connsiteX245" fmla="*/ 179763 w 2346332"/>
                  <a:gd name="connsiteY245" fmla="*/ 71827 h 198271"/>
                  <a:gd name="connsiteX246" fmla="*/ 201389 w 2346332"/>
                  <a:gd name="connsiteY246" fmla="*/ 98194 h 198271"/>
                  <a:gd name="connsiteX247" fmla="*/ 179763 w 2346332"/>
                  <a:gd name="connsiteY247" fmla="*/ 125405 h 198271"/>
                  <a:gd name="connsiteX248" fmla="*/ 158137 w 2346332"/>
                  <a:gd name="connsiteY248" fmla="*/ 98194 h 198271"/>
                  <a:gd name="connsiteX249" fmla="*/ 120859 w 2346332"/>
                  <a:gd name="connsiteY249" fmla="*/ 98194 h 198271"/>
                  <a:gd name="connsiteX250" fmla="*/ 170606 w 2346332"/>
                  <a:gd name="connsiteY250" fmla="*/ 156058 h 198271"/>
                  <a:gd name="connsiteX251" fmla="*/ 202558 w 2346332"/>
                  <a:gd name="connsiteY251" fmla="*/ 140017 h 198271"/>
                  <a:gd name="connsiteX252" fmla="*/ 203012 w 2346332"/>
                  <a:gd name="connsiteY252" fmla="*/ 140017 h 198271"/>
                  <a:gd name="connsiteX253" fmla="*/ 202818 w 2346332"/>
                  <a:gd name="connsiteY253" fmla="*/ 146252 h 198271"/>
                  <a:gd name="connsiteX254" fmla="*/ 202818 w 2346332"/>
                  <a:gd name="connsiteY254" fmla="*/ 153526 h 198271"/>
                  <a:gd name="connsiteX255" fmla="*/ 237562 w 2346332"/>
                  <a:gd name="connsiteY255" fmla="*/ 153526 h 198271"/>
                  <a:gd name="connsiteX256" fmla="*/ 237562 w 2346332"/>
                  <a:gd name="connsiteY256" fmla="*/ 325 h 198271"/>
                  <a:gd name="connsiteX257" fmla="*/ 200480 w 2346332"/>
                  <a:gd name="connsiteY257" fmla="*/ 325 h 198271"/>
                  <a:gd name="connsiteX258" fmla="*/ 200480 w 2346332"/>
                  <a:gd name="connsiteY258" fmla="*/ 44486 h 198271"/>
                  <a:gd name="connsiteX259" fmla="*/ 200674 w 2346332"/>
                  <a:gd name="connsiteY259" fmla="*/ 49422 h 198271"/>
                  <a:gd name="connsiteX260" fmla="*/ 200220 w 2346332"/>
                  <a:gd name="connsiteY260" fmla="*/ 49422 h 198271"/>
                  <a:gd name="connsiteX261" fmla="*/ 171320 w 2346332"/>
                  <a:gd name="connsiteY261" fmla="*/ 40654 h 198271"/>
                  <a:gd name="connsiteX262" fmla="*/ 120924 w 2346332"/>
                  <a:gd name="connsiteY262" fmla="*/ 98324 h 198271"/>
                  <a:gd name="connsiteX263" fmla="*/ 37342 w 2346332"/>
                  <a:gd name="connsiteY263" fmla="*/ 118716 h 198271"/>
                  <a:gd name="connsiteX264" fmla="*/ 62605 w 2346332"/>
                  <a:gd name="connsiteY264" fmla="*/ 106052 h 198271"/>
                  <a:gd name="connsiteX265" fmla="*/ 66047 w 2346332"/>
                  <a:gd name="connsiteY265" fmla="*/ 106052 h 198271"/>
                  <a:gd name="connsiteX266" fmla="*/ 66047 w 2346332"/>
                  <a:gd name="connsiteY266" fmla="*/ 108390 h 198271"/>
                  <a:gd name="connsiteX267" fmla="*/ 47863 w 2346332"/>
                  <a:gd name="connsiteY267" fmla="*/ 127873 h 198271"/>
                  <a:gd name="connsiteX268" fmla="*/ 37342 w 2346332"/>
                  <a:gd name="connsiteY268" fmla="*/ 118651 h 198271"/>
                  <a:gd name="connsiteX269" fmla="*/ 65 w 2346332"/>
                  <a:gd name="connsiteY269" fmla="*/ 120600 h 198271"/>
                  <a:gd name="connsiteX270" fmla="*/ 37537 w 2346332"/>
                  <a:gd name="connsiteY270" fmla="*/ 156188 h 198271"/>
                  <a:gd name="connsiteX271" fmla="*/ 68840 w 2346332"/>
                  <a:gd name="connsiteY271" fmla="*/ 140147 h 198271"/>
                  <a:gd name="connsiteX272" fmla="*/ 69294 w 2346332"/>
                  <a:gd name="connsiteY272" fmla="*/ 140147 h 198271"/>
                  <a:gd name="connsiteX273" fmla="*/ 68840 w 2346332"/>
                  <a:gd name="connsiteY273" fmla="*/ 147031 h 198271"/>
                  <a:gd name="connsiteX274" fmla="*/ 68840 w 2346332"/>
                  <a:gd name="connsiteY274" fmla="*/ 153656 h 198271"/>
                  <a:gd name="connsiteX275" fmla="*/ 102675 w 2346332"/>
                  <a:gd name="connsiteY275" fmla="*/ 153656 h 198271"/>
                  <a:gd name="connsiteX276" fmla="*/ 102675 w 2346332"/>
                  <a:gd name="connsiteY276" fmla="*/ 85725 h 198271"/>
                  <a:gd name="connsiteX277" fmla="*/ 52929 w 2346332"/>
                  <a:gd name="connsiteY277" fmla="*/ 40719 h 198271"/>
                  <a:gd name="connsiteX278" fmla="*/ 6624 w 2346332"/>
                  <a:gd name="connsiteY278" fmla="*/ 55072 h 198271"/>
                  <a:gd name="connsiteX279" fmla="*/ 19483 w 2346332"/>
                  <a:gd name="connsiteY279" fmla="*/ 81244 h 198271"/>
                  <a:gd name="connsiteX280" fmla="*/ 49292 w 2346332"/>
                  <a:gd name="connsiteY280" fmla="*/ 70723 h 198271"/>
                  <a:gd name="connsiteX281" fmla="*/ 65593 w 2346332"/>
                  <a:gd name="connsiteY281" fmla="*/ 82932 h 198271"/>
                  <a:gd name="connsiteX282" fmla="*/ 65593 w 2346332"/>
                  <a:gd name="connsiteY282" fmla="*/ 84881 h 198271"/>
                  <a:gd name="connsiteX283" fmla="*/ 64099 w 2346332"/>
                  <a:gd name="connsiteY283" fmla="*/ 84881 h 198271"/>
                  <a:gd name="connsiteX284" fmla="*/ 0 w 2346332"/>
                  <a:gd name="connsiteY284" fmla="*/ 120664 h 198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</a:cxnLst>
                <a:rect l="l" t="t" r="r" b="b"/>
                <a:pathLst>
                  <a:path w="2346332" h="198271">
                    <a:moveTo>
                      <a:pt x="2256971" y="139433"/>
                    </a:moveTo>
                    <a:cubicBezTo>
                      <a:pt x="2256971" y="139433"/>
                      <a:pt x="2273466" y="155734"/>
                      <a:pt x="2301132" y="155734"/>
                    </a:cubicBezTo>
                    <a:cubicBezTo>
                      <a:pt x="2328798" y="155734"/>
                      <a:pt x="2346332" y="139693"/>
                      <a:pt x="2346332" y="120794"/>
                    </a:cubicBezTo>
                    <a:cubicBezTo>
                      <a:pt x="2346332" y="85206"/>
                      <a:pt x="2294703" y="83907"/>
                      <a:pt x="2294703" y="75594"/>
                    </a:cubicBezTo>
                    <a:cubicBezTo>
                      <a:pt x="2294703" y="71762"/>
                      <a:pt x="2300093" y="70204"/>
                      <a:pt x="2305613" y="70204"/>
                    </a:cubicBezTo>
                    <a:cubicBezTo>
                      <a:pt x="2321070" y="70204"/>
                      <a:pt x="2331785" y="79231"/>
                      <a:pt x="2331785" y="79231"/>
                    </a:cubicBezTo>
                    <a:lnTo>
                      <a:pt x="2344449" y="52864"/>
                    </a:lnTo>
                    <a:cubicBezTo>
                      <a:pt x="2344449" y="52864"/>
                      <a:pt x="2331396" y="40200"/>
                      <a:pt x="2305678" y="40200"/>
                    </a:cubicBezTo>
                    <a:cubicBezTo>
                      <a:pt x="2279961" y="40200"/>
                      <a:pt x="2260218" y="53059"/>
                      <a:pt x="2260218" y="73840"/>
                    </a:cubicBezTo>
                    <a:cubicBezTo>
                      <a:pt x="2260218" y="109819"/>
                      <a:pt x="2311848" y="110923"/>
                      <a:pt x="2311848" y="120535"/>
                    </a:cubicBezTo>
                    <a:cubicBezTo>
                      <a:pt x="2311848" y="124171"/>
                      <a:pt x="2306457" y="125665"/>
                      <a:pt x="2300937" y="125665"/>
                    </a:cubicBezTo>
                    <a:cubicBezTo>
                      <a:pt x="2285091" y="125665"/>
                      <a:pt x="2272882" y="114495"/>
                      <a:pt x="2272882" y="114495"/>
                    </a:cubicBezTo>
                    <a:lnTo>
                      <a:pt x="2257036" y="139368"/>
                    </a:lnTo>
                    <a:close/>
                    <a:moveTo>
                      <a:pt x="2180013" y="83907"/>
                    </a:moveTo>
                    <a:cubicBezTo>
                      <a:pt x="2181961" y="75789"/>
                      <a:pt x="2187092" y="68061"/>
                      <a:pt x="2197807" y="68061"/>
                    </a:cubicBezTo>
                    <a:cubicBezTo>
                      <a:pt x="2206575" y="68061"/>
                      <a:pt x="2212355" y="75529"/>
                      <a:pt x="2212355" y="83907"/>
                    </a:cubicBezTo>
                    <a:lnTo>
                      <a:pt x="2180013" y="83907"/>
                    </a:lnTo>
                    <a:close/>
                    <a:moveTo>
                      <a:pt x="2141242" y="97869"/>
                    </a:moveTo>
                    <a:cubicBezTo>
                      <a:pt x="2141242" y="127224"/>
                      <a:pt x="2162478" y="155734"/>
                      <a:pt x="2201899" y="155734"/>
                    </a:cubicBezTo>
                    <a:cubicBezTo>
                      <a:pt x="2231253" y="155734"/>
                      <a:pt x="2249048" y="139693"/>
                      <a:pt x="2249048" y="139693"/>
                    </a:cubicBezTo>
                    <a:lnTo>
                      <a:pt x="2235345" y="113780"/>
                    </a:lnTo>
                    <a:cubicBezTo>
                      <a:pt x="2235345" y="113780"/>
                      <a:pt x="2220797" y="124951"/>
                      <a:pt x="2204886" y="124951"/>
                    </a:cubicBezTo>
                    <a:cubicBezTo>
                      <a:pt x="2193066" y="124951"/>
                      <a:pt x="2181961" y="118716"/>
                      <a:pt x="2179169" y="105208"/>
                    </a:cubicBezTo>
                    <a:lnTo>
                      <a:pt x="2248853" y="105208"/>
                    </a:lnTo>
                    <a:cubicBezTo>
                      <a:pt x="2248853" y="105208"/>
                      <a:pt x="2249697" y="97285"/>
                      <a:pt x="2249697" y="93648"/>
                    </a:cubicBezTo>
                    <a:cubicBezTo>
                      <a:pt x="2249697" y="62995"/>
                      <a:pt x="2231253" y="40265"/>
                      <a:pt x="2198717" y="40265"/>
                    </a:cubicBezTo>
                    <a:cubicBezTo>
                      <a:pt x="2163128" y="40265"/>
                      <a:pt x="2141307" y="65528"/>
                      <a:pt x="2141307" y="97934"/>
                    </a:cubicBezTo>
                    <a:moveTo>
                      <a:pt x="2017200" y="153201"/>
                    </a:moveTo>
                    <a:lnTo>
                      <a:pt x="2054283" y="153201"/>
                    </a:lnTo>
                    <a:lnTo>
                      <a:pt x="2054283" y="104364"/>
                    </a:lnTo>
                    <a:cubicBezTo>
                      <a:pt x="2054283" y="98973"/>
                      <a:pt x="2054932" y="94103"/>
                      <a:pt x="2056426" y="89816"/>
                    </a:cubicBezTo>
                    <a:cubicBezTo>
                      <a:pt x="2059608" y="80400"/>
                      <a:pt x="2066687" y="73970"/>
                      <a:pt x="2078312" y="73970"/>
                    </a:cubicBezTo>
                    <a:cubicBezTo>
                      <a:pt x="2086430" y="73970"/>
                      <a:pt x="2090521" y="78257"/>
                      <a:pt x="2090521" y="88518"/>
                    </a:cubicBezTo>
                    <a:lnTo>
                      <a:pt x="2090521" y="153266"/>
                    </a:lnTo>
                    <a:lnTo>
                      <a:pt x="2127604" y="153266"/>
                    </a:lnTo>
                    <a:lnTo>
                      <a:pt x="2127604" y="81699"/>
                    </a:lnTo>
                    <a:cubicBezTo>
                      <a:pt x="2127604" y="50656"/>
                      <a:pt x="2110264" y="40330"/>
                      <a:pt x="2087988" y="40330"/>
                    </a:cubicBezTo>
                    <a:cubicBezTo>
                      <a:pt x="2068505" y="40330"/>
                      <a:pt x="2057985" y="50851"/>
                      <a:pt x="2052854" y="59423"/>
                    </a:cubicBezTo>
                    <a:lnTo>
                      <a:pt x="2052399" y="59423"/>
                    </a:lnTo>
                    <a:cubicBezTo>
                      <a:pt x="2052399" y="59423"/>
                      <a:pt x="2052854" y="56241"/>
                      <a:pt x="2052854" y="52539"/>
                    </a:cubicBezTo>
                    <a:lnTo>
                      <a:pt x="2052854" y="42863"/>
                    </a:lnTo>
                    <a:lnTo>
                      <a:pt x="2017265" y="42863"/>
                    </a:lnTo>
                    <a:lnTo>
                      <a:pt x="2017265" y="153201"/>
                    </a:lnTo>
                    <a:close/>
                    <a:moveTo>
                      <a:pt x="1931670" y="83972"/>
                    </a:moveTo>
                    <a:cubicBezTo>
                      <a:pt x="1933619" y="75854"/>
                      <a:pt x="1938749" y="68125"/>
                      <a:pt x="1949465" y="68125"/>
                    </a:cubicBezTo>
                    <a:cubicBezTo>
                      <a:pt x="1958232" y="68125"/>
                      <a:pt x="1964012" y="75594"/>
                      <a:pt x="1964012" y="83972"/>
                    </a:cubicBezTo>
                    <a:lnTo>
                      <a:pt x="1931670" y="83972"/>
                    </a:lnTo>
                    <a:close/>
                    <a:moveTo>
                      <a:pt x="1892899" y="97934"/>
                    </a:moveTo>
                    <a:cubicBezTo>
                      <a:pt x="1892899" y="127289"/>
                      <a:pt x="1914136" y="155799"/>
                      <a:pt x="1953556" y="155799"/>
                    </a:cubicBezTo>
                    <a:cubicBezTo>
                      <a:pt x="1982910" y="155799"/>
                      <a:pt x="2000705" y="139758"/>
                      <a:pt x="2000705" y="139758"/>
                    </a:cubicBezTo>
                    <a:lnTo>
                      <a:pt x="1987002" y="113845"/>
                    </a:lnTo>
                    <a:cubicBezTo>
                      <a:pt x="1987002" y="113845"/>
                      <a:pt x="1972454" y="125016"/>
                      <a:pt x="1956543" y="125016"/>
                    </a:cubicBezTo>
                    <a:cubicBezTo>
                      <a:pt x="1944724" y="125016"/>
                      <a:pt x="1933619" y="118781"/>
                      <a:pt x="1930826" y="105273"/>
                    </a:cubicBezTo>
                    <a:lnTo>
                      <a:pt x="2000510" y="105273"/>
                    </a:lnTo>
                    <a:cubicBezTo>
                      <a:pt x="2000510" y="105273"/>
                      <a:pt x="2001354" y="97350"/>
                      <a:pt x="2001354" y="93713"/>
                    </a:cubicBezTo>
                    <a:cubicBezTo>
                      <a:pt x="2001354" y="63060"/>
                      <a:pt x="1982910" y="40330"/>
                      <a:pt x="1950374" y="40330"/>
                    </a:cubicBezTo>
                    <a:cubicBezTo>
                      <a:pt x="1914785" y="40330"/>
                      <a:pt x="1892964" y="65593"/>
                      <a:pt x="1892964" y="97999"/>
                    </a:cubicBezTo>
                    <a:moveTo>
                      <a:pt x="1808733" y="153266"/>
                    </a:moveTo>
                    <a:lnTo>
                      <a:pt x="1853933" y="153266"/>
                    </a:lnTo>
                    <a:lnTo>
                      <a:pt x="1891470" y="42927"/>
                    </a:lnTo>
                    <a:lnTo>
                      <a:pt x="1852245" y="42927"/>
                    </a:lnTo>
                    <a:lnTo>
                      <a:pt x="1835294" y="101636"/>
                    </a:lnTo>
                    <a:cubicBezTo>
                      <a:pt x="1833151" y="108910"/>
                      <a:pt x="1831203" y="120729"/>
                      <a:pt x="1831203" y="120729"/>
                    </a:cubicBezTo>
                    <a:lnTo>
                      <a:pt x="1830749" y="120729"/>
                    </a:lnTo>
                    <a:cubicBezTo>
                      <a:pt x="1830749" y="120729"/>
                      <a:pt x="1828800" y="108715"/>
                      <a:pt x="1826657" y="101636"/>
                    </a:cubicBezTo>
                    <a:lnTo>
                      <a:pt x="1809512" y="42927"/>
                    </a:lnTo>
                    <a:lnTo>
                      <a:pt x="1770481" y="42927"/>
                    </a:lnTo>
                    <a:lnTo>
                      <a:pt x="1808603" y="153266"/>
                    </a:lnTo>
                    <a:close/>
                    <a:moveTo>
                      <a:pt x="1691705" y="32147"/>
                    </a:moveTo>
                    <a:lnTo>
                      <a:pt x="1720410" y="32147"/>
                    </a:lnTo>
                    <a:lnTo>
                      <a:pt x="1745673" y="0"/>
                    </a:lnTo>
                    <a:lnTo>
                      <a:pt x="1709045" y="0"/>
                    </a:lnTo>
                    <a:lnTo>
                      <a:pt x="1691705" y="32147"/>
                    </a:lnTo>
                    <a:close/>
                    <a:moveTo>
                      <a:pt x="1682093" y="98389"/>
                    </a:moveTo>
                    <a:cubicBezTo>
                      <a:pt x="1682093" y="81699"/>
                      <a:pt x="1693653" y="71178"/>
                      <a:pt x="1707162" y="71178"/>
                    </a:cubicBezTo>
                    <a:cubicBezTo>
                      <a:pt x="1720670" y="71178"/>
                      <a:pt x="1732230" y="81699"/>
                      <a:pt x="1732230" y="98389"/>
                    </a:cubicBezTo>
                    <a:cubicBezTo>
                      <a:pt x="1732230" y="115079"/>
                      <a:pt x="1720670" y="124951"/>
                      <a:pt x="1707162" y="124951"/>
                    </a:cubicBezTo>
                    <a:cubicBezTo>
                      <a:pt x="1693653" y="124951"/>
                      <a:pt x="1682093" y="114885"/>
                      <a:pt x="1682093" y="98389"/>
                    </a:cubicBezTo>
                    <a:moveTo>
                      <a:pt x="1644621" y="98389"/>
                    </a:moveTo>
                    <a:cubicBezTo>
                      <a:pt x="1644621" y="132874"/>
                      <a:pt x="1672482" y="155799"/>
                      <a:pt x="1707226" y="155799"/>
                    </a:cubicBezTo>
                    <a:cubicBezTo>
                      <a:pt x="1741971" y="155799"/>
                      <a:pt x="1769832" y="132874"/>
                      <a:pt x="1769832" y="98389"/>
                    </a:cubicBezTo>
                    <a:cubicBezTo>
                      <a:pt x="1769832" y="63904"/>
                      <a:pt x="1741971" y="40330"/>
                      <a:pt x="1707032" y="40330"/>
                    </a:cubicBezTo>
                    <a:cubicBezTo>
                      <a:pt x="1672092" y="40330"/>
                      <a:pt x="1644686" y="63709"/>
                      <a:pt x="1644686" y="98389"/>
                    </a:cubicBezTo>
                    <a:moveTo>
                      <a:pt x="1592602" y="42863"/>
                    </a:moveTo>
                    <a:lnTo>
                      <a:pt x="1592602" y="152357"/>
                    </a:lnTo>
                    <a:cubicBezTo>
                      <a:pt x="1592602" y="164761"/>
                      <a:pt x="1579938" y="166514"/>
                      <a:pt x="1572664" y="166514"/>
                    </a:cubicBezTo>
                    <a:cubicBezTo>
                      <a:pt x="1569872" y="166514"/>
                      <a:pt x="1567923" y="166320"/>
                      <a:pt x="1567923" y="166320"/>
                    </a:cubicBezTo>
                    <a:lnTo>
                      <a:pt x="1567923" y="197168"/>
                    </a:lnTo>
                    <a:cubicBezTo>
                      <a:pt x="1567923" y="197168"/>
                      <a:pt x="1571755" y="197817"/>
                      <a:pt x="1577795" y="197817"/>
                    </a:cubicBezTo>
                    <a:cubicBezTo>
                      <a:pt x="1594940" y="197817"/>
                      <a:pt x="1629684" y="193076"/>
                      <a:pt x="1629684" y="155994"/>
                    </a:cubicBezTo>
                    <a:lnTo>
                      <a:pt x="1629684" y="42863"/>
                    </a:lnTo>
                    <a:lnTo>
                      <a:pt x="1592602" y="42863"/>
                    </a:lnTo>
                    <a:close/>
                    <a:moveTo>
                      <a:pt x="1593056" y="28965"/>
                    </a:moveTo>
                    <a:lnTo>
                      <a:pt x="1629295" y="28965"/>
                    </a:lnTo>
                    <a:lnTo>
                      <a:pt x="1629295" y="0"/>
                    </a:lnTo>
                    <a:lnTo>
                      <a:pt x="1593056" y="0"/>
                    </a:lnTo>
                    <a:lnTo>
                      <a:pt x="1593056" y="28965"/>
                    </a:lnTo>
                    <a:close/>
                    <a:moveTo>
                      <a:pt x="1413034" y="190543"/>
                    </a:moveTo>
                    <a:cubicBezTo>
                      <a:pt x="1413034" y="190543"/>
                      <a:pt x="1424204" y="198272"/>
                      <a:pt x="1438751" y="198272"/>
                    </a:cubicBezTo>
                    <a:cubicBezTo>
                      <a:pt x="1456351" y="198272"/>
                      <a:pt x="1475639" y="189699"/>
                      <a:pt x="1484861" y="165086"/>
                    </a:cubicBezTo>
                    <a:lnTo>
                      <a:pt x="1530061" y="42927"/>
                    </a:lnTo>
                    <a:lnTo>
                      <a:pt x="1489537" y="42927"/>
                    </a:lnTo>
                    <a:lnTo>
                      <a:pt x="1475574" y="94362"/>
                    </a:lnTo>
                    <a:cubicBezTo>
                      <a:pt x="1474080" y="100337"/>
                      <a:pt x="1471937" y="110858"/>
                      <a:pt x="1471937" y="110858"/>
                    </a:cubicBezTo>
                    <a:lnTo>
                      <a:pt x="1471483" y="110858"/>
                    </a:lnTo>
                    <a:cubicBezTo>
                      <a:pt x="1471483" y="110858"/>
                      <a:pt x="1469340" y="99688"/>
                      <a:pt x="1467391" y="93713"/>
                    </a:cubicBezTo>
                    <a:lnTo>
                      <a:pt x="1451091" y="42927"/>
                    </a:lnTo>
                    <a:lnTo>
                      <a:pt x="1409072" y="42927"/>
                    </a:lnTo>
                    <a:lnTo>
                      <a:pt x="1456026" y="151188"/>
                    </a:lnTo>
                    <a:lnTo>
                      <a:pt x="1453883" y="156318"/>
                    </a:lnTo>
                    <a:cubicBezTo>
                      <a:pt x="1450051" y="165735"/>
                      <a:pt x="1442064" y="167489"/>
                      <a:pt x="1436089" y="167489"/>
                    </a:cubicBezTo>
                    <a:cubicBezTo>
                      <a:pt x="1430763" y="167489"/>
                      <a:pt x="1424724" y="163397"/>
                      <a:pt x="1424724" y="163397"/>
                    </a:cubicBezTo>
                    <a:lnTo>
                      <a:pt x="1412969" y="190608"/>
                    </a:lnTo>
                    <a:close/>
                    <a:moveTo>
                      <a:pt x="1267951" y="139563"/>
                    </a:moveTo>
                    <a:cubicBezTo>
                      <a:pt x="1267951" y="139563"/>
                      <a:pt x="1284446" y="155864"/>
                      <a:pt x="1312112" y="155864"/>
                    </a:cubicBezTo>
                    <a:cubicBezTo>
                      <a:pt x="1339778" y="155864"/>
                      <a:pt x="1357313" y="139823"/>
                      <a:pt x="1357313" y="120924"/>
                    </a:cubicBezTo>
                    <a:cubicBezTo>
                      <a:pt x="1357313" y="85335"/>
                      <a:pt x="1305683" y="84036"/>
                      <a:pt x="1305683" y="75724"/>
                    </a:cubicBezTo>
                    <a:cubicBezTo>
                      <a:pt x="1305683" y="71892"/>
                      <a:pt x="1311073" y="70333"/>
                      <a:pt x="1316593" y="70333"/>
                    </a:cubicBezTo>
                    <a:cubicBezTo>
                      <a:pt x="1332050" y="70333"/>
                      <a:pt x="1342765" y="79361"/>
                      <a:pt x="1342765" y="79361"/>
                    </a:cubicBezTo>
                    <a:lnTo>
                      <a:pt x="1355429" y="52994"/>
                    </a:lnTo>
                    <a:cubicBezTo>
                      <a:pt x="1355429" y="52994"/>
                      <a:pt x="1342376" y="40330"/>
                      <a:pt x="1316658" y="40330"/>
                    </a:cubicBezTo>
                    <a:cubicBezTo>
                      <a:pt x="1290941" y="40330"/>
                      <a:pt x="1271198" y="53188"/>
                      <a:pt x="1271198" y="73970"/>
                    </a:cubicBezTo>
                    <a:cubicBezTo>
                      <a:pt x="1271198" y="109949"/>
                      <a:pt x="1322828" y="111053"/>
                      <a:pt x="1322828" y="120664"/>
                    </a:cubicBezTo>
                    <a:cubicBezTo>
                      <a:pt x="1322828" y="124301"/>
                      <a:pt x="1317503" y="125795"/>
                      <a:pt x="1311917" y="125795"/>
                    </a:cubicBezTo>
                    <a:cubicBezTo>
                      <a:pt x="1296071" y="125795"/>
                      <a:pt x="1283862" y="114625"/>
                      <a:pt x="1283862" y="114625"/>
                    </a:cubicBezTo>
                    <a:lnTo>
                      <a:pt x="1268016" y="139498"/>
                    </a:lnTo>
                    <a:close/>
                    <a:moveTo>
                      <a:pt x="1186707" y="84036"/>
                    </a:moveTo>
                    <a:cubicBezTo>
                      <a:pt x="1188655" y="75919"/>
                      <a:pt x="1193786" y="68190"/>
                      <a:pt x="1204501" y="68190"/>
                    </a:cubicBezTo>
                    <a:cubicBezTo>
                      <a:pt x="1213269" y="68190"/>
                      <a:pt x="1219049" y="75659"/>
                      <a:pt x="1219049" y="84036"/>
                    </a:cubicBezTo>
                    <a:lnTo>
                      <a:pt x="1186707" y="84036"/>
                    </a:lnTo>
                    <a:close/>
                    <a:moveTo>
                      <a:pt x="1147936" y="97999"/>
                    </a:moveTo>
                    <a:cubicBezTo>
                      <a:pt x="1147936" y="127354"/>
                      <a:pt x="1169172" y="155864"/>
                      <a:pt x="1208593" y="155864"/>
                    </a:cubicBezTo>
                    <a:cubicBezTo>
                      <a:pt x="1237947" y="155864"/>
                      <a:pt x="1255742" y="139823"/>
                      <a:pt x="1255742" y="139823"/>
                    </a:cubicBezTo>
                    <a:lnTo>
                      <a:pt x="1242039" y="113910"/>
                    </a:lnTo>
                    <a:cubicBezTo>
                      <a:pt x="1242039" y="113910"/>
                      <a:pt x="1227491" y="125081"/>
                      <a:pt x="1211580" y="125081"/>
                    </a:cubicBezTo>
                    <a:cubicBezTo>
                      <a:pt x="1199825" y="125081"/>
                      <a:pt x="1188655" y="118846"/>
                      <a:pt x="1185863" y="105338"/>
                    </a:cubicBezTo>
                    <a:lnTo>
                      <a:pt x="1255482" y="105338"/>
                    </a:lnTo>
                    <a:cubicBezTo>
                      <a:pt x="1255482" y="105338"/>
                      <a:pt x="1256326" y="97415"/>
                      <a:pt x="1256326" y="93778"/>
                    </a:cubicBezTo>
                    <a:cubicBezTo>
                      <a:pt x="1256326" y="63125"/>
                      <a:pt x="1237882" y="40395"/>
                      <a:pt x="1205346" y="40395"/>
                    </a:cubicBezTo>
                    <a:cubicBezTo>
                      <a:pt x="1169757" y="40395"/>
                      <a:pt x="1147936" y="65658"/>
                      <a:pt x="1147936" y="98064"/>
                    </a:cubicBezTo>
                    <a:moveTo>
                      <a:pt x="1072472" y="112612"/>
                    </a:moveTo>
                    <a:cubicBezTo>
                      <a:pt x="1072472" y="149694"/>
                      <a:pt x="1106567" y="154435"/>
                      <a:pt x="1124102" y="154435"/>
                    </a:cubicBezTo>
                    <a:cubicBezTo>
                      <a:pt x="1130076" y="154435"/>
                      <a:pt x="1134168" y="153786"/>
                      <a:pt x="1134168" y="153786"/>
                    </a:cubicBezTo>
                    <a:lnTo>
                      <a:pt x="1134168" y="121639"/>
                    </a:lnTo>
                    <a:cubicBezTo>
                      <a:pt x="1134168" y="121639"/>
                      <a:pt x="1132220" y="121833"/>
                      <a:pt x="1129232" y="121833"/>
                    </a:cubicBezTo>
                    <a:cubicBezTo>
                      <a:pt x="1122153" y="121833"/>
                      <a:pt x="1109489" y="120145"/>
                      <a:pt x="1109489" y="107676"/>
                    </a:cubicBezTo>
                    <a:lnTo>
                      <a:pt x="1109489" y="73840"/>
                    </a:lnTo>
                    <a:lnTo>
                      <a:pt x="1132609" y="73840"/>
                    </a:lnTo>
                    <a:lnTo>
                      <a:pt x="1132609" y="44941"/>
                    </a:lnTo>
                    <a:lnTo>
                      <a:pt x="1109489" y="44941"/>
                    </a:lnTo>
                    <a:lnTo>
                      <a:pt x="1109489" y="13248"/>
                    </a:lnTo>
                    <a:lnTo>
                      <a:pt x="1073511" y="13248"/>
                    </a:lnTo>
                    <a:lnTo>
                      <a:pt x="1073511" y="44941"/>
                    </a:lnTo>
                    <a:lnTo>
                      <a:pt x="1058314" y="44941"/>
                    </a:lnTo>
                    <a:lnTo>
                      <a:pt x="1058314" y="73840"/>
                    </a:lnTo>
                    <a:lnTo>
                      <a:pt x="1072472" y="73840"/>
                    </a:lnTo>
                    <a:lnTo>
                      <a:pt x="1072472" y="112612"/>
                    </a:lnTo>
                    <a:close/>
                    <a:moveTo>
                      <a:pt x="930571" y="153331"/>
                    </a:moveTo>
                    <a:lnTo>
                      <a:pt x="967654" y="153331"/>
                    </a:lnTo>
                    <a:lnTo>
                      <a:pt x="967654" y="104494"/>
                    </a:lnTo>
                    <a:cubicBezTo>
                      <a:pt x="967654" y="99103"/>
                      <a:pt x="968303" y="94233"/>
                      <a:pt x="969797" y="89946"/>
                    </a:cubicBezTo>
                    <a:cubicBezTo>
                      <a:pt x="972979" y="80530"/>
                      <a:pt x="980058" y="74100"/>
                      <a:pt x="991682" y="74100"/>
                    </a:cubicBezTo>
                    <a:cubicBezTo>
                      <a:pt x="999800" y="74100"/>
                      <a:pt x="1003892" y="78386"/>
                      <a:pt x="1003892" y="88648"/>
                    </a:cubicBezTo>
                    <a:lnTo>
                      <a:pt x="1003892" y="153396"/>
                    </a:lnTo>
                    <a:lnTo>
                      <a:pt x="1040974" y="153396"/>
                    </a:lnTo>
                    <a:lnTo>
                      <a:pt x="1040974" y="81828"/>
                    </a:lnTo>
                    <a:cubicBezTo>
                      <a:pt x="1040974" y="50786"/>
                      <a:pt x="1023635" y="40460"/>
                      <a:pt x="1001359" y="40460"/>
                    </a:cubicBezTo>
                    <a:cubicBezTo>
                      <a:pt x="981876" y="40460"/>
                      <a:pt x="971355" y="50980"/>
                      <a:pt x="966225" y="59553"/>
                    </a:cubicBezTo>
                    <a:lnTo>
                      <a:pt x="965770" y="59553"/>
                    </a:lnTo>
                    <a:cubicBezTo>
                      <a:pt x="965770" y="59553"/>
                      <a:pt x="966225" y="56371"/>
                      <a:pt x="966225" y="52669"/>
                    </a:cubicBezTo>
                    <a:lnTo>
                      <a:pt x="966225" y="42992"/>
                    </a:lnTo>
                    <a:lnTo>
                      <a:pt x="930636" y="42992"/>
                    </a:lnTo>
                    <a:lnTo>
                      <a:pt x="930636" y="153331"/>
                    </a:lnTo>
                    <a:close/>
                    <a:moveTo>
                      <a:pt x="840754" y="84102"/>
                    </a:moveTo>
                    <a:cubicBezTo>
                      <a:pt x="842703" y="75984"/>
                      <a:pt x="847833" y="68255"/>
                      <a:pt x="858549" y="68255"/>
                    </a:cubicBezTo>
                    <a:cubicBezTo>
                      <a:pt x="867316" y="68255"/>
                      <a:pt x="873096" y="75724"/>
                      <a:pt x="873096" y="84102"/>
                    </a:cubicBezTo>
                    <a:lnTo>
                      <a:pt x="840754" y="84102"/>
                    </a:lnTo>
                    <a:close/>
                    <a:moveTo>
                      <a:pt x="801983" y="98064"/>
                    </a:moveTo>
                    <a:cubicBezTo>
                      <a:pt x="801983" y="127419"/>
                      <a:pt x="823220" y="155929"/>
                      <a:pt x="862640" y="155929"/>
                    </a:cubicBezTo>
                    <a:cubicBezTo>
                      <a:pt x="891995" y="155929"/>
                      <a:pt x="909789" y="139888"/>
                      <a:pt x="909789" y="139888"/>
                    </a:cubicBezTo>
                    <a:lnTo>
                      <a:pt x="896086" y="113975"/>
                    </a:lnTo>
                    <a:cubicBezTo>
                      <a:pt x="896086" y="113975"/>
                      <a:pt x="881539" y="125146"/>
                      <a:pt x="865628" y="125146"/>
                    </a:cubicBezTo>
                    <a:cubicBezTo>
                      <a:pt x="853873" y="125146"/>
                      <a:pt x="842703" y="118911"/>
                      <a:pt x="839910" y="105403"/>
                    </a:cubicBezTo>
                    <a:lnTo>
                      <a:pt x="909529" y="105403"/>
                    </a:lnTo>
                    <a:cubicBezTo>
                      <a:pt x="909529" y="105403"/>
                      <a:pt x="910374" y="97480"/>
                      <a:pt x="910374" y="93843"/>
                    </a:cubicBezTo>
                    <a:cubicBezTo>
                      <a:pt x="910374" y="63190"/>
                      <a:pt x="891930" y="40460"/>
                      <a:pt x="859393" y="40460"/>
                    </a:cubicBezTo>
                    <a:cubicBezTo>
                      <a:pt x="823804" y="40460"/>
                      <a:pt x="801983" y="65723"/>
                      <a:pt x="801983" y="98129"/>
                    </a:cubicBezTo>
                    <a:moveTo>
                      <a:pt x="683722" y="98129"/>
                    </a:moveTo>
                    <a:cubicBezTo>
                      <a:pt x="683722" y="128588"/>
                      <a:pt x="705803" y="155994"/>
                      <a:pt x="745223" y="155994"/>
                    </a:cubicBezTo>
                    <a:cubicBezTo>
                      <a:pt x="776071" y="155994"/>
                      <a:pt x="792567" y="137745"/>
                      <a:pt x="792567" y="137745"/>
                    </a:cubicBezTo>
                    <a:lnTo>
                      <a:pt x="779058" y="111832"/>
                    </a:lnTo>
                    <a:cubicBezTo>
                      <a:pt x="779058" y="111832"/>
                      <a:pt x="764251" y="125146"/>
                      <a:pt x="748860" y="125146"/>
                    </a:cubicBezTo>
                    <a:cubicBezTo>
                      <a:pt x="730221" y="125146"/>
                      <a:pt x="721194" y="110793"/>
                      <a:pt x="721194" y="97740"/>
                    </a:cubicBezTo>
                    <a:cubicBezTo>
                      <a:pt x="721194" y="84686"/>
                      <a:pt x="729961" y="71373"/>
                      <a:pt x="747561" y="71373"/>
                    </a:cubicBezTo>
                    <a:cubicBezTo>
                      <a:pt x="762758" y="71373"/>
                      <a:pt x="773473" y="82088"/>
                      <a:pt x="773473" y="82088"/>
                    </a:cubicBezTo>
                    <a:lnTo>
                      <a:pt x="789125" y="57215"/>
                    </a:lnTo>
                    <a:cubicBezTo>
                      <a:pt x="789125" y="57215"/>
                      <a:pt x="775162" y="40525"/>
                      <a:pt x="745223" y="40525"/>
                    </a:cubicBezTo>
                    <a:cubicBezTo>
                      <a:pt x="705543" y="40525"/>
                      <a:pt x="683722" y="68580"/>
                      <a:pt x="683722" y="98194"/>
                    </a:cubicBezTo>
                    <a:moveTo>
                      <a:pt x="582346" y="139758"/>
                    </a:moveTo>
                    <a:cubicBezTo>
                      <a:pt x="582346" y="139758"/>
                      <a:pt x="598841" y="156058"/>
                      <a:pt x="626507" y="156058"/>
                    </a:cubicBezTo>
                    <a:cubicBezTo>
                      <a:pt x="654173" y="156058"/>
                      <a:pt x="671707" y="140017"/>
                      <a:pt x="671707" y="121119"/>
                    </a:cubicBezTo>
                    <a:cubicBezTo>
                      <a:pt x="671707" y="85530"/>
                      <a:pt x="620078" y="84231"/>
                      <a:pt x="620078" y="75919"/>
                    </a:cubicBezTo>
                    <a:cubicBezTo>
                      <a:pt x="620078" y="72087"/>
                      <a:pt x="625403" y="70528"/>
                      <a:pt x="630988" y="70528"/>
                    </a:cubicBezTo>
                    <a:cubicBezTo>
                      <a:pt x="646444" y="70528"/>
                      <a:pt x="657160" y="79555"/>
                      <a:pt x="657160" y="79555"/>
                    </a:cubicBezTo>
                    <a:lnTo>
                      <a:pt x="669824" y="53188"/>
                    </a:lnTo>
                    <a:cubicBezTo>
                      <a:pt x="669824" y="53188"/>
                      <a:pt x="656771" y="40525"/>
                      <a:pt x="631053" y="40525"/>
                    </a:cubicBezTo>
                    <a:cubicBezTo>
                      <a:pt x="605335" y="40525"/>
                      <a:pt x="585593" y="53383"/>
                      <a:pt x="585593" y="74165"/>
                    </a:cubicBezTo>
                    <a:cubicBezTo>
                      <a:pt x="585593" y="110144"/>
                      <a:pt x="637223" y="111248"/>
                      <a:pt x="637223" y="120859"/>
                    </a:cubicBezTo>
                    <a:cubicBezTo>
                      <a:pt x="637223" y="124496"/>
                      <a:pt x="631897" y="125990"/>
                      <a:pt x="626312" y="125990"/>
                    </a:cubicBezTo>
                    <a:cubicBezTo>
                      <a:pt x="610466" y="125990"/>
                      <a:pt x="598257" y="114820"/>
                      <a:pt x="598257" y="114820"/>
                    </a:cubicBezTo>
                    <a:lnTo>
                      <a:pt x="582410" y="139693"/>
                    </a:lnTo>
                    <a:close/>
                    <a:moveTo>
                      <a:pt x="501102" y="84231"/>
                    </a:moveTo>
                    <a:cubicBezTo>
                      <a:pt x="503050" y="76113"/>
                      <a:pt x="508180" y="68385"/>
                      <a:pt x="518896" y="68385"/>
                    </a:cubicBezTo>
                    <a:cubicBezTo>
                      <a:pt x="527663" y="68385"/>
                      <a:pt x="533443" y="75854"/>
                      <a:pt x="533443" y="84231"/>
                    </a:cubicBezTo>
                    <a:lnTo>
                      <a:pt x="501102" y="84231"/>
                    </a:lnTo>
                    <a:close/>
                    <a:moveTo>
                      <a:pt x="462331" y="98194"/>
                    </a:moveTo>
                    <a:cubicBezTo>
                      <a:pt x="462331" y="127548"/>
                      <a:pt x="483567" y="156058"/>
                      <a:pt x="522987" y="156058"/>
                    </a:cubicBezTo>
                    <a:cubicBezTo>
                      <a:pt x="552342" y="156058"/>
                      <a:pt x="570136" y="140017"/>
                      <a:pt x="570136" y="140017"/>
                    </a:cubicBezTo>
                    <a:lnTo>
                      <a:pt x="556433" y="114105"/>
                    </a:lnTo>
                    <a:cubicBezTo>
                      <a:pt x="556433" y="114105"/>
                      <a:pt x="541886" y="125275"/>
                      <a:pt x="525975" y="125275"/>
                    </a:cubicBezTo>
                    <a:cubicBezTo>
                      <a:pt x="514155" y="125275"/>
                      <a:pt x="503050" y="119041"/>
                      <a:pt x="500257" y="105533"/>
                    </a:cubicBezTo>
                    <a:lnTo>
                      <a:pt x="569876" y="105533"/>
                    </a:lnTo>
                    <a:cubicBezTo>
                      <a:pt x="569876" y="105533"/>
                      <a:pt x="570721" y="97610"/>
                      <a:pt x="570721" y="93973"/>
                    </a:cubicBezTo>
                    <a:cubicBezTo>
                      <a:pt x="570721" y="63320"/>
                      <a:pt x="552277" y="40589"/>
                      <a:pt x="519740" y="40589"/>
                    </a:cubicBezTo>
                    <a:cubicBezTo>
                      <a:pt x="484151" y="40589"/>
                      <a:pt x="462331" y="65852"/>
                      <a:pt x="462331" y="98259"/>
                    </a:cubicBezTo>
                    <a:moveTo>
                      <a:pt x="399530" y="112806"/>
                    </a:moveTo>
                    <a:cubicBezTo>
                      <a:pt x="399530" y="149889"/>
                      <a:pt x="420507" y="154630"/>
                      <a:pt x="440250" y="154630"/>
                    </a:cubicBezTo>
                    <a:cubicBezTo>
                      <a:pt x="446225" y="154630"/>
                      <a:pt x="451420" y="153980"/>
                      <a:pt x="451420" y="153980"/>
                    </a:cubicBezTo>
                    <a:lnTo>
                      <a:pt x="451420" y="121833"/>
                    </a:lnTo>
                    <a:cubicBezTo>
                      <a:pt x="451420" y="121833"/>
                      <a:pt x="449277" y="122028"/>
                      <a:pt x="446939" y="122028"/>
                    </a:cubicBezTo>
                    <a:cubicBezTo>
                      <a:pt x="438561" y="122028"/>
                      <a:pt x="436678" y="118391"/>
                      <a:pt x="436678" y="107871"/>
                    </a:cubicBezTo>
                    <a:lnTo>
                      <a:pt x="436678" y="260"/>
                    </a:lnTo>
                    <a:lnTo>
                      <a:pt x="399595" y="260"/>
                    </a:lnTo>
                    <a:lnTo>
                      <a:pt x="399595" y="112741"/>
                    </a:lnTo>
                    <a:close/>
                    <a:moveTo>
                      <a:pt x="294128" y="98649"/>
                    </a:moveTo>
                    <a:cubicBezTo>
                      <a:pt x="294128" y="81958"/>
                      <a:pt x="305688" y="71438"/>
                      <a:pt x="319196" y="71438"/>
                    </a:cubicBezTo>
                    <a:cubicBezTo>
                      <a:pt x="332704" y="71438"/>
                      <a:pt x="344264" y="81958"/>
                      <a:pt x="344264" y="98649"/>
                    </a:cubicBezTo>
                    <a:cubicBezTo>
                      <a:pt x="344264" y="115339"/>
                      <a:pt x="332704" y="125210"/>
                      <a:pt x="319196" y="125210"/>
                    </a:cubicBezTo>
                    <a:cubicBezTo>
                      <a:pt x="305688" y="125210"/>
                      <a:pt x="294128" y="115144"/>
                      <a:pt x="294128" y="98649"/>
                    </a:cubicBezTo>
                    <a:moveTo>
                      <a:pt x="256655" y="98649"/>
                    </a:moveTo>
                    <a:cubicBezTo>
                      <a:pt x="256655" y="133134"/>
                      <a:pt x="284516" y="156058"/>
                      <a:pt x="319261" y="156058"/>
                    </a:cubicBezTo>
                    <a:cubicBezTo>
                      <a:pt x="354005" y="156058"/>
                      <a:pt x="381866" y="133134"/>
                      <a:pt x="381866" y="98649"/>
                    </a:cubicBezTo>
                    <a:cubicBezTo>
                      <a:pt x="381866" y="64164"/>
                      <a:pt x="354005" y="40589"/>
                      <a:pt x="319066" y="40589"/>
                    </a:cubicBezTo>
                    <a:cubicBezTo>
                      <a:pt x="284126" y="40589"/>
                      <a:pt x="256720" y="63969"/>
                      <a:pt x="256720" y="98649"/>
                    </a:cubicBezTo>
                    <a:moveTo>
                      <a:pt x="158137" y="98194"/>
                    </a:moveTo>
                    <a:cubicBezTo>
                      <a:pt x="158137" y="81244"/>
                      <a:pt x="168203" y="71827"/>
                      <a:pt x="179763" y="71827"/>
                    </a:cubicBezTo>
                    <a:cubicBezTo>
                      <a:pt x="194310" y="71827"/>
                      <a:pt x="201389" y="84881"/>
                      <a:pt x="201389" y="98194"/>
                    </a:cubicBezTo>
                    <a:cubicBezTo>
                      <a:pt x="201389" y="117287"/>
                      <a:pt x="190868" y="125405"/>
                      <a:pt x="179763" y="125405"/>
                    </a:cubicBezTo>
                    <a:cubicBezTo>
                      <a:pt x="166904" y="125405"/>
                      <a:pt x="158137" y="114690"/>
                      <a:pt x="158137" y="98194"/>
                    </a:cubicBezTo>
                    <a:moveTo>
                      <a:pt x="120859" y="98194"/>
                    </a:moveTo>
                    <a:cubicBezTo>
                      <a:pt x="120859" y="132484"/>
                      <a:pt x="140602" y="156058"/>
                      <a:pt x="170606" y="156058"/>
                    </a:cubicBezTo>
                    <a:cubicBezTo>
                      <a:pt x="193336" y="156058"/>
                      <a:pt x="202558" y="140017"/>
                      <a:pt x="202558" y="140017"/>
                    </a:cubicBezTo>
                    <a:lnTo>
                      <a:pt x="203012" y="140017"/>
                    </a:lnTo>
                    <a:cubicBezTo>
                      <a:pt x="203012" y="140017"/>
                      <a:pt x="202818" y="142810"/>
                      <a:pt x="202818" y="146252"/>
                    </a:cubicBezTo>
                    <a:lnTo>
                      <a:pt x="202818" y="153526"/>
                    </a:lnTo>
                    <a:lnTo>
                      <a:pt x="237562" y="153526"/>
                    </a:lnTo>
                    <a:lnTo>
                      <a:pt x="237562" y="325"/>
                    </a:lnTo>
                    <a:lnTo>
                      <a:pt x="200480" y="325"/>
                    </a:lnTo>
                    <a:lnTo>
                      <a:pt x="200480" y="44486"/>
                    </a:lnTo>
                    <a:cubicBezTo>
                      <a:pt x="200480" y="47279"/>
                      <a:pt x="200674" y="49422"/>
                      <a:pt x="200674" y="49422"/>
                    </a:cubicBezTo>
                    <a:lnTo>
                      <a:pt x="200220" y="49422"/>
                    </a:lnTo>
                    <a:cubicBezTo>
                      <a:pt x="200220" y="49422"/>
                      <a:pt x="193596" y="40654"/>
                      <a:pt x="171320" y="40654"/>
                    </a:cubicBezTo>
                    <a:cubicBezTo>
                      <a:pt x="141966" y="40654"/>
                      <a:pt x="120924" y="63385"/>
                      <a:pt x="120924" y="98324"/>
                    </a:cubicBezTo>
                    <a:moveTo>
                      <a:pt x="37342" y="118716"/>
                    </a:moveTo>
                    <a:cubicBezTo>
                      <a:pt x="37342" y="109494"/>
                      <a:pt x="50851" y="106052"/>
                      <a:pt x="62605" y="106052"/>
                    </a:cubicBezTo>
                    <a:lnTo>
                      <a:pt x="66047" y="106052"/>
                    </a:lnTo>
                    <a:lnTo>
                      <a:pt x="66047" y="108390"/>
                    </a:lnTo>
                    <a:cubicBezTo>
                      <a:pt x="66047" y="117417"/>
                      <a:pt x="57475" y="127873"/>
                      <a:pt x="47863" y="127873"/>
                    </a:cubicBezTo>
                    <a:cubicBezTo>
                      <a:pt x="40589" y="127873"/>
                      <a:pt x="37342" y="123782"/>
                      <a:pt x="37342" y="118651"/>
                    </a:cubicBezTo>
                    <a:moveTo>
                      <a:pt x="65" y="120600"/>
                    </a:moveTo>
                    <a:cubicBezTo>
                      <a:pt x="65" y="142485"/>
                      <a:pt x="17015" y="156188"/>
                      <a:pt x="37537" y="156188"/>
                    </a:cubicBezTo>
                    <a:cubicBezTo>
                      <a:pt x="60657" y="156188"/>
                      <a:pt x="68840" y="140147"/>
                      <a:pt x="68840" y="140147"/>
                    </a:cubicBezTo>
                    <a:lnTo>
                      <a:pt x="69294" y="140147"/>
                    </a:lnTo>
                    <a:cubicBezTo>
                      <a:pt x="69294" y="140147"/>
                      <a:pt x="68840" y="143330"/>
                      <a:pt x="68840" y="147031"/>
                    </a:cubicBezTo>
                    <a:lnTo>
                      <a:pt x="68840" y="153656"/>
                    </a:lnTo>
                    <a:lnTo>
                      <a:pt x="102675" y="153656"/>
                    </a:lnTo>
                    <a:lnTo>
                      <a:pt x="102675" y="85725"/>
                    </a:lnTo>
                    <a:cubicBezTo>
                      <a:pt x="102675" y="57670"/>
                      <a:pt x="84036" y="40719"/>
                      <a:pt x="52929" y="40719"/>
                    </a:cubicBezTo>
                    <a:cubicBezTo>
                      <a:pt x="25717" y="40719"/>
                      <a:pt x="6624" y="55072"/>
                      <a:pt x="6624" y="55072"/>
                    </a:cubicBezTo>
                    <a:lnTo>
                      <a:pt x="19483" y="81244"/>
                    </a:lnTo>
                    <a:cubicBezTo>
                      <a:pt x="19483" y="81244"/>
                      <a:pt x="35329" y="70723"/>
                      <a:pt x="49292" y="70723"/>
                    </a:cubicBezTo>
                    <a:cubicBezTo>
                      <a:pt x="58514" y="70723"/>
                      <a:pt x="65593" y="73711"/>
                      <a:pt x="65593" y="82932"/>
                    </a:cubicBezTo>
                    <a:lnTo>
                      <a:pt x="65593" y="84881"/>
                    </a:lnTo>
                    <a:lnTo>
                      <a:pt x="64099" y="84881"/>
                    </a:lnTo>
                    <a:cubicBezTo>
                      <a:pt x="46954" y="84881"/>
                      <a:pt x="0" y="88518"/>
                      <a:pt x="0" y="120664"/>
                    </a:cubicBezTo>
                  </a:path>
                </a:pathLst>
              </a:custGeom>
              <a:solidFill>
                <a:srgbClr val="FFFFFF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4" name="Forma libre 13">
                <a:extLst>
                  <a:ext uri="{FF2B5EF4-FFF2-40B4-BE49-F238E27FC236}">
                    <a16:creationId xmlns:a16="http://schemas.microsoft.com/office/drawing/2014/main" id="{98CCD608-9D68-E58F-E985-4876E3CB92CC}"/>
                  </a:ext>
                </a:extLst>
              </p:cNvPr>
              <p:cNvSpPr/>
              <p:nvPr/>
            </p:nvSpPr>
            <p:spPr>
              <a:xfrm>
                <a:off x="534133" y="2468052"/>
                <a:ext cx="2224434" cy="196258"/>
              </a:xfrm>
              <a:custGeom>
                <a:avLst/>
                <a:gdLst>
                  <a:gd name="connsiteX0" fmla="*/ 2154750 w 2224434"/>
                  <a:gd name="connsiteY0" fmla="*/ 83972 h 196258"/>
                  <a:gd name="connsiteX1" fmla="*/ 2172545 w 2224434"/>
                  <a:gd name="connsiteY1" fmla="*/ 68125 h 196258"/>
                  <a:gd name="connsiteX2" fmla="*/ 2187092 w 2224434"/>
                  <a:gd name="connsiteY2" fmla="*/ 83972 h 196258"/>
                  <a:gd name="connsiteX3" fmla="*/ 2154750 w 2224434"/>
                  <a:gd name="connsiteY3" fmla="*/ 83972 h 196258"/>
                  <a:gd name="connsiteX4" fmla="*/ 2115979 w 2224434"/>
                  <a:gd name="connsiteY4" fmla="*/ 97869 h 196258"/>
                  <a:gd name="connsiteX5" fmla="*/ 2176636 w 2224434"/>
                  <a:gd name="connsiteY5" fmla="*/ 155734 h 196258"/>
                  <a:gd name="connsiteX6" fmla="*/ 2223785 w 2224434"/>
                  <a:gd name="connsiteY6" fmla="*/ 139693 h 196258"/>
                  <a:gd name="connsiteX7" fmla="*/ 2210082 w 2224434"/>
                  <a:gd name="connsiteY7" fmla="*/ 113780 h 196258"/>
                  <a:gd name="connsiteX8" fmla="*/ 2179623 w 2224434"/>
                  <a:gd name="connsiteY8" fmla="*/ 124951 h 196258"/>
                  <a:gd name="connsiteX9" fmla="*/ 2153906 w 2224434"/>
                  <a:gd name="connsiteY9" fmla="*/ 105208 h 196258"/>
                  <a:gd name="connsiteX10" fmla="*/ 2223590 w 2224434"/>
                  <a:gd name="connsiteY10" fmla="*/ 105208 h 196258"/>
                  <a:gd name="connsiteX11" fmla="*/ 2224434 w 2224434"/>
                  <a:gd name="connsiteY11" fmla="*/ 93648 h 196258"/>
                  <a:gd name="connsiteX12" fmla="*/ 2173454 w 2224434"/>
                  <a:gd name="connsiteY12" fmla="*/ 40265 h 196258"/>
                  <a:gd name="connsiteX13" fmla="*/ 2116044 w 2224434"/>
                  <a:gd name="connsiteY13" fmla="*/ 97934 h 196258"/>
                  <a:gd name="connsiteX14" fmla="*/ 2017265 w 2224434"/>
                  <a:gd name="connsiteY14" fmla="*/ 97934 h 196258"/>
                  <a:gd name="connsiteX15" fmla="*/ 2038891 w 2224434"/>
                  <a:gd name="connsiteY15" fmla="*/ 71567 h 196258"/>
                  <a:gd name="connsiteX16" fmla="*/ 2060518 w 2224434"/>
                  <a:gd name="connsiteY16" fmla="*/ 97934 h 196258"/>
                  <a:gd name="connsiteX17" fmla="*/ 2038891 w 2224434"/>
                  <a:gd name="connsiteY17" fmla="*/ 125146 h 196258"/>
                  <a:gd name="connsiteX18" fmla="*/ 2017265 w 2224434"/>
                  <a:gd name="connsiteY18" fmla="*/ 97934 h 196258"/>
                  <a:gd name="connsiteX19" fmla="*/ 1979988 w 2224434"/>
                  <a:gd name="connsiteY19" fmla="*/ 97934 h 196258"/>
                  <a:gd name="connsiteX20" fmla="*/ 2029734 w 2224434"/>
                  <a:gd name="connsiteY20" fmla="*/ 155799 h 196258"/>
                  <a:gd name="connsiteX21" fmla="*/ 2061686 w 2224434"/>
                  <a:gd name="connsiteY21" fmla="*/ 139758 h 196258"/>
                  <a:gd name="connsiteX22" fmla="*/ 2062141 w 2224434"/>
                  <a:gd name="connsiteY22" fmla="*/ 139758 h 196258"/>
                  <a:gd name="connsiteX23" fmla="*/ 2061946 w 2224434"/>
                  <a:gd name="connsiteY23" fmla="*/ 145992 h 196258"/>
                  <a:gd name="connsiteX24" fmla="*/ 2061946 w 2224434"/>
                  <a:gd name="connsiteY24" fmla="*/ 153266 h 196258"/>
                  <a:gd name="connsiteX25" fmla="*/ 2096691 w 2224434"/>
                  <a:gd name="connsiteY25" fmla="*/ 153266 h 196258"/>
                  <a:gd name="connsiteX26" fmla="*/ 2096691 w 2224434"/>
                  <a:gd name="connsiteY26" fmla="*/ 0 h 196258"/>
                  <a:gd name="connsiteX27" fmla="*/ 2059608 w 2224434"/>
                  <a:gd name="connsiteY27" fmla="*/ 0 h 196258"/>
                  <a:gd name="connsiteX28" fmla="*/ 2059608 w 2224434"/>
                  <a:gd name="connsiteY28" fmla="*/ 44161 h 196258"/>
                  <a:gd name="connsiteX29" fmla="*/ 2059803 w 2224434"/>
                  <a:gd name="connsiteY29" fmla="*/ 49097 h 196258"/>
                  <a:gd name="connsiteX30" fmla="*/ 2059348 w 2224434"/>
                  <a:gd name="connsiteY30" fmla="*/ 49097 h 196258"/>
                  <a:gd name="connsiteX31" fmla="*/ 2030449 w 2224434"/>
                  <a:gd name="connsiteY31" fmla="*/ 40330 h 196258"/>
                  <a:gd name="connsiteX32" fmla="*/ 1980053 w 2224434"/>
                  <a:gd name="connsiteY32" fmla="*/ 97999 h 196258"/>
                  <a:gd name="connsiteX33" fmla="*/ 1802173 w 2224434"/>
                  <a:gd name="connsiteY33" fmla="*/ 153266 h 196258"/>
                  <a:gd name="connsiteX34" fmla="*/ 1839256 w 2224434"/>
                  <a:gd name="connsiteY34" fmla="*/ 153266 h 196258"/>
                  <a:gd name="connsiteX35" fmla="*/ 1839256 w 2224434"/>
                  <a:gd name="connsiteY35" fmla="*/ 104429 h 196258"/>
                  <a:gd name="connsiteX36" fmla="*/ 1841399 w 2224434"/>
                  <a:gd name="connsiteY36" fmla="*/ 89881 h 196258"/>
                  <a:gd name="connsiteX37" fmla="*/ 1863285 w 2224434"/>
                  <a:gd name="connsiteY37" fmla="*/ 74035 h 196258"/>
                  <a:gd name="connsiteX38" fmla="*/ 1875494 w 2224434"/>
                  <a:gd name="connsiteY38" fmla="*/ 88582 h 196258"/>
                  <a:gd name="connsiteX39" fmla="*/ 1875494 w 2224434"/>
                  <a:gd name="connsiteY39" fmla="*/ 153331 h 196258"/>
                  <a:gd name="connsiteX40" fmla="*/ 1912577 w 2224434"/>
                  <a:gd name="connsiteY40" fmla="*/ 153331 h 196258"/>
                  <a:gd name="connsiteX41" fmla="*/ 1912577 w 2224434"/>
                  <a:gd name="connsiteY41" fmla="*/ 81764 h 196258"/>
                  <a:gd name="connsiteX42" fmla="*/ 1872897 w 2224434"/>
                  <a:gd name="connsiteY42" fmla="*/ 40395 h 196258"/>
                  <a:gd name="connsiteX43" fmla="*/ 1837762 w 2224434"/>
                  <a:gd name="connsiteY43" fmla="*/ 59488 h 196258"/>
                  <a:gd name="connsiteX44" fmla="*/ 1837308 w 2224434"/>
                  <a:gd name="connsiteY44" fmla="*/ 59488 h 196258"/>
                  <a:gd name="connsiteX45" fmla="*/ 1837762 w 2224434"/>
                  <a:gd name="connsiteY45" fmla="*/ 52604 h 196258"/>
                  <a:gd name="connsiteX46" fmla="*/ 1837762 w 2224434"/>
                  <a:gd name="connsiteY46" fmla="*/ 42992 h 196258"/>
                  <a:gd name="connsiteX47" fmla="*/ 1802173 w 2224434"/>
                  <a:gd name="connsiteY47" fmla="*/ 42992 h 196258"/>
                  <a:gd name="connsiteX48" fmla="*/ 1802173 w 2224434"/>
                  <a:gd name="connsiteY48" fmla="*/ 153331 h 196258"/>
                  <a:gd name="connsiteX49" fmla="*/ 1704889 w 2224434"/>
                  <a:gd name="connsiteY49" fmla="*/ 32212 h 196258"/>
                  <a:gd name="connsiteX50" fmla="*/ 1733593 w 2224434"/>
                  <a:gd name="connsiteY50" fmla="*/ 32212 h 196258"/>
                  <a:gd name="connsiteX51" fmla="*/ 1758856 w 2224434"/>
                  <a:gd name="connsiteY51" fmla="*/ 65 h 196258"/>
                  <a:gd name="connsiteX52" fmla="*/ 1722228 w 2224434"/>
                  <a:gd name="connsiteY52" fmla="*/ 65 h 196258"/>
                  <a:gd name="connsiteX53" fmla="*/ 1704889 w 2224434"/>
                  <a:gd name="connsiteY53" fmla="*/ 32212 h 196258"/>
                  <a:gd name="connsiteX54" fmla="*/ 1695212 w 2224434"/>
                  <a:gd name="connsiteY54" fmla="*/ 98454 h 196258"/>
                  <a:gd name="connsiteX55" fmla="*/ 1720280 w 2224434"/>
                  <a:gd name="connsiteY55" fmla="*/ 71243 h 196258"/>
                  <a:gd name="connsiteX56" fmla="*/ 1745348 w 2224434"/>
                  <a:gd name="connsiteY56" fmla="*/ 98454 h 196258"/>
                  <a:gd name="connsiteX57" fmla="*/ 1720280 w 2224434"/>
                  <a:gd name="connsiteY57" fmla="*/ 125016 h 196258"/>
                  <a:gd name="connsiteX58" fmla="*/ 1695212 w 2224434"/>
                  <a:gd name="connsiteY58" fmla="*/ 98454 h 196258"/>
                  <a:gd name="connsiteX59" fmla="*/ 1657740 w 2224434"/>
                  <a:gd name="connsiteY59" fmla="*/ 98454 h 196258"/>
                  <a:gd name="connsiteX60" fmla="*/ 1720345 w 2224434"/>
                  <a:gd name="connsiteY60" fmla="*/ 155864 h 196258"/>
                  <a:gd name="connsiteX61" fmla="*/ 1782950 w 2224434"/>
                  <a:gd name="connsiteY61" fmla="*/ 98454 h 196258"/>
                  <a:gd name="connsiteX62" fmla="*/ 1720150 w 2224434"/>
                  <a:gd name="connsiteY62" fmla="*/ 40395 h 196258"/>
                  <a:gd name="connsiteX63" fmla="*/ 1657805 w 2224434"/>
                  <a:gd name="connsiteY63" fmla="*/ 98454 h 196258"/>
                  <a:gd name="connsiteX64" fmla="*/ 1601434 w 2224434"/>
                  <a:gd name="connsiteY64" fmla="*/ 153331 h 196258"/>
                  <a:gd name="connsiteX65" fmla="*/ 1638517 w 2224434"/>
                  <a:gd name="connsiteY65" fmla="*/ 153331 h 196258"/>
                  <a:gd name="connsiteX66" fmla="*/ 1638517 w 2224434"/>
                  <a:gd name="connsiteY66" fmla="*/ 42927 h 196258"/>
                  <a:gd name="connsiteX67" fmla="*/ 1601434 w 2224434"/>
                  <a:gd name="connsiteY67" fmla="*/ 42927 h 196258"/>
                  <a:gd name="connsiteX68" fmla="*/ 1601434 w 2224434"/>
                  <a:gd name="connsiteY68" fmla="*/ 153331 h 196258"/>
                  <a:gd name="connsiteX69" fmla="*/ 1601889 w 2224434"/>
                  <a:gd name="connsiteY69" fmla="*/ 29030 h 196258"/>
                  <a:gd name="connsiteX70" fmla="*/ 1638127 w 2224434"/>
                  <a:gd name="connsiteY70" fmla="*/ 29030 h 196258"/>
                  <a:gd name="connsiteX71" fmla="*/ 1638127 w 2224434"/>
                  <a:gd name="connsiteY71" fmla="*/ 65 h 196258"/>
                  <a:gd name="connsiteX72" fmla="*/ 1601889 w 2224434"/>
                  <a:gd name="connsiteY72" fmla="*/ 65 h 196258"/>
                  <a:gd name="connsiteX73" fmla="*/ 1601889 w 2224434"/>
                  <a:gd name="connsiteY73" fmla="*/ 29030 h 196258"/>
                  <a:gd name="connsiteX74" fmla="*/ 1475249 w 2224434"/>
                  <a:gd name="connsiteY74" fmla="*/ 98064 h 196258"/>
                  <a:gd name="connsiteX75" fmla="*/ 1536751 w 2224434"/>
                  <a:gd name="connsiteY75" fmla="*/ 155929 h 196258"/>
                  <a:gd name="connsiteX76" fmla="*/ 1584094 w 2224434"/>
                  <a:gd name="connsiteY76" fmla="*/ 137680 h 196258"/>
                  <a:gd name="connsiteX77" fmla="*/ 1570586 w 2224434"/>
                  <a:gd name="connsiteY77" fmla="*/ 111767 h 196258"/>
                  <a:gd name="connsiteX78" fmla="*/ 1540387 w 2224434"/>
                  <a:gd name="connsiteY78" fmla="*/ 125081 h 196258"/>
                  <a:gd name="connsiteX79" fmla="*/ 1512722 w 2224434"/>
                  <a:gd name="connsiteY79" fmla="*/ 97675 h 196258"/>
                  <a:gd name="connsiteX80" fmla="*/ 1539089 w 2224434"/>
                  <a:gd name="connsiteY80" fmla="*/ 71308 h 196258"/>
                  <a:gd name="connsiteX81" fmla="*/ 1565001 w 2224434"/>
                  <a:gd name="connsiteY81" fmla="*/ 82023 h 196258"/>
                  <a:gd name="connsiteX82" fmla="*/ 1580652 w 2224434"/>
                  <a:gd name="connsiteY82" fmla="*/ 57150 h 196258"/>
                  <a:gd name="connsiteX83" fmla="*/ 1536751 w 2224434"/>
                  <a:gd name="connsiteY83" fmla="*/ 40460 h 196258"/>
                  <a:gd name="connsiteX84" fmla="*/ 1475249 w 2224434"/>
                  <a:gd name="connsiteY84" fmla="*/ 98129 h 196258"/>
                  <a:gd name="connsiteX85" fmla="*/ 1391278 w 2224434"/>
                  <a:gd name="connsiteY85" fmla="*/ 153396 h 196258"/>
                  <a:gd name="connsiteX86" fmla="*/ 1428360 w 2224434"/>
                  <a:gd name="connsiteY86" fmla="*/ 153396 h 196258"/>
                  <a:gd name="connsiteX87" fmla="*/ 1428360 w 2224434"/>
                  <a:gd name="connsiteY87" fmla="*/ 111637 h 196258"/>
                  <a:gd name="connsiteX88" fmla="*/ 1430309 w 2224434"/>
                  <a:gd name="connsiteY88" fmla="*/ 96635 h 196258"/>
                  <a:gd name="connsiteX89" fmla="*/ 1458819 w 2224434"/>
                  <a:gd name="connsiteY89" fmla="*/ 77347 h 196258"/>
                  <a:gd name="connsiteX90" fmla="*/ 1466287 w 2224434"/>
                  <a:gd name="connsiteY90" fmla="*/ 77997 h 196258"/>
                  <a:gd name="connsiteX91" fmla="*/ 1466287 w 2224434"/>
                  <a:gd name="connsiteY91" fmla="*/ 41564 h 196258"/>
                  <a:gd name="connsiteX92" fmla="*/ 1462001 w 2224434"/>
                  <a:gd name="connsiteY92" fmla="*/ 41109 h 196258"/>
                  <a:gd name="connsiteX93" fmla="*/ 1426867 w 2224434"/>
                  <a:gd name="connsiteY93" fmla="*/ 68515 h 196258"/>
                  <a:gd name="connsiteX94" fmla="*/ 1426412 w 2224434"/>
                  <a:gd name="connsiteY94" fmla="*/ 68515 h 196258"/>
                  <a:gd name="connsiteX95" fmla="*/ 1426867 w 2224434"/>
                  <a:gd name="connsiteY95" fmla="*/ 61631 h 196258"/>
                  <a:gd name="connsiteX96" fmla="*/ 1426867 w 2224434"/>
                  <a:gd name="connsiteY96" fmla="*/ 42992 h 196258"/>
                  <a:gd name="connsiteX97" fmla="*/ 1391278 w 2224434"/>
                  <a:gd name="connsiteY97" fmla="*/ 42992 h 196258"/>
                  <a:gd name="connsiteX98" fmla="*/ 1391278 w 2224434"/>
                  <a:gd name="connsiteY98" fmla="*/ 153331 h 196258"/>
                  <a:gd name="connsiteX99" fmla="*/ 1301462 w 2224434"/>
                  <a:gd name="connsiteY99" fmla="*/ 84166 h 196258"/>
                  <a:gd name="connsiteX100" fmla="*/ 1319256 w 2224434"/>
                  <a:gd name="connsiteY100" fmla="*/ 68320 h 196258"/>
                  <a:gd name="connsiteX101" fmla="*/ 1333803 w 2224434"/>
                  <a:gd name="connsiteY101" fmla="*/ 84166 h 196258"/>
                  <a:gd name="connsiteX102" fmla="*/ 1301462 w 2224434"/>
                  <a:gd name="connsiteY102" fmla="*/ 84166 h 196258"/>
                  <a:gd name="connsiteX103" fmla="*/ 1262690 w 2224434"/>
                  <a:gd name="connsiteY103" fmla="*/ 98064 h 196258"/>
                  <a:gd name="connsiteX104" fmla="*/ 1323347 w 2224434"/>
                  <a:gd name="connsiteY104" fmla="*/ 155929 h 196258"/>
                  <a:gd name="connsiteX105" fmla="*/ 1370496 w 2224434"/>
                  <a:gd name="connsiteY105" fmla="*/ 139888 h 196258"/>
                  <a:gd name="connsiteX106" fmla="*/ 1356793 w 2224434"/>
                  <a:gd name="connsiteY106" fmla="*/ 113975 h 196258"/>
                  <a:gd name="connsiteX107" fmla="*/ 1326335 w 2224434"/>
                  <a:gd name="connsiteY107" fmla="*/ 125146 h 196258"/>
                  <a:gd name="connsiteX108" fmla="*/ 1300617 w 2224434"/>
                  <a:gd name="connsiteY108" fmla="*/ 105403 h 196258"/>
                  <a:gd name="connsiteX109" fmla="*/ 1370236 w 2224434"/>
                  <a:gd name="connsiteY109" fmla="*/ 105403 h 196258"/>
                  <a:gd name="connsiteX110" fmla="*/ 1371081 w 2224434"/>
                  <a:gd name="connsiteY110" fmla="*/ 93843 h 196258"/>
                  <a:gd name="connsiteX111" fmla="*/ 1320100 w 2224434"/>
                  <a:gd name="connsiteY111" fmla="*/ 40460 h 196258"/>
                  <a:gd name="connsiteX112" fmla="*/ 1262690 w 2224434"/>
                  <a:gd name="connsiteY112" fmla="*/ 98129 h 196258"/>
                  <a:gd name="connsiteX113" fmla="*/ 1161119 w 2224434"/>
                  <a:gd name="connsiteY113" fmla="*/ 139693 h 196258"/>
                  <a:gd name="connsiteX114" fmla="*/ 1205281 w 2224434"/>
                  <a:gd name="connsiteY114" fmla="*/ 155994 h 196258"/>
                  <a:gd name="connsiteX115" fmla="*/ 1250481 w 2224434"/>
                  <a:gd name="connsiteY115" fmla="*/ 121054 h 196258"/>
                  <a:gd name="connsiteX116" fmla="*/ 1198851 w 2224434"/>
                  <a:gd name="connsiteY116" fmla="*/ 75854 h 196258"/>
                  <a:gd name="connsiteX117" fmla="*/ 1209762 w 2224434"/>
                  <a:gd name="connsiteY117" fmla="*/ 70528 h 196258"/>
                  <a:gd name="connsiteX118" fmla="*/ 1235934 w 2224434"/>
                  <a:gd name="connsiteY118" fmla="*/ 79555 h 196258"/>
                  <a:gd name="connsiteX119" fmla="*/ 1248598 w 2224434"/>
                  <a:gd name="connsiteY119" fmla="*/ 53188 h 196258"/>
                  <a:gd name="connsiteX120" fmla="*/ 1209827 w 2224434"/>
                  <a:gd name="connsiteY120" fmla="*/ 40525 h 196258"/>
                  <a:gd name="connsiteX121" fmla="*/ 1164366 w 2224434"/>
                  <a:gd name="connsiteY121" fmla="*/ 74165 h 196258"/>
                  <a:gd name="connsiteX122" fmla="*/ 1215996 w 2224434"/>
                  <a:gd name="connsiteY122" fmla="*/ 120859 h 196258"/>
                  <a:gd name="connsiteX123" fmla="*/ 1205086 w 2224434"/>
                  <a:gd name="connsiteY123" fmla="*/ 125990 h 196258"/>
                  <a:gd name="connsiteX124" fmla="*/ 1177030 w 2224434"/>
                  <a:gd name="connsiteY124" fmla="*/ 114820 h 196258"/>
                  <a:gd name="connsiteX125" fmla="*/ 1161184 w 2224434"/>
                  <a:gd name="connsiteY125" fmla="*/ 139693 h 196258"/>
                  <a:gd name="connsiteX126" fmla="*/ 1033376 w 2224434"/>
                  <a:gd name="connsiteY126" fmla="*/ 153396 h 196258"/>
                  <a:gd name="connsiteX127" fmla="*/ 1070459 w 2224434"/>
                  <a:gd name="connsiteY127" fmla="*/ 153396 h 196258"/>
                  <a:gd name="connsiteX128" fmla="*/ 1070459 w 2224434"/>
                  <a:gd name="connsiteY128" fmla="*/ 104559 h 196258"/>
                  <a:gd name="connsiteX129" fmla="*/ 1072602 w 2224434"/>
                  <a:gd name="connsiteY129" fmla="*/ 90011 h 196258"/>
                  <a:gd name="connsiteX130" fmla="*/ 1094488 w 2224434"/>
                  <a:gd name="connsiteY130" fmla="*/ 74165 h 196258"/>
                  <a:gd name="connsiteX131" fmla="*/ 1106697 w 2224434"/>
                  <a:gd name="connsiteY131" fmla="*/ 88712 h 196258"/>
                  <a:gd name="connsiteX132" fmla="*/ 1106697 w 2224434"/>
                  <a:gd name="connsiteY132" fmla="*/ 153461 h 196258"/>
                  <a:gd name="connsiteX133" fmla="*/ 1143779 w 2224434"/>
                  <a:gd name="connsiteY133" fmla="*/ 153461 h 196258"/>
                  <a:gd name="connsiteX134" fmla="*/ 1143779 w 2224434"/>
                  <a:gd name="connsiteY134" fmla="*/ 81893 h 196258"/>
                  <a:gd name="connsiteX135" fmla="*/ 1104164 w 2224434"/>
                  <a:gd name="connsiteY135" fmla="*/ 40525 h 196258"/>
                  <a:gd name="connsiteX136" fmla="*/ 1069030 w 2224434"/>
                  <a:gd name="connsiteY136" fmla="*/ 59618 h 196258"/>
                  <a:gd name="connsiteX137" fmla="*/ 1068575 w 2224434"/>
                  <a:gd name="connsiteY137" fmla="*/ 59618 h 196258"/>
                  <a:gd name="connsiteX138" fmla="*/ 1069030 w 2224434"/>
                  <a:gd name="connsiteY138" fmla="*/ 52734 h 196258"/>
                  <a:gd name="connsiteX139" fmla="*/ 1069030 w 2224434"/>
                  <a:gd name="connsiteY139" fmla="*/ 43122 h 196258"/>
                  <a:gd name="connsiteX140" fmla="*/ 1033441 w 2224434"/>
                  <a:gd name="connsiteY140" fmla="*/ 43122 h 196258"/>
                  <a:gd name="connsiteX141" fmla="*/ 1033441 w 2224434"/>
                  <a:gd name="connsiteY141" fmla="*/ 153461 h 196258"/>
                  <a:gd name="connsiteX142" fmla="*/ 968887 w 2224434"/>
                  <a:gd name="connsiteY142" fmla="*/ 153396 h 196258"/>
                  <a:gd name="connsiteX143" fmla="*/ 1005970 w 2224434"/>
                  <a:gd name="connsiteY143" fmla="*/ 153396 h 196258"/>
                  <a:gd name="connsiteX144" fmla="*/ 1005970 w 2224434"/>
                  <a:gd name="connsiteY144" fmla="*/ 42992 h 196258"/>
                  <a:gd name="connsiteX145" fmla="*/ 968887 w 2224434"/>
                  <a:gd name="connsiteY145" fmla="*/ 42992 h 196258"/>
                  <a:gd name="connsiteX146" fmla="*/ 968887 w 2224434"/>
                  <a:gd name="connsiteY146" fmla="*/ 153396 h 196258"/>
                  <a:gd name="connsiteX147" fmla="*/ 969342 w 2224434"/>
                  <a:gd name="connsiteY147" fmla="*/ 29095 h 196258"/>
                  <a:gd name="connsiteX148" fmla="*/ 1005580 w 2224434"/>
                  <a:gd name="connsiteY148" fmla="*/ 29095 h 196258"/>
                  <a:gd name="connsiteX149" fmla="*/ 1005580 w 2224434"/>
                  <a:gd name="connsiteY149" fmla="*/ 130 h 196258"/>
                  <a:gd name="connsiteX150" fmla="*/ 969342 w 2224434"/>
                  <a:gd name="connsiteY150" fmla="*/ 130 h 196258"/>
                  <a:gd name="connsiteX151" fmla="*/ 969342 w 2224434"/>
                  <a:gd name="connsiteY151" fmla="*/ 29095 h 196258"/>
                  <a:gd name="connsiteX152" fmla="*/ 879136 w 2224434"/>
                  <a:gd name="connsiteY152" fmla="*/ 84166 h 196258"/>
                  <a:gd name="connsiteX153" fmla="*/ 896930 w 2224434"/>
                  <a:gd name="connsiteY153" fmla="*/ 68320 h 196258"/>
                  <a:gd name="connsiteX154" fmla="*/ 911478 w 2224434"/>
                  <a:gd name="connsiteY154" fmla="*/ 84166 h 196258"/>
                  <a:gd name="connsiteX155" fmla="*/ 879136 w 2224434"/>
                  <a:gd name="connsiteY155" fmla="*/ 84166 h 196258"/>
                  <a:gd name="connsiteX156" fmla="*/ 840365 w 2224434"/>
                  <a:gd name="connsiteY156" fmla="*/ 98064 h 196258"/>
                  <a:gd name="connsiteX157" fmla="*/ 901022 w 2224434"/>
                  <a:gd name="connsiteY157" fmla="*/ 155929 h 196258"/>
                  <a:gd name="connsiteX158" fmla="*/ 948171 w 2224434"/>
                  <a:gd name="connsiteY158" fmla="*/ 139888 h 196258"/>
                  <a:gd name="connsiteX159" fmla="*/ 934468 w 2224434"/>
                  <a:gd name="connsiteY159" fmla="*/ 113975 h 196258"/>
                  <a:gd name="connsiteX160" fmla="*/ 904009 w 2224434"/>
                  <a:gd name="connsiteY160" fmla="*/ 125146 h 196258"/>
                  <a:gd name="connsiteX161" fmla="*/ 878292 w 2224434"/>
                  <a:gd name="connsiteY161" fmla="*/ 105403 h 196258"/>
                  <a:gd name="connsiteX162" fmla="*/ 947976 w 2224434"/>
                  <a:gd name="connsiteY162" fmla="*/ 105403 h 196258"/>
                  <a:gd name="connsiteX163" fmla="*/ 948820 w 2224434"/>
                  <a:gd name="connsiteY163" fmla="*/ 93843 h 196258"/>
                  <a:gd name="connsiteX164" fmla="*/ 897840 w 2224434"/>
                  <a:gd name="connsiteY164" fmla="*/ 40460 h 196258"/>
                  <a:gd name="connsiteX165" fmla="*/ 840430 w 2224434"/>
                  <a:gd name="connsiteY165" fmla="*/ 98129 h 196258"/>
                  <a:gd name="connsiteX166" fmla="*/ 756199 w 2224434"/>
                  <a:gd name="connsiteY166" fmla="*/ 153396 h 196258"/>
                  <a:gd name="connsiteX167" fmla="*/ 793281 w 2224434"/>
                  <a:gd name="connsiteY167" fmla="*/ 153396 h 196258"/>
                  <a:gd name="connsiteX168" fmla="*/ 793281 w 2224434"/>
                  <a:gd name="connsiteY168" fmla="*/ 111637 h 196258"/>
                  <a:gd name="connsiteX169" fmla="*/ 795229 w 2224434"/>
                  <a:gd name="connsiteY169" fmla="*/ 96635 h 196258"/>
                  <a:gd name="connsiteX170" fmla="*/ 823739 w 2224434"/>
                  <a:gd name="connsiteY170" fmla="*/ 77347 h 196258"/>
                  <a:gd name="connsiteX171" fmla="*/ 831208 w 2224434"/>
                  <a:gd name="connsiteY171" fmla="*/ 77997 h 196258"/>
                  <a:gd name="connsiteX172" fmla="*/ 831208 w 2224434"/>
                  <a:gd name="connsiteY172" fmla="*/ 41564 h 196258"/>
                  <a:gd name="connsiteX173" fmla="*/ 826922 w 2224434"/>
                  <a:gd name="connsiteY173" fmla="*/ 41109 h 196258"/>
                  <a:gd name="connsiteX174" fmla="*/ 791787 w 2224434"/>
                  <a:gd name="connsiteY174" fmla="*/ 68515 h 196258"/>
                  <a:gd name="connsiteX175" fmla="*/ 791333 w 2224434"/>
                  <a:gd name="connsiteY175" fmla="*/ 68515 h 196258"/>
                  <a:gd name="connsiteX176" fmla="*/ 791787 w 2224434"/>
                  <a:gd name="connsiteY176" fmla="*/ 61631 h 196258"/>
                  <a:gd name="connsiteX177" fmla="*/ 791787 w 2224434"/>
                  <a:gd name="connsiteY177" fmla="*/ 42992 h 196258"/>
                  <a:gd name="connsiteX178" fmla="*/ 756199 w 2224434"/>
                  <a:gd name="connsiteY178" fmla="*/ 42992 h 196258"/>
                  <a:gd name="connsiteX179" fmla="*/ 756199 w 2224434"/>
                  <a:gd name="connsiteY179" fmla="*/ 153331 h 196258"/>
                  <a:gd name="connsiteX180" fmla="*/ 616051 w 2224434"/>
                  <a:gd name="connsiteY180" fmla="*/ 118456 h 196258"/>
                  <a:gd name="connsiteX181" fmla="*/ 641314 w 2224434"/>
                  <a:gd name="connsiteY181" fmla="*/ 105793 h 196258"/>
                  <a:gd name="connsiteX182" fmla="*/ 644756 w 2224434"/>
                  <a:gd name="connsiteY182" fmla="*/ 105793 h 196258"/>
                  <a:gd name="connsiteX183" fmla="*/ 644756 w 2224434"/>
                  <a:gd name="connsiteY183" fmla="*/ 108130 h 196258"/>
                  <a:gd name="connsiteX184" fmla="*/ 626507 w 2224434"/>
                  <a:gd name="connsiteY184" fmla="*/ 127613 h 196258"/>
                  <a:gd name="connsiteX185" fmla="*/ 615986 w 2224434"/>
                  <a:gd name="connsiteY185" fmla="*/ 118391 h 196258"/>
                  <a:gd name="connsiteX186" fmla="*/ 578709 w 2224434"/>
                  <a:gd name="connsiteY186" fmla="*/ 120340 h 196258"/>
                  <a:gd name="connsiteX187" fmla="*/ 616246 w 2224434"/>
                  <a:gd name="connsiteY187" fmla="*/ 155929 h 196258"/>
                  <a:gd name="connsiteX188" fmla="*/ 647549 w 2224434"/>
                  <a:gd name="connsiteY188" fmla="*/ 139888 h 196258"/>
                  <a:gd name="connsiteX189" fmla="*/ 648003 w 2224434"/>
                  <a:gd name="connsiteY189" fmla="*/ 139888 h 196258"/>
                  <a:gd name="connsiteX190" fmla="*/ 647549 w 2224434"/>
                  <a:gd name="connsiteY190" fmla="*/ 146772 h 196258"/>
                  <a:gd name="connsiteX191" fmla="*/ 647549 w 2224434"/>
                  <a:gd name="connsiteY191" fmla="*/ 153396 h 196258"/>
                  <a:gd name="connsiteX192" fmla="*/ 681384 w 2224434"/>
                  <a:gd name="connsiteY192" fmla="*/ 153396 h 196258"/>
                  <a:gd name="connsiteX193" fmla="*/ 681384 w 2224434"/>
                  <a:gd name="connsiteY193" fmla="*/ 85465 h 196258"/>
                  <a:gd name="connsiteX194" fmla="*/ 631637 w 2224434"/>
                  <a:gd name="connsiteY194" fmla="*/ 40460 h 196258"/>
                  <a:gd name="connsiteX195" fmla="*/ 585333 w 2224434"/>
                  <a:gd name="connsiteY195" fmla="*/ 54812 h 196258"/>
                  <a:gd name="connsiteX196" fmla="*/ 598192 w 2224434"/>
                  <a:gd name="connsiteY196" fmla="*/ 80984 h 196258"/>
                  <a:gd name="connsiteX197" fmla="*/ 628001 w 2224434"/>
                  <a:gd name="connsiteY197" fmla="*/ 70463 h 196258"/>
                  <a:gd name="connsiteX198" fmla="*/ 644301 w 2224434"/>
                  <a:gd name="connsiteY198" fmla="*/ 82673 h 196258"/>
                  <a:gd name="connsiteX199" fmla="*/ 644301 w 2224434"/>
                  <a:gd name="connsiteY199" fmla="*/ 84621 h 196258"/>
                  <a:gd name="connsiteX200" fmla="*/ 642808 w 2224434"/>
                  <a:gd name="connsiteY200" fmla="*/ 84621 h 196258"/>
                  <a:gd name="connsiteX201" fmla="*/ 578709 w 2224434"/>
                  <a:gd name="connsiteY201" fmla="*/ 120405 h 196258"/>
                  <a:gd name="connsiteX202" fmla="*/ 516363 w 2224434"/>
                  <a:gd name="connsiteY202" fmla="*/ 112676 h 196258"/>
                  <a:gd name="connsiteX203" fmla="*/ 557083 w 2224434"/>
                  <a:gd name="connsiteY203" fmla="*/ 154435 h 196258"/>
                  <a:gd name="connsiteX204" fmla="*/ 568253 w 2224434"/>
                  <a:gd name="connsiteY204" fmla="*/ 153786 h 196258"/>
                  <a:gd name="connsiteX205" fmla="*/ 568253 w 2224434"/>
                  <a:gd name="connsiteY205" fmla="*/ 121639 h 196258"/>
                  <a:gd name="connsiteX206" fmla="*/ 563772 w 2224434"/>
                  <a:gd name="connsiteY206" fmla="*/ 121833 h 196258"/>
                  <a:gd name="connsiteX207" fmla="*/ 553511 w 2224434"/>
                  <a:gd name="connsiteY207" fmla="*/ 107676 h 196258"/>
                  <a:gd name="connsiteX208" fmla="*/ 553511 w 2224434"/>
                  <a:gd name="connsiteY208" fmla="*/ 65 h 196258"/>
                  <a:gd name="connsiteX209" fmla="*/ 516428 w 2224434"/>
                  <a:gd name="connsiteY209" fmla="*/ 65 h 196258"/>
                  <a:gd name="connsiteX210" fmla="*/ 516428 w 2224434"/>
                  <a:gd name="connsiteY210" fmla="*/ 112612 h 196258"/>
                  <a:gd name="connsiteX211" fmla="*/ 377710 w 2224434"/>
                  <a:gd name="connsiteY211" fmla="*/ 118456 h 196258"/>
                  <a:gd name="connsiteX212" fmla="*/ 402973 w 2224434"/>
                  <a:gd name="connsiteY212" fmla="*/ 105793 h 196258"/>
                  <a:gd name="connsiteX213" fmla="*/ 406414 w 2224434"/>
                  <a:gd name="connsiteY213" fmla="*/ 105793 h 196258"/>
                  <a:gd name="connsiteX214" fmla="*/ 406414 w 2224434"/>
                  <a:gd name="connsiteY214" fmla="*/ 108130 h 196258"/>
                  <a:gd name="connsiteX215" fmla="*/ 388165 w 2224434"/>
                  <a:gd name="connsiteY215" fmla="*/ 127613 h 196258"/>
                  <a:gd name="connsiteX216" fmla="*/ 377645 w 2224434"/>
                  <a:gd name="connsiteY216" fmla="*/ 118391 h 196258"/>
                  <a:gd name="connsiteX217" fmla="*/ 340367 w 2224434"/>
                  <a:gd name="connsiteY217" fmla="*/ 120340 h 196258"/>
                  <a:gd name="connsiteX218" fmla="*/ 377904 w 2224434"/>
                  <a:gd name="connsiteY218" fmla="*/ 155929 h 196258"/>
                  <a:gd name="connsiteX219" fmla="*/ 409207 w 2224434"/>
                  <a:gd name="connsiteY219" fmla="*/ 139888 h 196258"/>
                  <a:gd name="connsiteX220" fmla="*/ 409662 w 2224434"/>
                  <a:gd name="connsiteY220" fmla="*/ 139888 h 196258"/>
                  <a:gd name="connsiteX221" fmla="*/ 409207 w 2224434"/>
                  <a:gd name="connsiteY221" fmla="*/ 146772 h 196258"/>
                  <a:gd name="connsiteX222" fmla="*/ 409207 w 2224434"/>
                  <a:gd name="connsiteY222" fmla="*/ 153396 h 196258"/>
                  <a:gd name="connsiteX223" fmla="*/ 443042 w 2224434"/>
                  <a:gd name="connsiteY223" fmla="*/ 153396 h 196258"/>
                  <a:gd name="connsiteX224" fmla="*/ 443042 w 2224434"/>
                  <a:gd name="connsiteY224" fmla="*/ 85465 h 196258"/>
                  <a:gd name="connsiteX225" fmla="*/ 393296 w 2224434"/>
                  <a:gd name="connsiteY225" fmla="*/ 40460 h 196258"/>
                  <a:gd name="connsiteX226" fmla="*/ 346991 w 2224434"/>
                  <a:gd name="connsiteY226" fmla="*/ 54812 h 196258"/>
                  <a:gd name="connsiteX227" fmla="*/ 359850 w 2224434"/>
                  <a:gd name="connsiteY227" fmla="*/ 80984 h 196258"/>
                  <a:gd name="connsiteX228" fmla="*/ 389659 w 2224434"/>
                  <a:gd name="connsiteY228" fmla="*/ 70463 h 196258"/>
                  <a:gd name="connsiteX229" fmla="*/ 405960 w 2224434"/>
                  <a:gd name="connsiteY229" fmla="*/ 82673 h 196258"/>
                  <a:gd name="connsiteX230" fmla="*/ 405960 w 2224434"/>
                  <a:gd name="connsiteY230" fmla="*/ 84621 h 196258"/>
                  <a:gd name="connsiteX231" fmla="*/ 404466 w 2224434"/>
                  <a:gd name="connsiteY231" fmla="*/ 84621 h 196258"/>
                  <a:gd name="connsiteX232" fmla="*/ 340367 w 2224434"/>
                  <a:gd name="connsiteY232" fmla="*/ 120405 h 196258"/>
                  <a:gd name="connsiteX233" fmla="*/ 256591 w 2224434"/>
                  <a:gd name="connsiteY233" fmla="*/ 153396 h 196258"/>
                  <a:gd name="connsiteX234" fmla="*/ 293673 w 2224434"/>
                  <a:gd name="connsiteY234" fmla="*/ 153396 h 196258"/>
                  <a:gd name="connsiteX235" fmla="*/ 293673 w 2224434"/>
                  <a:gd name="connsiteY235" fmla="*/ 111637 h 196258"/>
                  <a:gd name="connsiteX236" fmla="*/ 295621 w 2224434"/>
                  <a:gd name="connsiteY236" fmla="*/ 96635 h 196258"/>
                  <a:gd name="connsiteX237" fmla="*/ 324131 w 2224434"/>
                  <a:gd name="connsiteY237" fmla="*/ 77347 h 196258"/>
                  <a:gd name="connsiteX238" fmla="*/ 331600 w 2224434"/>
                  <a:gd name="connsiteY238" fmla="*/ 77997 h 196258"/>
                  <a:gd name="connsiteX239" fmla="*/ 331600 w 2224434"/>
                  <a:gd name="connsiteY239" fmla="*/ 41564 h 196258"/>
                  <a:gd name="connsiteX240" fmla="*/ 327314 w 2224434"/>
                  <a:gd name="connsiteY240" fmla="*/ 41109 h 196258"/>
                  <a:gd name="connsiteX241" fmla="*/ 292179 w 2224434"/>
                  <a:gd name="connsiteY241" fmla="*/ 68515 h 196258"/>
                  <a:gd name="connsiteX242" fmla="*/ 291725 w 2224434"/>
                  <a:gd name="connsiteY242" fmla="*/ 68515 h 196258"/>
                  <a:gd name="connsiteX243" fmla="*/ 292179 w 2224434"/>
                  <a:gd name="connsiteY243" fmla="*/ 61631 h 196258"/>
                  <a:gd name="connsiteX244" fmla="*/ 292179 w 2224434"/>
                  <a:gd name="connsiteY244" fmla="*/ 42992 h 196258"/>
                  <a:gd name="connsiteX245" fmla="*/ 256591 w 2224434"/>
                  <a:gd name="connsiteY245" fmla="*/ 42992 h 196258"/>
                  <a:gd name="connsiteX246" fmla="*/ 256591 w 2224434"/>
                  <a:gd name="connsiteY246" fmla="*/ 153331 h 196258"/>
                  <a:gd name="connsiteX247" fmla="*/ 165540 w 2224434"/>
                  <a:gd name="connsiteY247" fmla="*/ 118456 h 196258"/>
                  <a:gd name="connsiteX248" fmla="*/ 190803 w 2224434"/>
                  <a:gd name="connsiteY248" fmla="*/ 105793 h 196258"/>
                  <a:gd name="connsiteX249" fmla="*/ 194245 w 2224434"/>
                  <a:gd name="connsiteY249" fmla="*/ 105793 h 196258"/>
                  <a:gd name="connsiteX250" fmla="*/ 194245 w 2224434"/>
                  <a:gd name="connsiteY250" fmla="*/ 108130 h 196258"/>
                  <a:gd name="connsiteX251" fmla="*/ 175996 w 2224434"/>
                  <a:gd name="connsiteY251" fmla="*/ 127613 h 196258"/>
                  <a:gd name="connsiteX252" fmla="*/ 165475 w 2224434"/>
                  <a:gd name="connsiteY252" fmla="*/ 118391 h 196258"/>
                  <a:gd name="connsiteX253" fmla="*/ 128198 w 2224434"/>
                  <a:gd name="connsiteY253" fmla="*/ 120340 h 196258"/>
                  <a:gd name="connsiteX254" fmla="*/ 165735 w 2224434"/>
                  <a:gd name="connsiteY254" fmla="*/ 155929 h 196258"/>
                  <a:gd name="connsiteX255" fmla="*/ 197038 w 2224434"/>
                  <a:gd name="connsiteY255" fmla="*/ 139888 h 196258"/>
                  <a:gd name="connsiteX256" fmla="*/ 197492 w 2224434"/>
                  <a:gd name="connsiteY256" fmla="*/ 139888 h 196258"/>
                  <a:gd name="connsiteX257" fmla="*/ 197038 w 2224434"/>
                  <a:gd name="connsiteY257" fmla="*/ 146772 h 196258"/>
                  <a:gd name="connsiteX258" fmla="*/ 197038 w 2224434"/>
                  <a:gd name="connsiteY258" fmla="*/ 153396 h 196258"/>
                  <a:gd name="connsiteX259" fmla="*/ 230873 w 2224434"/>
                  <a:gd name="connsiteY259" fmla="*/ 153396 h 196258"/>
                  <a:gd name="connsiteX260" fmla="*/ 230873 w 2224434"/>
                  <a:gd name="connsiteY260" fmla="*/ 85465 h 196258"/>
                  <a:gd name="connsiteX261" fmla="*/ 181127 w 2224434"/>
                  <a:gd name="connsiteY261" fmla="*/ 40460 h 196258"/>
                  <a:gd name="connsiteX262" fmla="*/ 134822 w 2224434"/>
                  <a:gd name="connsiteY262" fmla="*/ 54812 h 196258"/>
                  <a:gd name="connsiteX263" fmla="*/ 147681 w 2224434"/>
                  <a:gd name="connsiteY263" fmla="*/ 80984 h 196258"/>
                  <a:gd name="connsiteX264" fmla="*/ 177490 w 2224434"/>
                  <a:gd name="connsiteY264" fmla="*/ 70463 h 196258"/>
                  <a:gd name="connsiteX265" fmla="*/ 193790 w 2224434"/>
                  <a:gd name="connsiteY265" fmla="*/ 82673 h 196258"/>
                  <a:gd name="connsiteX266" fmla="*/ 193790 w 2224434"/>
                  <a:gd name="connsiteY266" fmla="*/ 84621 h 196258"/>
                  <a:gd name="connsiteX267" fmla="*/ 192297 w 2224434"/>
                  <a:gd name="connsiteY267" fmla="*/ 84621 h 196258"/>
                  <a:gd name="connsiteX268" fmla="*/ 128198 w 2224434"/>
                  <a:gd name="connsiteY268" fmla="*/ 120405 h 196258"/>
                  <a:gd name="connsiteX269" fmla="*/ 36043 w 2224434"/>
                  <a:gd name="connsiteY269" fmla="*/ 98973 h 196258"/>
                  <a:gd name="connsiteX270" fmla="*/ 57670 w 2224434"/>
                  <a:gd name="connsiteY270" fmla="*/ 71762 h 196258"/>
                  <a:gd name="connsiteX271" fmla="*/ 79296 w 2224434"/>
                  <a:gd name="connsiteY271" fmla="*/ 98973 h 196258"/>
                  <a:gd name="connsiteX272" fmla="*/ 57670 w 2224434"/>
                  <a:gd name="connsiteY272" fmla="*/ 125340 h 196258"/>
                  <a:gd name="connsiteX273" fmla="*/ 36043 w 2224434"/>
                  <a:gd name="connsiteY273" fmla="*/ 98973 h 196258"/>
                  <a:gd name="connsiteX274" fmla="*/ 65 w 2224434"/>
                  <a:gd name="connsiteY274" fmla="*/ 196258 h 196258"/>
                  <a:gd name="connsiteX275" fmla="*/ 37148 w 2224434"/>
                  <a:gd name="connsiteY275" fmla="*/ 196258 h 196258"/>
                  <a:gd name="connsiteX276" fmla="*/ 37148 w 2224434"/>
                  <a:gd name="connsiteY276" fmla="*/ 154890 h 196258"/>
                  <a:gd name="connsiteX277" fmla="*/ 36693 w 2224434"/>
                  <a:gd name="connsiteY277" fmla="*/ 145473 h 196258"/>
                  <a:gd name="connsiteX278" fmla="*/ 37148 w 2224434"/>
                  <a:gd name="connsiteY278" fmla="*/ 145473 h 196258"/>
                  <a:gd name="connsiteX279" fmla="*/ 65203 w 2224434"/>
                  <a:gd name="connsiteY279" fmla="*/ 155994 h 196258"/>
                  <a:gd name="connsiteX280" fmla="*/ 116638 w 2224434"/>
                  <a:gd name="connsiteY280" fmla="*/ 98324 h 196258"/>
                  <a:gd name="connsiteX281" fmla="*/ 66892 w 2224434"/>
                  <a:gd name="connsiteY281" fmla="*/ 40460 h 196258"/>
                  <a:gd name="connsiteX282" fmla="*/ 33446 w 2224434"/>
                  <a:gd name="connsiteY282" fmla="*/ 55656 h 196258"/>
                  <a:gd name="connsiteX283" fmla="*/ 32991 w 2224434"/>
                  <a:gd name="connsiteY283" fmla="*/ 55656 h 196258"/>
                  <a:gd name="connsiteX284" fmla="*/ 33446 w 2224434"/>
                  <a:gd name="connsiteY284" fmla="*/ 48578 h 196258"/>
                  <a:gd name="connsiteX285" fmla="*/ 33446 w 2224434"/>
                  <a:gd name="connsiteY285" fmla="*/ 42992 h 196258"/>
                  <a:gd name="connsiteX286" fmla="*/ 0 w 2224434"/>
                  <a:gd name="connsiteY286" fmla="*/ 42992 h 196258"/>
                  <a:gd name="connsiteX287" fmla="*/ 0 w 2224434"/>
                  <a:gd name="connsiteY287" fmla="*/ 196193 h 196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2224434" h="196258">
                    <a:moveTo>
                      <a:pt x="2154750" y="83972"/>
                    </a:moveTo>
                    <a:cubicBezTo>
                      <a:pt x="2156698" y="75854"/>
                      <a:pt x="2161829" y="68125"/>
                      <a:pt x="2172545" y="68125"/>
                    </a:cubicBezTo>
                    <a:cubicBezTo>
                      <a:pt x="2181312" y="68125"/>
                      <a:pt x="2187092" y="75594"/>
                      <a:pt x="2187092" y="83972"/>
                    </a:cubicBezTo>
                    <a:lnTo>
                      <a:pt x="2154750" y="83972"/>
                    </a:lnTo>
                    <a:close/>
                    <a:moveTo>
                      <a:pt x="2115979" y="97869"/>
                    </a:moveTo>
                    <a:cubicBezTo>
                      <a:pt x="2115979" y="127224"/>
                      <a:pt x="2137216" y="155734"/>
                      <a:pt x="2176636" y="155734"/>
                    </a:cubicBezTo>
                    <a:cubicBezTo>
                      <a:pt x="2205990" y="155734"/>
                      <a:pt x="2223785" y="139693"/>
                      <a:pt x="2223785" y="139693"/>
                    </a:cubicBezTo>
                    <a:lnTo>
                      <a:pt x="2210082" y="113780"/>
                    </a:lnTo>
                    <a:cubicBezTo>
                      <a:pt x="2210082" y="113780"/>
                      <a:pt x="2195534" y="124951"/>
                      <a:pt x="2179623" y="124951"/>
                    </a:cubicBezTo>
                    <a:cubicBezTo>
                      <a:pt x="2167804" y="124951"/>
                      <a:pt x="2156698" y="118716"/>
                      <a:pt x="2153906" y="105208"/>
                    </a:cubicBezTo>
                    <a:lnTo>
                      <a:pt x="2223590" y="105208"/>
                    </a:lnTo>
                    <a:cubicBezTo>
                      <a:pt x="2223590" y="105208"/>
                      <a:pt x="2224434" y="97285"/>
                      <a:pt x="2224434" y="93648"/>
                    </a:cubicBezTo>
                    <a:cubicBezTo>
                      <a:pt x="2224434" y="62995"/>
                      <a:pt x="2205990" y="40265"/>
                      <a:pt x="2173454" y="40265"/>
                    </a:cubicBezTo>
                    <a:cubicBezTo>
                      <a:pt x="2137865" y="40265"/>
                      <a:pt x="2116044" y="65528"/>
                      <a:pt x="2116044" y="97934"/>
                    </a:cubicBezTo>
                    <a:moveTo>
                      <a:pt x="2017265" y="97934"/>
                    </a:moveTo>
                    <a:cubicBezTo>
                      <a:pt x="2017265" y="80984"/>
                      <a:pt x="2027331" y="71567"/>
                      <a:pt x="2038891" y="71567"/>
                    </a:cubicBezTo>
                    <a:cubicBezTo>
                      <a:pt x="2053439" y="71567"/>
                      <a:pt x="2060518" y="84621"/>
                      <a:pt x="2060518" y="97934"/>
                    </a:cubicBezTo>
                    <a:cubicBezTo>
                      <a:pt x="2060518" y="117028"/>
                      <a:pt x="2049997" y="125146"/>
                      <a:pt x="2038891" y="125146"/>
                    </a:cubicBezTo>
                    <a:cubicBezTo>
                      <a:pt x="2026033" y="125146"/>
                      <a:pt x="2017265" y="114430"/>
                      <a:pt x="2017265" y="97934"/>
                    </a:cubicBezTo>
                    <a:moveTo>
                      <a:pt x="1979988" y="97934"/>
                    </a:moveTo>
                    <a:cubicBezTo>
                      <a:pt x="1979988" y="132224"/>
                      <a:pt x="1999731" y="155799"/>
                      <a:pt x="2029734" y="155799"/>
                    </a:cubicBezTo>
                    <a:cubicBezTo>
                      <a:pt x="2052464" y="155799"/>
                      <a:pt x="2061686" y="139758"/>
                      <a:pt x="2061686" y="139758"/>
                    </a:cubicBezTo>
                    <a:lnTo>
                      <a:pt x="2062141" y="139758"/>
                    </a:lnTo>
                    <a:cubicBezTo>
                      <a:pt x="2062141" y="139758"/>
                      <a:pt x="2061946" y="142550"/>
                      <a:pt x="2061946" y="145992"/>
                    </a:cubicBezTo>
                    <a:lnTo>
                      <a:pt x="2061946" y="153266"/>
                    </a:lnTo>
                    <a:lnTo>
                      <a:pt x="2096691" y="153266"/>
                    </a:lnTo>
                    <a:lnTo>
                      <a:pt x="2096691" y="0"/>
                    </a:lnTo>
                    <a:lnTo>
                      <a:pt x="2059608" y="0"/>
                    </a:lnTo>
                    <a:lnTo>
                      <a:pt x="2059608" y="44161"/>
                    </a:lnTo>
                    <a:cubicBezTo>
                      <a:pt x="2059608" y="46954"/>
                      <a:pt x="2059803" y="49097"/>
                      <a:pt x="2059803" y="49097"/>
                    </a:cubicBezTo>
                    <a:lnTo>
                      <a:pt x="2059348" y="49097"/>
                    </a:lnTo>
                    <a:cubicBezTo>
                      <a:pt x="2059348" y="49097"/>
                      <a:pt x="2052724" y="40330"/>
                      <a:pt x="2030449" y="40330"/>
                    </a:cubicBezTo>
                    <a:cubicBezTo>
                      <a:pt x="2001094" y="40330"/>
                      <a:pt x="1980053" y="63060"/>
                      <a:pt x="1980053" y="97999"/>
                    </a:cubicBezTo>
                    <a:moveTo>
                      <a:pt x="1802173" y="153266"/>
                    </a:moveTo>
                    <a:lnTo>
                      <a:pt x="1839256" y="153266"/>
                    </a:lnTo>
                    <a:lnTo>
                      <a:pt x="1839256" y="104429"/>
                    </a:lnTo>
                    <a:cubicBezTo>
                      <a:pt x="1839256" y="99038"/>
                      <a:pt x="1839906" y="94168"/>
                      <a:pt x="1841399" y="89881"/>
                    </a:cubicBezTo>
                    <a:cubicBezTo>
                      <a:pt x="1844581" y="80465"/>
                      <a:pt x="1851660" y="74035"/>
                      <a:pt x="1863285" y="74035"/>
                    </a:cubicBezTo>
                    <a:cubicBezTo>
                      <a:pt x="1871403" y="74035"/>
                      <a:pt x="1875494" y="78322"/>
                      <a:pt x="1875494" y="88582"/>
                    </a:cubicBezTo>
                    <a:lnTo>
                      <a:pt x="1875494" y="153331"/>
                    </a:lnTo>
                    <a:lnTo>
                      <a:pt x="1912577" y="153331"/>
                    </a:lnTo>
                    <a:lnTo>
                      <a:pt x="1912577" y="81764"/>
                    </a:lnTo>
                    <a:cubicBezTo>
                      <a:pt x="1912577" y="50656"/>
                      <a:pt x="1895237" y="40395"/>
                      <a:pt x="1872897" y="40395"/>
                    </a:cubicBezTo>
                    <a:cubicBezTo>
                      <a:pt x="1853414" y="40395"/>
                      <a:pt x="1842893" y="50916"/>
                      <a:pt x="1837762" y="59488"/>
                    </a:cubicBezTo>
                    <a:lnTo>
                      <a:pt x="1837308" y="59488"/>
                    </a:lnTo>
                    <a:cubicBezTo>
                      <a:pt x="1837308" y="59488"/>
                      <a:pt x="1837762" y="56306"/>
                      <a:pt x="1837762" y="52604"/>
                    </a:cubicBezTo>
                    <a:lnTo>
                      <a:pt x="1837762" y="42992"/>
                    </a:lnTo>
                    <a:lnTo>
                      <a:pt x="1802173" y="42992"/>
                    </a:lnTo>
                    <a:lnTo>
                      <a:pt x="1802173" y="153331"/>
                    </a:lnTo>
                    <a:close/>
                    <a:moveTo>
                      <a:pt x="1704889" y="32212"/>
                    </a:moveTo>
                    <a:lnTo>
                      <a:pt x="1733593" y="32212"/>
                    </a:lnTo>
                    <a:lnTo>
                      <a:pt x="1758856" y="65"/>
                    </a:lnTo>
                    <a:lnTo>
                      <a:pt x="1722228" y="65"/>
                    </a:lnTo>
                    <a:lnTo>
                      <a:pt x="1704889" y="32212"/>
                    </a:lnTo>
                    <a:close/>
                    <a:moveTo>
                      <a:pt x="1695212" y="98454"/>
                    </a:moveTo>
                    <a:cubicBezTo>
                      <a:pt x="1695212" y="81764"/>
                      <a:pt x="1706772" y="71243"/>
                      <a:pt x="1720280" y="71243"/>
                    </a:cubicBezTo>
                    <a:cubicBezTo>
                      <a:pt x="1733788" y="71243"/>
                      <a:pt x="1745348" y="81764"/>
                      <a:pt x="1745348" y="98454"/>
                    </a:cubicBezTo>
                    <a:cubicBezTo>
                      <a:pt x="1745348" y="115144"/>
                      <a:pt x="1733788" y="125016"/>
                      <a:pt x="1720280" y="125016"/>
                    </a:cubicBezTo>
                    <a:cubicBezTo>
                      <a:pt x="1706772" y="125016"/>
                      <a:pt x="1695212" y="114950"/>
                      <a:pt x="1695212" y="98454"/>
                    </a:cubicBezTo>
                    <a:moveTo>
                      <a:pt x="1657740" y="98454"/>
                    </a:moveTo>
                    <a:cubicBezTo>
                      <a:pt x="1657740" y="132939"/>
                      <a:pt x="1685600" y="155864"/>
                      <a:pt x="1720345" y="155864"/>
                    </a:cubicBezTo>
                    <a:cubicBezTo>
                      <a:pt x="1755090" y="155864"/>
                      <a:pt x="1782950" y="132939"/>
                      <a:pt x="1782950" y="98454"/>
                    </a:cubicBezTo>
                    <a:cubicBezTo>
                      <a:pt x="1782950" y="63969"/>
                      <a:pt x="1755090" y="40395"/>
                      <a:pt x="1720150" y="40395"/>
                    </a:cubicBezTo>
                    <a:cubicBezTo>
                      <a:pt x="1685211" y="40395"/>
                      <a:pt x="1657805" y="63774"/>
                      <a:pt x="1657805" y="98454"/>
                    </a:cubicBezTo>
                    <a:moveTo>
                      <a:pt x="1601434" y="153331"/>
                    </a:moveTo>
                    <a:lnTo>
                      <a:pt x="1638517" y="153331"/>
                    </a:lnTo>
                    <a:lnTo>
                      <a:pt x="1638517" y="42927"/>
                    </a:lnTo>
                    <a:lnTo>
                      <a:pt x="1601434" y="42927"/>
                    </a:lnTo>
                    <a:lnTo>
                      <a:pt x="1601434" y="153331"/>
                    </a:lnTo>
                    <a:close/>
                    <a:moveTo>
                      <a:pt x="1601889" y="29030"/>
                    </a:moveTo>
                    <a:lnTo>
                      <a:pt x="1638127" y="29030"/>
                    </a:lnTo>
                    <a:lnTo>
                      <a:pt x="1638127" y="65"/>
                    </a:lnTo>
                    <a:lnTo>
                      <a:pt x="1601889" y="65"/>
                    </a:lnTo>
                    <a:lnTo>
                      <a:pt x="1601889" y="29030"/>
                    </a:lnTo>
                    <a:close/>
                    <a:moveTo>
                      <a:pt x="1475249" y="98064"/>
                    </a:moveTo>
                    <a:cubicBezTo>
                      <a:pt x="1475249" y="128523"/>
                      <a:pt x="1497330" y="155929"/>
                      <a:pt x="1536751" y="155929"/>
                    </a:cubicBezTo>
                    <a:cubicBezTo>
                      <a:pt x="1567599" y="155929"/>
                      <a:pt x="1584094" y="137680"/>
                      <a:pt x="1584094" y="137680"/>
                    </a:cubicBezTo>
                    <a:lnTo>
                      <a:pt x="1570586" y="111767"/>
                    </a:lnTo>
                    <a:cubicBezTo>
                      <a:pt x="1570586" y="111767"/>
                      <a:pt x="1555779" y="125081"/>
                      <a:pt x="1540387" y="125081"/>
                    </a:cubicBezTo>
                    <a:cubicBezTo>
                      <a:pt x="1521749" y="125081"/>
                      <a:pt x="1512722" y="110728"/>
                      <a:pt x="1512722" y="97675"/>
                    </a:cubicBezTo>
                    <a:cubicBezTo>
                      <a:pt x="1512722" y="84621"/>
                      <a:pt x="1521489" y="71308"/>
                      <a:pt x="1539089" y="71308"/>
                    </a:cubicBezTo>
                    <a:cubicBezTo>
                      <a:pt x="1554285" y="71308"/>
                      <a:pt x="1565001" y="82023"/>
                      <a:pt x="1565001" y="82023"/>
                    </a:cubicBezTo>
                    <a:lnTo>
                      <a:pt x="1580652" y="57150"/>
                    </a:lnTo>
                    <a:cubicBezTo>
                      <a:pt x="1580652" y="57150"/>
                      <a:pt x="1566690" y="40460"/>
                      <a:pt x="1536751" y="40460"/>
                    </a:cubicBezTo>
                    <a:cubicBezTo>
                      <a:pt x="1497070" y="40460"/>
                      <a:pt x="1475249" y="68515"/>
                      <a:pt x="1475249" y="98129"/>
                    </a:cubicBezTo>
                    <a:moveTo>
                      <a:pt x="1391278" y="153396"/>
                    </a:moveTo>
                    <a:lnTo>
                      <a:pt x="1428360" y="153396"/>
                    </a:lnTo>
                    <a:lnTo>
                      <a:pt x="1428360" y="111637"/>
                    </a:lnTo>
                    <a:cubicBezTo>
                      <a:pt x="1428360" y="105663"/>
                      <a:pt x="1429010" y="100727"/>
                      <a:pt x="1430309" y="96635"/>
                    </a:cubicBezTo>
                    <a:cubicBezTo>
                      <a:pt x="1435634" y="80140"/>
                      <a:pt x="1450052" y="77347"/>
                      <a:pt x="1458819" y="77347"/>
                    </a:cubicBezTo>
                    <a:cubicBezTo>
                      <a:pt x="1463300" y="77347"/>
                      <a:pt x="1466287" y="77997"/>
                      <a:pt x="1466287" y="77997"/>
                    </a:cubicBezTo>
                    <a:lnTo>
                      <a:pt x="1466287" y="41564"/>
                    </a:lnTo>
                    <a:cubicBezTo>
                      <a:pt x="1466287" y="41564"/>
                      <a:pt x="1464144" y="41109"/>
                      <a:pt x="1462001" y="41109"/>
                    </a:cubicBezTo>
                    <a:cubicBezTo>
                      <a:pt x="1445506" y="41109"/>
                      <a:pt x="1431543" y="53513"/>
                      <a:pt x="1426867" y="68515"/>
                    </a:cubicBezTo>
                    <a:lnTo>
                      <a:pt x="1426412" y="68515"/>
                    </a:lnTo>
                    <a:cubicBezTo>
                      <a:pt x="1426412" y="68515"/>
                      <a:pt x="1426867" y="65333"/>
                      <a:pt x="1426867" y="61631"/>
                    </a:cubicBezTo>
                    <a:lnTo>
                      <a:pt x="1426867" y="42992"/>
                    </a:lnTo>
                    <a:lnTo>
                      <a:pt x="1391278" y="42992"/>
                    </a:lnTo>
                    <a:lnTo>
                      <a:pt x="1391278" y="153331"/>
                    </a:lnTo>
                    <a:close/>
                    <a:moveTo>
                      <a:pt x="1301462" y="84166"/>
                    </a:moveTo>
                    <a:cubicBezTo>
                      <a:pt x="1303410" y="76049"/>
                      <a:pt x="1308540" y="68320"/>
                      <a:pt x="1319256" y="68320"/>
                    </a:cubicBezTo>
                    <a:cubicBezTo>
                      <a:pt x="1328023" y="68320"/>
                      <a:pt x="1333803" y="75789"/>
                      <a:pt x="1333803" y="84166"/>
                    </a:cubicBezTo>
                    <a:lnTo>
                      <a:pt x="1301462" y="84166"/>
                    </a:lnTo>
                    <a:close/>
                    <a:moveTo>
                      <a:pt x="1262690" y="98064"/>
                    </a:moveTo>
                    <a:cubicBezTo>
                      <a:pt x="1262690" y="127419"/>
                      <a:pt x="1283927" y="155929"/>
                      <a:pt x="1323347" y="155929"/>
                    </a:cubicBezTo>
                    <a:cubicBezTo>
                      <a:pt x="1352702" y="155929"/>
                      <a:pt x="1370496" y="139888"/>
                      <a:pt x="1370496" y="139888"/>
                    </a:cubicBezTo>
                    <a:lnTo>
                      <a:pt x="1356793" y="113975"/>
                    </a:lnTo>
                    <a:cubicBezTo>
                      <a:pt x="1356793" y="113975"/>
                      <a:pt x="1342246" y="125146"/>
                      <a:pt x="1326335" y="125146"/>
                    </a:cubicBezTo>
                    <a:cubicBezTo>
                      <a:pt x="1314580" y="125146"/>
                      <a:pt x="1303410" y="118911"/>
                      <a:pt x="1300617" y="105403"/>
                    </a:cubicBezTo>
                    <a:lnTo>
                      <a:pt x="1370236" y="105403"/>
                    </a:lnTo>
                    <a:cubicBezTo>
                      <a:pt x="1370236" y="105403"/>
                      <a:pt x="1371081" y="97480"/>
                      <a:pt x="1371081" y="93843"/>
                    </a:cubicBezTo>
                    <a:cubicBezTo>
                      <a:pt x="1371081" y="63190"/>
                      <a:pt x="1352637" y="40460"/>
                      <a:pt x="1320100" y="40460"/>
                    </a:cubicBezTo>
                    <a:cubicBezTo>
                      <a:pt x="1284511" y="40460"/>
                      <a:pt x="1262690" y="65723"/>
                      <a:pt x="1262690" y="98129"/>
                    </a:cubicBezTo>
                    <a:moveTo>
                      <a:pt x="1161119" y="139693"/>
                    </a:moveTo>
                    <a:cubicBezTo>
                      <a:pt x="1161119" y="139693"/>
                      <a:pt x="1177615" y="155994"/>
                      <a:pt x="1205281" y="155994"/>
                    </a:cubicBezTo>
                    <a:cubicBezTo>
                      <a:pt x="1232946" y="155994"/>
                      <a:pt x="1250481" y="139953"/>
                      <a:pt x="1250481" y="121054"/>
                    </a:cubicBezTo>
                    <a:cubicBezTo>
                      <a:pt x="1250481" y="85465"/>
                      <a:pt x="1198851" y="84166"/>
                      <a:pt x="1198851" y="75854"/>
                    </a:cubicBezTo>
                    <a:cubicBezTo>
                      <a:pt x="1198851" y="72022"/>
                      <a:pt x="1204177" y="70528"/>
                      <a:pt x="1209762" y="70528"/>
                    </a:cubicBezTo>
                    <a:cubicBezTo>
                      <a:pt x="1225218" y="70528"/>
                      <a:pt x="1235934" y="79555"/>
                      <a:pt x="1235934" y="79555"/>
                    </a:cubicBezTo>
                    <a:lnTo>
                      <a:pt x="1248598" y="53188"/>
                    </a:lnTo>
                    <a:cubicBezTo>
                      <a:pt x="1248598" y="53188"/>
                      <a:pt x="1235544" y="40525"/>
                      <a:pt x="1209827" y="40525"/>
                    </a:cubicBezTo>
                    <a:cubicBezTo>
                      <a:pt x="1184109" y="40525"/>
                      <a:pt x="1164366" y="53383"/>
                      <a:pt x="1164366" y="74165"/>
                    </a:cubicBezTo>
                    <a:cubicBezTo>
                      <a:pt x="1164366" y="110144"/>
                      <a:pt x="1215996" y="111248"/>
                      <a:pt x="1215996" y="120859"/>
                    </a:cubicBezTo>
                    <a:cubicBezTo>
                      <a:pt x="1215996" y="124496"/>
                      <a:pt x="1210671" y="125990"/>
                      <a:pt x="1205086" y="125990"/>
                    </a:cubicBezTo>
                    <a:cubicBezTo>
                      <a:pt x="1189240" y="125990"/>
                      <a:pt x="1177030" y="114820"/>
                      <a:pt x="1177030" y="114820"/>
                    </a:cubicBezTo>
                    <a:lnTo>
                      <a:pt x="1161184" y="139693"/>
                    </a:lnTo>
                    <a:close/>
                    <a:moveTo>
                      <a:pt x="1033376" y="153396"/>
                    </a:moveTo>
                    <a:lnTo>
                      <a:pt x="1070459" y="153396"/>
                    </a:lnTo>
                    <a:lnTo>
                      <a:pt x="1070459" y="104559"/>
                    </a:lnTo>
                    <a:cubicBezTo>
                      <a:pt x="1070459" y="99168"/>
                      <a:pt x="1071108" y="94298"/>
                      <a:pt x="1072602" y="90011"/>
                    </a:cubicBezTo>
                    <a:cubicBezTo>
                      <a:pt x="1075849" y="80595"/>
                      <a:pt x="1082863" y="74165"/>
                      <a:pt x="1094488" y="74165"/>
                    </a:cubicBezTo>
                    <a:cubicBezTo>
                      <a:pt x="1102605" y="74165"/>
                      <a:pt x="1106697" y="78451"/>
                      <a:pt x="1106697" y="88712"/>
                    </a:cubicBezTo>
                    <a:lnTo>
                      <a:pt x="1106697" y="153461"/>
                    </a:lnTo>
                    <a:lnTo>
                      <a:pt x="1143779" y="153461"/>
                    </a:lnTo>
                    <a:lnTo>
                      <a:pt x="1143779" y="81893"/>
                    </a:lnTo>
                    <a:cubicBezTo>
                      <a:pt x="1143779" y="50786"/>
                      <a:pt x="1126440" y="40525"/>
                      <a:pt x="1104164" y="40525"/>
                    </a:cubicBezTo>
                    <a:cubicBezTo>
                      <a:pt x="1084681" y="40525"/>
                      <a:pt x="1074160" y="51045"/>
                      <a:pt x="1069030" y="59618"/>
                    </a:cubicBezTo>
                    <a:lnTo>
                      <a:pt x="1068575" y="59618"/>
                    </a:lnTo>
                    <a:cubicBezTo>
                      <a:pt x="1068575" y="59618"/>
                      <a:pt x="1069030" y="56436"/>
                      <a:pt x="1069030" y="52734"/>
                    </a:cubicBezTo>
                    <a:lnTo>
                      <a:pt x="1069030" y="43122"/>
                    </a:lnTo>
                    <a:lnTo>
                      <a:pt x="1033441" y="43122"/>
                    </a:lnTo>
                    <a:lnTo>
                      <a:pt x="1033441" y="153461"/>
                    </a:lnTo>
                    <a:close/>
                    <a:moveTo>
                      <a:pt x="968887" y="153396"/>
                    </a:moveTo>
                    <a:lnTo>
                      <a:pt x="1005970" y="153396"/>
                    </a:lnTo>
                    <a:lnTo>
                      <a:pt x="1005970" y="42992"/>
                    </a:lnTo>
                    <a:lnTo>
                      <a:pt x="968887" y="42992"/>
                    </a:lnTo>
                    <a:lnTo>
                      <a:pt x="968887" y="153396"/>
                    </a:lnTo>
                    <a:close/>
                    <a:moveTo>
                      <a:pt x="969342" y="29095"/>
                    </a:moveTo>
                    <a:lnTo>
                      <a:pt x="1005580" y="29095"/>
                    </a:lnTo>
                    <a:lnTo>
                      <a:pt x="1005580" y="130"/>
                    </a:lnTo>
                    <a:lnTo>
                      <a:pt x="969342" y="130"/>
                    </a:lnTo>
                    <a:lnTo>
                      <a:pt x="969342" y="29095"/>
                    </a:lnTo>
                    <a:close/>
                    <a:moveTo>
                      <a:pt x="879136" y="84166"/>
                    </a:moveTo>
                    <a:cubicBezTo>
                      <a:pt x="881084" y="76049"/>
                      <a:pt x="886215" y="68320"/>
                      <a:pt x="896930" y="68320"/>
                    </a:cubicBezTo>
                    <a:cubicBezTo>
                      <a:pt x="905698" y="68320"/>
                      <a:pt x="911478" y="75789"/>
                      <a:pt x="911478" y="84166"/>
                    </a:cubicBezTo>
                    <a:lnTo>
                      <a:pt x="879136" y="84166"/>
                    </a:lnTo>
                    <a:close/>
                    <a:moveTo>
                      <a:pt x="840365" y="98064"/>
                    </a:moveTo>
                    <a:cubicBezTo>
                      <a:pt x="840365" y="127419"/>
                      <a:pt x="861601" y="155929"/>
                      <a:pt x="901022" y="155929"/>
                    </a:cubicBezTo>
                    <a:cubicBezTo>
                      <a:pt x="930376" y="155929"/>
                      <a:pt x="948171" y="139888"/>
                      <a:pt x="948171" y="139888"/>
                    </a:cubicBezTo>
                    <a:lnTo>
                      <a:pt x="934468" y="113975"/>
                    </a:lnTo>
                    <a:cubicBezTo>
                      <a:pt x="934468" y="113975"/>
                      <a:pt x="919920" y="125146"/>
                      <a:pt x="904009" y="125146"/>
                    </a:cubicBezTo>
                    <a:cubicBezTo>
                      <a:pt x="892190" y="125146"/>
                      <a:pt x="881084" y="118911"/>
                      <a:pt x="878292" y="105403"/>
                    </a:cubicBezTo>
                    <a:lnTo>
                      <a:pt x="947976" y="105403"/>
                    </a:lnTo>
                    <a:cubicBezTo>
                      <a:pt x="947976" y="105403"/>
                      <a:pt x="948820" y="97480"/>
                      <a:pt x="948820" y="93843"/>
                    </a:cubicBezTo>
                    <a:cubicBezTo>
                      <a:pt x="948820" y="63190"/>
                      <a:pt x="930376" y="40460"/>
                      <a:pt x="897840" y="40460"/>
                    </a:cubicBezTo>
                    <a:cubicBezTo>
                      <a:pt x="862251" y="40460"/>
                      <a:pt x="840430" y="65723"/>
                      <a:pt x="840430" y="98129"/>
                    </a:cubicBezTo>
                    <a:moveTo>
                      <a:pt x="756199" y="153396"/>
                    </a:moveTo>
                    <a:lnTo>
                      <a:pt x="793281" y="153396"/>
                    </a:lnTo>
                    <a:lnTo>
                      <a:pt x="793281" y="111637"/>
                    </a:lnTo>
                    <a:cubicBezTo>
                      <a:pt x="793281" y="105663"/>
                      <a:pt x="793930" y="100727"/>
                      <a:pt x="795229" y="96635"/>
                    </a:cubicBezTo>
                    <a:cubicBezTo>
                      <a:pt x="800555" y="80140"/>
                      <a:pt x="814972" y="77347"/>
                      <a:pt x="823739" y="77347"/>
                    </a:cubicBezTo>
                    <a:cubicBezTo>
                      <a:pt x="828220" y="77347"/>
                      <a:pt x="831208" y="77997"/>
                      <a:pt x="831208" y="77997"/>
                    </a:cubicBezTo>
                    <a:lnTo>
                      <a:pt x="831208" y="41564"/>
                    </a:lnTo>
                    <a:cubicBezTo>
                      <a:pt x="831208" y="41564"/>
                      <a:pt x="829065" y="41109"/>
                      <a:pt x="826922" y="41109"/>
                    </a:cubicBezTo>
                    <a:cubicBezTo>
                      <a:pt x="810426" y="41109"/>
                      <a:pt x="796463" y="53513"/>
                      <a:pt x="791787" y="68515"/>
                    </a:cubicBezTo>
                    <a:lnTo>
                      <a:pt x="791333" y="68515"/>
                    </a:lnTo>
                    <a:cubicBezTo>
                      <a:pt x="791333" y="68515"/>
                      <a:pt x="791787" y="65333"/>
                      <a:pt x="791787" y="61631"/>
                    </a:cubicBezTo>
                    <a:lnTo>
                      <a:pt x="791787" y="42992"/>
                    </a:lnTo>
                    <a:lnTo>
                      <a:pt x="756199" y="42992"/>
                    </a:lnTo>
                    <a:lnTo>
                      <a:pt x="756199" y="153331"/>
                    </a:lnTo>
                    <a:close/>
                    <a:moveTo>
                      <a:pt x="616051" y="118456"/>
                    </a:moveTo>
                    <a:cubicBezTo>
                      <a:pt x="616051" y="109234"/>
                      <a:pt x="629559" y="105793"/>
                      <a:pt x="641314" y="105793"/>
                    </a:cubicBezTo>
                    <a:lnTo>
                      <a:pt x="644756" y="105793"/>
                    </a:lnTo>
                    <a:lnTo>
                      <a:pt x="644756" y="108130"/>
                    </a:lnTo>
                    <a:cubicBezTo>
                      <a:pt x="644756" y="117158"/>
                      <a:pt x="636184" y="127613"/>
                      <a:pt x="626507" y="127613"/>
                    </a:cubicBezTo>
                    <a:cubicBezTo>
                      <a:pt x="619233" y="127613"/>
                      <a:pt x="615986" y="123522"/>
                      <a:pt x="615986" y="118391"/>
                    </a:cubicBezTo>
                    <a:moveTo>
                      <a:pt x="578709" y="120340"/>
                    </a:moveTo>
                    <a:cubicBezTo>
                      <a:pt x="578709" y="142226"/>
                      <a:pt x="595659" y="155929"/>
                      <a:pt x="616246" y="155929"/>
                    </a:cubicBezTo>
                    <a:cubicBezTo>
                      <a:pt x="639366" y="155929"/>
                      <a:pt x="647549" y="139888"/>
                      <a:pt x="647549" y="139888"/>
                    </a:cubicBezTo>
                    <a:lnTo>
                      <a:pt x="648003" y="139888"/>
                    </a:lnTo>
                    <a:cubicBezTo>
                      <a:pt x="648003" y="139888"/>
                      <a:pt x="647549" y="143070"/>
                      <a:pt x="647549" y="146772"/>
                    </a:cubicBezTo>
                    <a:lnTo>
                      <a:pt x="647549" y="153396"/>
                    </a:lnTo>
                    <a:lnTo>
                      <a:pt x="681384" y="153396"/>
                    </a:lnTo>
                    <a:lnTo>
                      <a:pt x="681384" y="85465"/>
                    </a:lnTo>
                    <a:cubicBezTo>
                      <a:pt x="681384" y="57410"/>
                      <a:pt x="662745" y="40460"/>
                      <a:pt x="631637" y="40460"/>
                    </a:cubicBezTo>
                    <a:cubicBezTo>
                      <a:pt x="604426" y="40460"/>
                      <a:pt x="585333" y="54812"/>
                      <a:pt x="585333" y="54812"/>
                    </a:cubicBezTo>
                    <a:lnTo>
                      <a:pt x="598192" y="80984"/>
                    </a:lnTo>
                    <a:cubicBezTo>
                      <a:pt x="598192" y="80984"/>
                      <a:pt x="614038" y="70463"/>
                      <a:pt x="628001" y="70463"/>
                    </a:cubicBezTo>
                    <a:cubicBezTo>
                      <a:pt x="637223" y="70463"/>
                      <a:pt x="644301" y="73451"/>
                      <a:pt x="644301" y="82673"/>
                    </a:cubicBezTo>
                    <a:lnTo>
                      <a:pt x="644301" y="84621"/>
                    </a:lnTo>
                    <a:lnTo>
                      <a:pt x="642808" y="84621"/>
                    </a:lnTo>
                    <a:cubicBezTo>
                      <a:pt x="625663" y="84621"/>
                      <a:pt x="578709" y="88258"/>
                      <a:pt x="578709" y="120405"/>
                    </a:cubicBezTo>
                    <a:moveTo>
                      <a:pt x="516363" y="112676"/>
                    </a:moveTo>
                    <a:cubicBezTo>
                      <a:pt x="516363" y="149759"/>
                      <a:pt x="537340" y="154435"/>
                      <a:pt x="557083" y="154435"/>
                    </a:cubicBezTo>
                    <a:cubicBezTo>
                      <a:pt x="563057" y="154435"/>
                      <a:pt x="568253" y="153786"/>
                      <a:pt x="568253" y="153786"/>
                    </a:cubicBezTo>
                    <a:lnTo>
                      <a:pt x="568253" y="121639"/>
                    </a:lnTo>
                    <a:cubicBezTo>
                      <a:pt x="568253" y="121639"/>
                      <a:pt x="566110" y="121833"/>
                      <a:pt x="563772" y="121833"/>
                    </a:cubicBezTo>
                    <a:cubicBezTo>
                      <a:pt x="555394" y="121833"/>
                      <a:pt x="553511" y="118197"/>
                      <a:pt x="553511" y="107676"/>
                    </a:cubicBezTo>
                    <a:lnTo>
                      <a:pt x="553511" y="65"/>
                    </a:lnTo>
                    <a:lnTo>
                      <a:pt x="516428" y="65"/>
                    </a:lnTo>
                    <a:lnTo>
                      <a:pt x="516428" y="112612"/>
                    </a:lnTo>
                    <a:close/>
                    <a:moveTo>
                      <a:pt x="377710" y="118456"/>
                    </a:moveTo>
                    <a:cubicBezTo>
                      <a:pt x="377710" y="109234"/>
                      <a:pt x="391218" y="105793"/>
                      <a:pt x="402973" y="105793"/>
                    </a:cubicBezTo>
                    <a:lnTo>
                      <a:pt x="406414" y="105793"/>
                    </a:lnTo>
                    <a:lnTo>
                      <a:pt x="406414" y="108130"/>
                    </a:lnTo>
                    <a:cubicBezTo>
                      <a:pt x="406414" y="117158"/>
                      <a:pt x="397842" y="127613"/>
                      <a:pt x="388165" y="127613"/>
                    </a:cubicBezTo>
                    <a:cubicBezTo>
                      <a:pt x="380892" y="127613"/>
                      <a:pt x="377645" y="123522"/>
                      <a:pt x="377645" y="118391"/>
                    </a:cubicBezTo>
                    <a:moveTo>
                      <a:pt x="340367" y="120340"/>
                    </a:moveTo>
                    <a:cubicBezTo>
                      <a:pt x="340367" y="142226"/>
                      <a:pt x="357317" y="155929"/>
                      <a:pt x="377904" y="155929"/>
                    </a:cubicBezTo>
                    <a:cubicBezTo>
                      <a:pt x="401024" y="155929"/>
                      <a:pt x="409207" y="139888"/>
                      <a:pt x="409207" y="139888"/>
                    </a:cubicBezTo>
                    <a:lnTo>
                      <a:pt x="409662" y="139888"/>
                    </a:lnTo>
                    <a:cubicBezTo>
                      <a:pt x="409662" y="139888"/>
                      <a:pt x="409207" y="143070"/>
                      <a:pt x="409207" y="146772"/>
                    </a:cubicBezTo>
                    <a:lnTo>
                      <a:pt x="409207" y="153396"/>
                    </a:lnTo>
                    <a:lnTo>
                      <a:pt x="443042" y="153396"/>
                    </a:lnTo>
                    <a:lnTo>
                      <a:pt x="443042" y="85465"/>
                    </a:lnTo>
                    <a:cubicBezTo>
                      <a:pt x="443042" y="57410"/>
                      <a:pt x="424404" y="40460"/>
                      <a:pt x="393296" y="40460"/>
                    </a:cubicBezTo>
                    <a:cubicBezTo>
                      <a:pt x="366085" y="40460"/>
                      <a:pt x="346991" y="54812"/>
                      <a:pt x="346991" y="54812"/>
                    </a:cubicBezTo>
                    <a:lnTo>
                      <a:pt x="359850" y="80984"/>
                    </a:lnTo>
                    <a:cubicBezTo>
                      <a:pt x="359850" y="80984"/>
                      <a:pt x="375696" y="70463"/>
                      <a:pt x="389659" y="70463"/>
                    </a:cubicBezTo>
                    <a:cubicBezTo>
                      <a:pt x="398881" y="70463"/>
                      <a:pt x="405960" y="73451"/>
                      <a:pt x="405960" y="82673"/>
                    </a:cubicBezTo>
                    <a:lnTo>
                      <a:pt x="405960" y="84621"/>
                    </a:lnTo>
                    <a:lnTo>
                      <a:pt x="404466" y="84621"/>
                    </a:lnTo>
                    <a:cubicBezTo>
                      <a:pt x="387321" y="84621"/>
                      <a:pt x="340367" y="88258"/>
                      <a:pt x="340367" y="120405"/>
                    </a:cubicBezTo>
                    <a:moveTo>
                      <a:pt x="256591" y="153396"/>
                    </a:moveTo>
                    <a:lnTo>
                      <a:pt x="293673" y="153396"/>
                    </a:lnTo>
                    <a:lnTo>
                      <a:pt x="293673" y="111637"/>
                    </a:lnTo>
                    <a:cubicBezTo>
                      <a:pt x="293673" y="105663"/>
                      <a:pt x="294323" y="100727"/>
                      <a:pt x="295621" y="96635"/>
                    </a:cubicBezTo>
                    <a:cubicBezTo>
                      <a:pt x="301012" y="80140"/>
                      <a:pt x="315364" y="77347"/>
                      <a:pt x="324131" y="77347"/>
                    </a:cubicBezTo>
                    <a:cubicBezTo>
                      <a:pt x="328613" y="77347"/>
                      <a:pt x="331600" y="77997"/>
                      <a:pt x="331600" y="77997"/>
                    </a:cubicBezTo>
                    <a:lnTo>
                      <a:pt x="331600" y="41564"/>
                    </a:lnTo>
                    <a:cubicBezTo>
                      <a:pt x="331600" y="41564"/>
                      <a:pt x="329457" y="41109"/>
                      <a:pt x="327314" y="41109"/>
                    </a:cubicBezTo>
                    <a:cubicBezTo>
                      <a:pt x="310818" y="41109"/>
                      <a:pt x="296855" y="53513"/>
                      <a:pt x="292179" y="68515"/>
                    </a:cubicBezTo>
                    <a:lnTo>
                      <a:pt x="291725" y="68515"/>
                    </a:lnTo>
                    <a:cubicBezTo>
                      <a:pt x="291725" y="68515"/>
                      <a:pt x="292179" y="65333"/>
                      <a:pt x="292179" y="61631"/>
                    </a:cubicBezTo>
                    <a:lnTo>
                      <a:pt x="292179" y="42992"/>
                    </a:lnTo>
                    <a:lnTo>
                      <a:pt x="256591" y="42992"/>
                    </a:lnTo>
                    <a:lnTo>
                      <a:pt x="256591" y="153331"/>
                    </a:lnTo>
                    <a:close/>
                    <a:moveTo>
                      <a:pt x="165540" y="118456"/>
                    </a:moveTo>
                    <a:cubicBezTo>
                      <a:pt x="165540" y="109234"/>
                      <a:pt x="179048" y="105793"/>
                      <a:pt x="190803" y="105793"/>
                    </a:cubicBezTo>
                    <a:lnTo>
                      <a:pt x="194245" y="105793"/>
                    </a:lnTo>
                    <a:lnTo>
                      <a:pt x="194245" y="108130"/>
                    </a:lnTo>
                    <a:cubicBezTo>
                      <a:pt x="194245" y="117158"/>
                      <a:pt x="185673" y="127613"/>
                      <a:pt x="175996" y="127613"/>
                    </a:cubicBezTo>
                    <a:cubicBezTo>
                      <a:pt x="168722" y="127613"/>
                      <a:pt x="165475" y="123522"/>
                      <a:pt x="165475" y="118391"/>
                    </a:cubicBezTo>
                    <a:moveTo>
                      <a:pt x="128198" y="120340"/>
                    </a:moveTo>
                    <a:cubicBezTo>
                      <a:pt x="128198" y="142226"/>
                      <a:pt x="145148" y="155929"/>
                      <a:pt x="165735" y="155929"/>
                    </a:cubicBezTo>
                    <a:cubicBezTo>
                      <a:pt x="188855" y="155929"/>
                      <a:pt x="197038" y="139888"/>
                      <a:pt x="197038" y="139888"/>
                    </a:cubicBezTo>
                    <a:lnTo>
                      <a:pt x="197492" y="139888"/>
                    </a:lnTo>
                    <a:cubicBezTo>
                      <a:pt x="197492" y="139888"/>
                      <a:pt x="197038" y="143070"/>
                      <a:pt x="197038" y="146772"/>
                    </a:cubicBezTo>
                    <a:lnTo>
                      <a:pt x="197038" y="153396"/>
                    </a:lnTo>
                    <a:lnTo>
                      <a:pt x="230873" y="153396"/>
                    </a:lnTo>
                    <a:lnTo>
                      <a:pt x="230873" y="85465"/>
                    </a:lnTo>
                    <a:cubicBezTo>
                      <a:pt x="230873" y="57410"/>
                      <a:pt x="212234" y="40460"/>
                      <a:pt x="181127" y="40460"/>
                    </a:cubicBezTo>
                    <a:cubicBezTo>
                      <a:pt x="153915" y="40460"/>
                      <a:pt x="134822" y="54812"/>
                      <a:pt x="134822" y="54812"/>
                    </a:cubicBezTo>
                    <a:lnTo>
                      <a:pt x="147681" y="80984"/>
                    </a:lnTo>
                    <a:cubicBezTo>
                      <a:pt x="147681" y="80984"/>
                      <a:pt x="163527" y="70463"/>
                      <a:pt x="177490" y="70463"/>
                    </a:cubicBezTo>
                    <a:cubicBezTo>
                      <a:pt x="186712" y="70463"/>
                      <a:pt x="193790" y="73451"/>
                      <a:pt x="193790" y="82673"/>
                    </a:cubicBezTo>
                    <a:lnTo>
                      <a:pt x="193790" y="84621"/>
                    </a:lnTo>
                    <a:lnTo>
                      <a:pt x="192297" y="84621"/>
                    </a:lnTo>
                    <a:cubicBezTo>
                      <a:pt x="175152" y="84621"/>
                      <a:pt x="128198" y="88258"/>
                      <a:pt x="128198" y="120405"/>
                    </a:cubicBezTo>
                    <a:moveTo>
                      <a:pt x="36043" y="98973"/>
                    </a:moveTo>
                    <a:cubicBezTo>
                      <a:pt x="36043" y="79880"/>
                      <a:pt x="46564" y="71762"/>
                      <a:pt x="57670" y="71762"/>
                    </a:cubicBezTo>
                    <a:cubicBezTo>
                      <a:pt x="70528" y="71762"/>
                      <a:pt x="79296" y="82478"/>
                      <a:pt x="79296" y="98973"/>
                    </a:cubicBezTo>
                    <a:cubicBezTo>
                      <a:pt x="79296" y="115469"/>
                      <a:pt x="69229" y="125340"/>
                      <a:pt x="57670" y="125340"/>
                    </a:cubicBezTo>
                    <a:cubicBezTo>
                      <a:pt x="43122" y="125340"/>
                      <a:pt x="36043" y="112287"/>
                      <a:pt x="36043" y="98973"/>
                    </a:cubicBezTo>
                    <a:moveTo>
                      <a:pt x="65" y="196258"/>
                    </a:moveTo>
                    <a:lnTo>
                      <a:pt x="37148" y="196258"/>
                    </a:lnTo>
                    <a:lnTo>
                      <a:pt x="37148" y="154890"/>
                    </a:lnTo>
                    <a:cubicBezTo>
                      <a:pt x="37148" y="149304"/>
                      <a:pt x="36693" y="145473"/>
                      <a:pt x="36693" y="145473"/>
                    </a:cubicBezTo>
                    <a:lnTo>
                      <a:pt x="37148" y="145473"/>
                    </a:lnTo>
                    <a:cubicBezTo>
                      <a:pt x="37148" y="145473"/>
                      <a:pt x="47214" y="155994"/>
                      <a:pt x="65203" y="155994"/>
                    </a:cubicBezTo>
                    <a:cubicBezTo>
                      <a:pt x="94557" y="155994"/>
                      <a:pt x="116638" y="133263"/>
                      <a:pt x="116638" y="98324"/>
                    </a:cubicBezTo>
                    <a:cubicBezTo>
                      <a:pt x="116638" y="63385"/>
                      <a:pt x="96895" y="40460"/>
                      <a:pt x="66892" y="40460"/>
                    </a:cubicBezTo>
                    <a:cubicBezTo>
                      <a:pt x="43512" y="40460"/>
                      <a:pt x="33446" y="55656"/>
                      <a:pt x="33446" y="55656"/>
                    </a:cubicBezTo>
                    <a:lnTo>
                      <a:pt x="32991" y="55656"/>
                    </a:lnTo>
                    <a:cubicBezTo>
                      <a:pt x="32991" y="55656"/>
                      <a:pt x="33446" y="52214"/>
                      <a:pt x="33446" y="48578"/>
                    </a:cubicBezTo>
                    <a:lnTo>
                      <a:pt x="33446" y="42992"/>
                    </a:lnTo>
                    <a:lnTo>
                      <a:pt x="0" y="42992"/>
                    </a:lnTo>
                    <a:lnTo>
                      <a:pt x="0" y="196193"/>
                    </a:lnTo>
                    <a:close/>
                  </a:path>
                </a:pathLst>
              </a:custGeom>
              <a:solidFill>
                <a:srgbClr val="FFFFFF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5" name="Forma libre 14">
                <a:extLst>
                  <a:ext uri="{FF2B5EF4-FFF2-40B4-BE49-F238E27FC236}">
                    <a16:creationId xmlns:a16="http://schemas.microsoft.com/office/drawing/2014/main" id="{5E6CD072-5017-7811-FBA5-4D719A951EE1}"/>
                  </a:ext>
                </a:extLst>
              </p:cNvPr>
              <p:cNvSpPr/>
              <p:nvPr/>
            </p:nvSpPr>
            <p:spPr>
              <a:xfrm>
                <a:off x="538159" y="2210747"/>
                <a:ext cx="1848282" cy="155928"/>
              </a:xfrm>
              <a:custGeom>
                <a:avLst/>
                <a:gdLst>
                  <a:gd name="connsiteX0" fmla="*/ 1768858 w 1848282"/>
                  <a:gd name="connsiteY0" fmla="*/ 98064 h 155928"/>
                  <a:gd name="connsiteX1" fmla="*/ 1790484 w 1848282"/>
                  <a:gd name="connsiteY1" fmla="*/ 71697 h 155928"/>
                  <a:gd name="connsiteX2" fmla="*/ 1812110 w 1848282"/>
                  <a:gd name="connsiteY2" fmla="*/ 98064 h 155928"/>
                  <a:gd name="connsiteX3" fmla="*/ 1790484 w 1848282"/>
                  <a:gd name="connsiteY3" fmla="*/ 125275 h 155928"/>
                  <a:gd name="connsiteX4" fmla="*/ 1768858 w 1848282"/>
                  <a:gd name="connsiteY4" fmla="*/ 98064 h 155928"/>
                  <a:gd name="connsiteX5" fmla="*/ 1731580 w 1848282"/>
                  <a:gd name="connsiteY5" fmla="*/ 98064 h 155928"/>
                  <a:gd name="connsiteX6" fmla="*/ 1781327 w 1848282"/>
                  <a:gd name="connsiteY6" fmla="*/ 155929 h 155928"/>
                  <a:gd name="connsiteX7" fmla="*/ 1813279 w 1848282"/>
                  <a:gd name="connsiteY7" fmla="*/ 139823 h 155928"/>
                  <a:gd name="connsiteX8" fmla="*/ 1813733 w 1848282"/>
                  <a:gd name="connsiteY8" fmla="*/ 139823 h 155928"/>
                  <a:gd name="connsiteX9" fmla="*/ 1813539 w 1848282"/>
                  <a:gd name="connsiteY9" fmla="*/ 146057 h 155928"/>
                  <a:gd name="connsiteX10" fmla="*/ 1813539 w 1848282"/>
                  <a:gd name="connsiteY10" fmla="*/ 153331 h 155928"/>
                  <a:gd name="connsiteX11" fmla="*/ 1848283 w 1848282"/>
                  <a:gd name="connsiteY11" fmla="*/ 153331 h 155928"/>
                  <a:gd name="connsiteX12" fmla="*/ 1848283 w 1848282"/>
                  <a:gd name="connsiteY12" fmla="*/ 65 h 155928"/>
                  <a:gd name="connsiteX13" fmla="*/ 1811201 w 1848282"/>
                  <a:gd name="connsiteY13" fmla="*/ 65 h 155928"/>
                  <a:gd name="connsiteX14" fmla="*/ 1811201 w 1848282"/>
                  <a:gd name="connsiteY14" fmla="*/ 44226 h 155928"/>
                  <a:gd name="connsiteX15" fmla="*/ 1811395 w 1848282"/>
                  <a:gd name="connsiteY15" fmla="*/ 49162 h 155928"/>
                  <a:gd name="connsiteX16" fmla="*/ 1810941 w 1848282"/>
                  <a:gd name="connsiteY16" fmla="*/ 49162 h 155928"/>
                  <a:gd name="connsiteX17" fmla="*/ 1781976 w 1848282"/>
                  <a:gd name="connsiteY17" fmla="*/ 40395 h 155928"/>
                  <a:gd name="connsiteX18" fmla="*/ 1731580 w 1848282"/>
                  <a:gd name="connsiteY18" fmla="*/ 98064 h 155928"/>
                  <a:gd name="connsiteX19" fmla="*/ 1647998 w 1848282"/>
                  <a:gd name="connsiteY19" fmla="*/ 118456 h 155928"/>
                  <a:gd name="connsiteX20" fmla="*/ 1673261 w 1848282"/>
                  <a:gd name="connsiteY20" fmla="*/ 105792 h 155928"/>
                  <a:gd name="connsiteX21" fmla="*/ 1676703 w 1848282"/>
                  <a:gd name="connsiteY21" fmla="*/ 105792 h 155928"/>
                  <a:gd name="connsiteX22" fmla="*/ 1676703 w 1848282"/>
                  <a:gd name="connsiteY22" fmla="*/ 108130 h 155928"/>
                  <a:gd name="connsiteX23" fmla="*/ 1658519 w 1848282"/>
                  <a:gd name="connsiteY23" fmla="*/ 127613 h 155928"/>
                  <a:gd name="connsiteX24" fmla="*/ 1647998 w 1848282"/>
                  <a:gd name="connsiteY24" fmla="*/ 118391 h 155928"/>
                  <a:gd name="connsiteX25" fmla="*/ 1610721 w 1848282"/>
                  <a:gd name="connsiteY25" fmla="*/ 120340 h 155928"/>
                  <a:gd name="connsiteX26" fmla="*/ 1648258 w 1848282"/>
                  <a:gd name="connsiteY26" fmla="*/ 155929 h 155928"/>
                  <a:gd name="connsiteX27" fmla="*/ 1679561 w 1848282"/>
                  <a:gd name="connsiteY27" fmla="*/ 139823 h 155928"/>
                  <a:gd name="connsiteX28" fmla="*/ 1680015 w 1848282"/>
                  <a:gd name="connsiteY28" fmla="*/ 139823 h 155928"/>
                  <a:gd name="connsiteX29" fmla="*/ 1679561 w 1848282"/>
                  <a:gd name="connsiteY29" fmla="*/ 146707 h 155928"/>
                  <a:gd name="connsiteX30" fmla="*/ 1679561 w 1848282"/>
                  <a:gd name="connsiteY30" fmla="*/ 153331 h 155928"/>
                  <a:gd name="connsiteX31" fmla="*/ 1713396 w 1848282"/>
                  <a:gd name="connsiteY31" fmla="*/ 153331 h 155928"/>
                  <a:gd name="connsiteX32" fmla="*/ 1713396 w 1848282"/>
                  <a:gd name="connsiteY32" fmla="*/ 85400 h 155928"/>
                  <a:gd name="connsiteX33" fmla="*/ 1663650 w 1848282"/>
                  <a:gd name="connsiteY33" fmla="*/ 40395 h 155928"/>
                  <a:gd name="connsiteX34" fmla="*/ 1617345 w 1848282"/>
                  <a:gd name="connsiteY34" fmla="*/ 54747 h 155928"/>
                  <a:gd name="connsiteX35" fmla="*/ 1630204 w 1848282"/>
                  <a:gd name="connsiteY35" fmla="*/ 80919 h 155928"/>
                  <a:gd name="connsiteX36" fmla="*/ 1660013 w 1848282"/>
                  <a:gd name="connsiteY36" fmla="*/ 70398 h 155928"/>
                  <a:gd name="connsiteX37" fmla="*/ 1676314 w 1848282"/>
                  <a:gd name="connsiteY37" fmla="*/ 82608 h 155928"/>
                  <a:gd name="connsiteX38" fmla="*/ 1676314 w 1848282"/>
                  <a:gd name="connsiteY38" fmla="*/ 84556 h 155928"/>
                  <a:gd name="connsiteX39" fmla="*/ 1674820 w 1848282"/>
                  <a:gd name="connsiteY39" fmla="*/ 84556 h 155928"/>
                  <a:gd name="connsiteX40" fmla="*/ 1610721 w 1848282"/>
                  <a:gd name="connsiteY40" fmla="*/ 120340 h 155928"/>
                  <a:gd name="connsiteX41" fmla="*/ 1512332 w 1848282"/>
                  <a:gd name="connsiteY41" fmla="*/ 98064 h 155928"/>
                  <a:gd name="connsiteX42" fmla="*/ 1533958 w 1848282"/>
                  <a:gd name="connsiteY42" fmla="*/ 71697 h 155928"/>
                  <a:gd name="connsiteX43" fmla="*/ 1555584 w 1848282"/>
                  <a:gd name="connsiteY43" fmla="*/ 98064 h 155928"/>
                  <a:gd name="connsiteX44" fmla="*/ 1533958 w 1848282"/>
                  <a:gd name="connsiteY44" fmla="*/ 125275 h 155928"/>
                  <a:gd name="connsiteX45" fmla="*/ 1512332 w 1848282"/>
                  <a:gd name="connsiteY45" fmla="*/ 98064 h 155928"/>
                  <a:gd name="connsiteX46" fmla="*/ 1475055 w 1848282"/>
                  <a:gd name="connsiteY46" fmla="*/ 98064 h 155928"/>
                  <a:gd name="connsiteX47" fmla="*/ 1524801 w 1848282"/>
                  <a:gd name="connsiteY47" fmla="*/ 155929 h 155928"/>
                  <a:gd name="connsiteX48" fmla="*/ 1556753 w 1848282"/>
                  <a:gd name="connsiteY48" fmla="*/ 139823 h 155928"/>
                  <a:gd name="connsiteX49" fmla="*/ 1557208 w 1848282"/>
                  <a:gd name="connsiteY49" fmla="*/ 139823 h 155928"/>
                  <a:gd name="connsiteX50" fmla="*/ 1557013 w 1848282"/>
                  <a:gd name="connsiteY50" fmla="*/ 146057 h 155928"/>
                  <a:gd name="connsiteX51" fmla="*/ 1557013 w 1848282"/>
                  <a:gd name="connsiteY51" fmla="*/ 153331 h 155928"/>
                  <a:gd name="connsiteX52" fmla="*/ 1591757 w 1848282"/>
                  <a:gd name="connsiteY52" fmla="*/ 153331 h 155928"/>
                  <a:gd name="connsiteX53" fmla="*/ 1591757 w 1848282"/>
                  <a:gd name="connsiteY53" fmla="*/ 65 h 155928"/>
                  <a:gd name="connsiteX54" fmla="*/ 1554675 w 1848282"/>
                  <a:gd name="connsiteY54" fmla="*/ 65 h 155928"/>
                  <a:gd name="connsiteX55" fmla="*/ 1554675 w 1848282"/>
                  <a:gd name="connsiteY55" fmla="*/ 44226 h 155928"/>
                  <a:gd name="connsiteX56" fmla="*/ 1554870 w 1848282"/>
                  <a:gd name="connsiteY56" fmla="*/ 49162 h 155928"/>
                  <a:gd name="connsiteX57" fmla="*/ 1554415 w 1848282"/>
                  <a:gd name="connsiteY57" fmla="*/ 49162 h 155928"/>
                  <a:gd name="connsiteX58" fmla="*/ 1525451 w 1848282"/>
                  <a:gd name="connsiteY58" fmla="*/ 40395 h 155928"/>
                  <a:gd name="connsiteX59" fmla="*/ 1475055 w 1848282"/>
                  <a:gd name="connsiteY59" fmla="*/ 98064 h 155928"/>
                  <a:gd name="connsiteX60" fmla="*/ 1418034 w 1848282"/>
                  <a:gd name="connsiteY60" fmla="*/ 153331 h 155928"/>
                  <a:gd name="connsiteX61" fmla="*/ 1455117 w 1848282"/>
                  <a:gd name="connsiteY61" fmla="*/ 153331 h 155928"/>
                  <a:gd name="connsiteX62" fmla="*/ 1455117 w 1848282"/>
                  <a:gd name="connsiteY62" fmla="*/ 42992 h 155928"/>
                  <a:gd name="connsiteX63" fmla="*/ 1418034 w 1848282"/>
                  <a:gd name="connsiteY63" fmla="*/ 42992 h 155928"/>
                  <a:gd name="connsiteX64" fmla="*/ 1418034 w 1848282"/>
                  <a:gd name="connsiteY64" fmla="*/ 153331 h 155928"/>
                  <a:gd name="connsiteX65" fmla="*/ 1418489 w 1848282"/>
                  <a:gd name="connsiteY65" fmla="*/ 29030 h 155928"/>
                  <a:gd name="connsiteX66" fmla="*/ 1454728 w 1848282"/>
                  <a:gd name="connsiteY66" fmla="*/ 29030 h 155928"/>
                  <a:gd name="connsiteX67" fmla="*/ 1454728 w 1848282"/>
                  <a:gd name="connsiteY67" fmla="*/ 65 h 155928"/>
                  <a:gd name="connsiteX68" fmla="*/ 1418489 w 1848282"/>
                  <a:gd name="connsiteY68" fmla="*/ 65 h 155928"/>
                  <a:gd name="connsiteX69" fmla="*/ 1418489 w 1848282"/>
                  <a:gd name="connsiteY69" fmla="*/ 29030 h 155928"/>
                  <a:gd name="connsiteX70" fmla="*/ 1347311 w 1848282"/>
                  <a:gd name="connsiteY70" fmla="*/ 112611 h 155928"/>
                  <a:gd name="connsiteX71" fmla="*/ 1388031 w 1848282"/>
                  <a:gd name="connsiteY71" fmla="*/ 154370 h 155928"/>
                  <a:gd name="connsiteX72" fmla="*/ 1399201 w 1848282"/>
                  <a:gd name="connsiteY72" fmla="*/ 153721 h 155928"/>
                  <a:gd name="connsiteX73" fmla="*/ 1399201 w 1848282"/>
                  <a:gd name="connsiteY73" fmla="*/ 121574 h 155928"/>
                  <a:gd name="connsiteX74" fmla="*/ 1394720 w 1848282"/>
                  <a:gd name="connsiteY74" fmla="*/ 121768 h 155928"/>
                  <a:gd name="connsiteX75" fmla="*/ 1384459 w 1848282"/>
                  <a:gd name="connsiteY75" fmla="*/ 107611 h 155928"/>
                  <a:gd name="connsiteX76" fmla="*/ 1384459 w 1848282"/>
                  <a:gd name="connsiteY76" fmla="*/ 0 h 155928"/>
                  <a:gd name="connsiteX77" fmla="*/ 1347376 w 1848282"/>
                  <a:gd name="connsiteY77" fmla="*/ 0 h 155928"/>
                  <a:gd name="connsiteX78" fmla="*/ 1347376 w 1848282"/>
                  <a:gd name="connsiteY78" fmla="*/ 112482 h 155928"/>
                  <a:gd name="connsiteX79" fmla="*/ 1257755 w 1848282"/>
                  <a:gd name="connsiteY79" fmla="*/ 118391 h 155928"/>
                  <a:gd name="connsiteX80" fmla="*/ 1283018 w 1848282"/>
                  <a:gd name="connsiteY80" fmla="*/ 105727 h 155928"/>
                  <a:gd name="connsiteX81" fmla="*/ 1286460 w 1848282"/>
                  <a:gd name="connsiteY81" fmla="*/ 105727 h 155928"/>
                  <a:gd name="connsiteX82" fmla="*/ 1286460 w 1848282"/>
                  <a:gd name="connsiteY82" fmla="*/ 108065 h 155928"/>
                  <a:gd name="connsiteX83" fmla="*/ 1268211 w 1848282"/>
                  <a:gd name="connsiteY83" fmla="*/ 127548 h 155928"/>
                  <a:gd name="connsiteX84" fmla="*/ 1257690 w 1848282"/>
                  <a:gd name="connsiteY84" fmla="*/ 118326 h 155928"/>
                  <a:gd name="connsiteX85" fmla="*/ 1220412 w 1848282"/>
                  <a:gd name="connsiteY85" fmla="*/ 120275 h 155928"/>
                  <a:gd name="connsiteX86" fmla="*/ 1257885 w 1848282"/>
                  <a:gd name="connsiteY86" fmla="*/ 155864 h 155928"/>
                  <a:gd name="connsiteX87" fmla="*/ 1289187 w 1848282"/>
                  <a:gd name="connsiteY87" fmla="*/ 139758 h 155928"/>
                  <a:gd name="connsiteX88" fmla="*/ 1289642 w 1848282"/>
                  <a:gd name="connsiteY88" fmla="*/ 139758 h 155928"/>
                  <a:gd name="connsiteX89" fmla="*/ 1289187 w 1848282"/>
                  <a:gd name="connsiteY89" fmla="*/ 146642 h 155928"/>
                  <a:gd name="connsiteX90" fmla="*/ 1289187 w 1848282"/>
                  <a:gd name="connsiteY90" fmla="*/ 153266 h 155928"/>
                  <a:gd name="connsiteX91" fmla="*/ 1323023 w 1848282"/>
                  <a:gd name="connsiteY91" fmla="*/ 153266 h 155928"/>
                  <a:gd name="connsiteX92" fmla="*/ 1323023 w 1848282"/>
                  <a:gd name="connsiteY92" fmla="*/ 85335 h 155928"/>
                  <a:gd name="connsiteX93" fmla="*/ 1273276 w 1848282"/>
                  <a:gd name="connsiteY93" fmla="*/ 40330 h 155928"/>
                  <a:gd name="connsiteX94" fmla="*/ 1226972 w 1848282"/>
                  <a:gd name="connsiteY94" fmla="*/ 54682 h 155928"/>
                  <a:gd name="connsiteX95" fmla="*/ 1239830 w 1848282"/>
                  <a:gd name="connsiteY95" fmla="*/ 80854 h 155928"/>
                  <a:gd name="connsiteX96" fmla="*/ 1269639 w 1848282"/>
                  <a:gd name="connsiteY96" fmla="*/ 70333 h 155928"/>
                  <a:gd name="connsiteX97" fmla="*/ 1285940 w 1848282"/>
                  <a:gd name="connsiteY97" fmla="*/ 82543 h 155928"/>
                  <a:gd name="connsiteX98" fmla="*/ 1285940 w 1848282"/>
                  <a:gd name="connsiteY98" fmla="*/ 84491 h 155928"/>
                  <a:gd name="connsiteX99" fmla="*/ 1284446 w 1848282"/>
                  <a:gd name="connsiteY99" fmla="*/ 84491 h 155928"/>
                  <a:gd name="connsiteX100" fmla="*/ 1220347 w 1848282"/>
                  <a:gd name="connsiteY100" fmla="*/ 120275 h 155928"/>
                  <a:gd name="connsiteX101" fmla="*/ 1164172 w 1848282"/>
                  <a:gd name="connsiteY101" fmla="*/ 153266 h 155928"/>
                  <a:gd name="connsiteX102" fmla="*/ 1201254 w 1848282"/>
                  <a:gd name="connsiteY102" fmla="*/ 153266 h 155928"/>
                  <a:gd name="connsiteX103" fmla="*/ 1201254 w 1848282"/>
                  <a:gd name="connsiteY103" fmla="*/ 42927 h 155928"/>
                  <a:gd name="connsiteX104" fmla="*/ 1164172 w 1848282"/>
                  <a:gd name="connsiteY104" fmla="*/ 42927 h 155928"/>
                  <a:gd name="connsiteX105" fmla="*/ 1164172 w 1848282"/>
                  <a:gd name="connsiteY105" fmla="*/ 153266 h 155928"/>
                  <a:gd name="connsiteX106" fmla="*/ 1164626 w 1848282"/>
                  <a:gd name="connsiteY106" fmla="*/ 28965 h 155928"/>
                  <a:gd name="connsiteX107" fmla="*/ 1200865 w 1848282"/>
                  <a:gd name="connsiteY107" fmla="*/ 28965 h 155928"/>
                  <a:gd name="connsiteX108" fmla="*/ 1200865 w 1848282"/>
                  <a:gd name="connsiteY108" fmla="*/ 0 h 155928"/>
                  <a:gd name="connsiteX109" fmla="*/ 1164626 w 1848282"/>
                  <a:gd name="connsiteY109" fmla="*/ 0 h 155928"/>
                  <a:gd name="connsiteX110" fmla="*/ 1164626 w 1848282"/>
                  <a:gd name="connsiteY110" fmla="*/ 28965 h 155928"/>
                  <a:gd name="connsiteX111" fmla="*/ 1072017 w 1848282"/>
                  <a:gd name="connsiteY111" fmla="*/ 153266 h 155928"/>
                  <a:gd name="connsiteX112" fmla="*/ 1109100 w 1848282"/>
                  <a:gd name="connsiteY112" fmla="*/ 153266 h 155928"/>
                  <a:gd name="connsiteX113" fmla="*/ 1109100 w 1848282"/>
                  <a:gd name="connsiteY113" fmla="*/ 111507 h 155928"/>
                  <a:gd name="connsiteX114" fmla="*/ 1111048 w 1848282"/>
                  <a:gd name="connsiteY114" fmla="*/ 96506 h 155928"/>
                  <a:gd name="connsiteX115" fmla="*/ 1139558 w 1848282"/>
                  <a:gd name="connsiteY115" fmla="*/ 77217 h 155928"/>
                  <a:gd name="connsiteX116" fmla="*/ 1147027 w 1848282"/>
                  <a:gd name="connsiteY116" fmla="*/ 77867 h 155928"/>
                  <a:gd name="connsiteX117" fmla="*/ 1147027 w 1848282"/>
                  <a:gd name="connsiteY117" fmla="*/ 41434 h 155928"/>
                  <a:gd name="connsiteX118" fmla="*/ 1142740 w 1848282"/>
                  <a:gd name="connsiteY118" fmla="*/ 40979 h 155928"/>
                  <a:gd name="connsiteX119" fmla="*/ 1107606 w 1848282"/>
                  <a:gd name="connsiteY119" fmla="*/ 68385 h 155928"/>
                  <a:gd name="connsiteX120" fmla="*/ 1107152 w 1848282"/>
                  <a:gd name="connsiteY120" fmla="*/ 68385 h 155928"/>
                  <a:gd name="connsiteX121" fmla="*/ 1107606 w 1848282"/>
                  <a:gd name="connsiteY121" fmla="*/ 61501 h 155928"/>
                  <a:gd name="connsiteX122" fmla="*/ 1107606 w 1848282"/>
                  <a:gd name="connsiteY122" fmla="*/ 42863 h 155928"/>
                  <a:gd name="connsiteX123" fmla="*/ 1072017 w 1848282"/>
                  <a:gd name="connsiteY123" fmla="*/ 42863 h 155928"/>
                  <a:gd name="connsiteX124" fmla="*/ 1072017 w 1848282"/>
                  <a:gd name="connsiteY124" fmla="*/ 153266 h 155928"/>
                  <a:gd name="connsiteX125" fmla="*/ 965056 w 1848282"/>
                  <a:gd name="connsiteY125" fmla="*/ 98389 h 155928"/>
                  <a:gd name="connsiteX126" fmla="*/ 990124 w 1848282"/>
                  <a:gd name="connsiteY126" fmla="*/ 71178 h 155928"/>
                  <a:gd name="connsiteX127" fmla="*/ 1015192 w 1848282"/>
                  <a:gd name="connsiteY127" fmla="*/ 98389 h 155928"/>
                  <a:gd name="connsiteX128" fmla="*/ 990124 w 1848282"/>
                  <a:gd name="connsiteY128" fmla="*/ 124951 h 155928"/>
                  <a:gd name="connsiteX129" fmla="*/ 965056 w 1848282"/>
                  <a:gd name="connsiteY129" fmla="*/ 98389 h 155928"/>
                  <a:gd name="connsiteX130" fmla="*/ 927584 w 1848282"/>
                  <a:gd name="connsiteY130" fmla="*/ 98389 h 155928"/>
                  <a:gd name="connsiteX131" fmla="*/ 990189 w 1848282"/>
                  <a:gd name="connsiteY131" fmla="*/ 155799 h 155928"/>
                  <a:gd name="connsiteX132" fmla="*/ 1052794 w 1848282"/>
                  <a:gd name="connsiteY132" fmla="*/ 98389 h 155928"/>
                  <a:gd name="connsiteX133" fmla="*/ 989994 w 1848282"/>
                  <a:gd name="connsiteY133" fmla="*/ 40330 h 155928"/>
                  <a:gd name="connsiteX134" fmla="*/ 927649 w 1848282"/>
                  <a:gd name="connsiteY134" fmla="*/ 98389 h 155928"/>
                  <a:gd name="connsiteX135" fmla="*/ 852444 w 1848282"/>
                  <a:gd name="connsiteY135" fmla="*/ 112547 h 155928"/>
                  <a:gd name="connsiteX136" fmla="*/ 904074 w 1848282"/>
                  <a:gd name="connsiteY136" fmla="*/ 154305 h 155928"/>
                  <a:gd name="connsiteX137" fmla="*/ 914140 w 1848282"/>
                  <a:gd name="connsiteY137" fmla="*/ 153656 h 155928"/>
                  <a:gd name="connsiteX138" fmla="*/ 914140 w 1848282"/>
                  <a:gd name="connsiteY138" fmla="*/ 121509 h 155928"/>
                  <a:gd name="connsiteX139" fmla="*/ 909205 w 1848282"/>
                  <a:gd name="connsiteY139" fmla="*/ 121704 h 155928"/>
                  <a:gd name="connsiteX140" fmla="*/ 889462 w 1848282"/>
                  <a:gd name="connsiteY140" fmla="*/ 107546 h 155928"/>
                  <a:gd name="connsiteX141" fmla="*/ 889462 w 1848282"/>
                  <a:gd name="connsiteY141" fmla="*/ 73711 h 155928"/>
                  <a:gd name="connsiteX142" fmla="*/ 912582 w 1848282"/>
                  <a:gd name="connsiteY142" fmla="*/ 73711 h 155928"/>
                  <a:gd name="connsiteX143" fmla="*/ 912582 w 1848282"/>
                  <a:gd name="connsiteY143" fmla="*/ 44811 h 155928"/>
                  <a:gd name="connsiteX144" fmla="*/ 889462 w 1848282"/>
                  <a:gd name="connsiteY144" fmla="*/ 44811 h 155928"/>
                  <a:gd name="connsiteX145" fmla="*/ 889462 w 1848282"/>
                  <a:gd name="connsiteY145" fmla="*/ 13119 h 155928"/>
                  <a:gd name="connsiteX146" fmla="*/ 853483 w 1848282"/>
                  <a:gd name="connsiteY146" fmla="*/ 13119 h 155928"/>
                  <a:gd name="connsiteX147" fmla="*/ 853483 w 1848282"/>
                  <a:gd name="connsiteY147" fmla="*/ 44811 h 155928"/>
                  <a:gd name="connsiteX148" fmla="*/ 838287 w 1848282"/>
                  <a:gd name="connsiteY148" fmla="*/ 44811 h 155928"/>
                  <a:gd name="connsiteX149" fmla="*/ 838287 w 1848282"/>
                  <a:gd name="connsiteY149" fmla="*/ 73711 h 155928"/>
                  <a:gd name="connsiteX150" fmla="*/ 852444 w 1848282"/>
                  <a:gd name="connsiteY150" fmla="*/ 73711 h 155928"/>
                  <a:gd name="connsiteX151" fmla="*/ 852444 w 1848282"/>
                  <a:gd name="connsiteY151" fmla="*/ 112482 h 155928"/>
                  <a:gd name="connsiteX152" fmla="*/ 720610 w 1848282"/>
                  <a:gd name="connsiteY152" fmla="*/ 97999 h 155928"/>
                  <a:gd name="connsiteX153" fmla="*/ 782111 w 1848282"/>
                  <a:gd name="connsiteY153" fmla="*/ 155864 h 155928"/>
                  <a:gd name="connsiteX154" fmla="*/ 829454 w 1848282"/>
                  <a:gd name="connsiteY154" fmla="*/ 137615 h 155928"/>
                  <a:gd name="connsiteX155" fmla="*/ 815946 w 1848282"/>
                  <a:gd name="connsiteY155" fmla="*/ 111702 h 155928"/>
                  <a:gd name="connsiteX156" fmla="*/ 785748 w 1848282"/>
                  <a:gd name="connsiteY156" fmla="*/ 125016 h 155928"/>
                  <a:gd name="connsiteX157" fmla="*/ 758082 w 1848282"/>
                  <a:gd name="connsiteY157" fmla="*/ 97610 h 155928"/>
                  <a:gd name="connsiteX158" fmla="*/ 784449 w 1848282"/>
                  <a:gd name="connsiteY158" fmla="*/ 71243 h 155928"/>
                  <a:gd name="connsiteX159" fmla="*/ 810361 w 1848282"/>
                  <a:gd name="connsiteY159" fmla="*/ 81958 h 155928"/>
                  <a:gd name="connsiteX160" fmla="*/ 826012 w 1848282"/>
                  <a:gd name="connsiteY160" fmla="*/ 57085 h 155928"/>
                  <a:gd name="connsiteX161" fmla="*/ 782111 w 1848282"/>
                  <a:gd name="connsiteY161" fmla="*/ 40395 h 155928"/>
                  <a:gd name="connsiteX162" fmla="*/ 720610 w 1848282"/>
                  <a:gd name="connsiteY162" fmla="*/ 98064 h 155928"/>
                  <a:gd name="connsiteX163" fmla="*/ 638976 w 1848282"/>
                  <a:gd name="connsiteY163" fmla="*/ 84101 h 155928"/>
                  <a:gd name="connsiteX164" fmla="*/ 656770 w 1848282"/>
                  <a:gd name="connsiteY164" fmla="*/ 68255 h 155928"/>
                  <a:gd name="connsiteX165" fmla="*/ 671318 w 1848282"/>
                  <a:gd name="connsiteY165" fmla="*/ 84101 h 155928"/>
                  <a:gd name="connsiteX166" fmla="*/ 638976 w 1848282"/>
                  <a:gd name="connsiteY166" fmla="*/ 84101 h 155928"/>
                  <a:gd name="connsiteX167" fmla="*/ 600205 w 1848282"/>
                  <a:gd name="connsiteY167" fmla="*/ 98064 h 155928"/>
                  <a:gd name="connsiteX168" fmla="*/ 660862 w 1848282"/>
                  <a:gd name="connsiteY168" fmla="*/ 155929 h 155928"/>
                  <a:gd name="connsiteX169" fmla="*/ 708011 w 1848282"/>
                  <a:gd name="connsiteY169" fmla="*/ 139823 h 155928"/>
                  <a:gd name="connsiteX170" fmla="*/ 694308 w 1848282"/>
                  <a:gd name="connsiteY170" fmla="*/ 113910 h 155928"/>
                  <a:gd name="connsiteX171" fmla="*/ 663849 w 1848282"/>
                  <a:gd name="connsiteY171" fmla="*/ 125081 h 155928"/>
                  <a:gd name="connsiteX172" fmla="*/ 638132 w 1848282"/>
                  <a:gd name="connsiteY172" fmla="*/ 105338 h 155928"/>
                  <a:gd name="connsiteX173" fmla="*/ 707816 w 1848282"/>
                  <a:gd name="connsiteY173" fmla="*/ 105338 h 155928"/>
                  <a:gd name="connsiteX174" fmla="*/ 708660 w 1848282"/>
                  <a:gd name="connsiteY174" fmla="*/ 93778 h 155928"/>
                  <a:gd name="connsiteX175" fmla="*/ 657680 w 1848282"/>
                  <a:gd name="connsiteY175" fmla="*/ 40395 h 155928"/>
                  <a:gd name="connsiteX176" fmla="*/ 600270 w 1848282"/>
                  <a:gd name="connsiteY176" fmla="*/ 98064 h 155928"/>
                  <a:gd name="connsiteX177" fmla="*/ 498699 w 1848282"/>
                  <a:gd name="connsiteY177" fmla="*/ 139628 h 155928"/>
                  <a:gd name="connsiteX178" fmla="*/ 542860 w 1848282"/>
                  <a:gd name="connsiteY178" fmla="*/ 155929 h 155928"/>
                  <a:gd name="connsiteX179" fmla="*/ 588061 w 1848282"/>
                  <a:gd name="connsiteY179" fmla="*/ 120989 h 155928"/>
                  <a:gd name="connsiteX180" fmla="*/ 536431 w 1848282"/>
                  <a:gd name="connsiteY180" fmla="*/ 75789 h 155928"/>
                  <a:gd name="connsiteX181" fmla="*/ 547341 w 1848282"/>
                  <a:gd name="connsiteY181" fmla="*/ 70398 h 155928"/>
                  <a:gd name="connsiteX182" fmla="*/ 573513 w 1848282"/>
                  <a:gd name="connsiteY182" fmla="*/ 79425 h 155928"/>
                  <a:gd name="connsiteX183" fmla="*/ 586177 w 1848282"/>
                  <a:gd name="connsiteY183" fmla="*/ 53059 h 155928"/>
                  <a:gd name="connsiteX184" fmla="*/ 547406 w 1848282"/>
                  <a:gd name="connsiteY184" fmla="*/ 40395 h 155928"/>
                  <a:gd name="connsiteX185" fmla="*/ 501946 w 1848282"/>
                  <a:gd name="connsiteY185" fmla="*/ 74035 h 155928"/>
                  <a:gd name="connsiteX186" fmla="*/ 553576 w 1848282"/>
                  <a:gd name="connsiteY186" fmla="*/ 120729 h 155928"/>
                  <a:gd name="connsiteX187" fmla="*/ 542665 w 1848282"/>
                  <a:gd name="connsiteY187" fmla="*/ 125860 h 155928"/>
                  <a:gd name="connsiteX188" fmla="*/ 514610 w 1848282"/>
                  <a:gd name="connsiteY188" fmla="*/ 114690 h 155928"/>
                  <a:gd name="connsiteX189" fmla="*/ 498764 w 1848282"/>
                  <a:gd name="connsiteY189" fmla="*/ 139563 h 155928"/>
                  <a:gd name="connsiteX190" fmla="*/ 415117 w 1848282"/>
                  <a:gd name="connsiteY190" fmla="*/ 153331 h 155928"/>
                  <a:gd name="connsiteX191" fmla="*/ 452199 w 1848282"/>
                  <a:gd name="connsiteY191" fmla="*/ 153331 h 155928"/>
                  <a:gd name="connsiteX192" fmla="*/ 452199 w 1848282"/>
                  <a:gd name="connsiteY192" fmla="*/ 111572 h 155928"/>
                  <a:gd name="connsiteX193" fmla="*/ 454148 w 1848282"/>
                  <a:gd name="connsiteY193" fmla="*/ 96570 h 155928"/>
                  <a:gd name="connsiteX194" fmla="*/ 482658 w 1848282"/>
                  <a:gd name="connsiteY194" fmla="*/ 77282 h 155928"/>
                  <a:gd name="connsiteX195" fmla="*/ 490126 w 1848282"/>
                  <a:gd name="connsiteY195" fmla="*/ 77932 h 155928"/>
                  <a:gd name="connsiteX196" fmla="*/ 490126 w 1848282"/>
                  <a:gd name="connsiteY196" fmla="*/ 41499 h 155928"/>
                  <a:gd name="connsiteX197" fmla="*/ 485840 w 1848282"/>
                  <a:gd name="connsiteY197" fmla="*/ 41044 h 155928"/>
                  <a:gd name="connsiteX198" fmla="*/ 450706 w 1848282"/>
                  <a:gd name="connsiteY198" fmla="*/ 68450 h 155928"/>
                  <a:gd name="connsiteX199" fmla="*/ 450251 w 1848282"/>
                  <a:gd name="connsiteY199" fmla="*/ 68450 h 155928"/>
                  <a:gd name="connsiteX200" fmla="*/ 450706 w 1848282"/>
                  <a:gd name="connsiteY200" fmla="*/ 61566 h 155928"/>
                  <a:gd name="connsiteX201" fmla="*/ 450706 w 1848282"/>
                  <a:gd name="connsiteY201" fmla="*/ 42927 h 155928"/>
                  <a:gd name="connsiteX202" fmla="*/ 415117 w 1848282"/>
                  <a:gd name="connsiteY202" fmla="*/ 42927 h 155928"/>
                  <a:gd name="connsiteX203" fmla="*/ 415117 w 1848282"/>
                  <a:gd name="connsiteY203" fmla="*/ 153331 h 155928"/>
                  <a:gd name="connsiteX204" fmla="*/ 325300 w 1848282"/>
                  <a:gd name="connsiteY204" fmla="*/ 84101 h 155928"/>
                  <a:gd name="connsiteX205" fmla="*/ 343095 w 1848282"/>
                  <a:gd name="connsiteY205" fmla="*/ 68255 h 155928"/>
                  <a:gd name="connsiteX206" fmla="*/ 357642 w 1848282"/>
                  <a:gd name="connsiteY206" fmla="*/ 84101 h 155928"/>
                  <a:gd name="connsiteX207" fmla="*/ 325300 w 1848282"/>
                  <a:gd name="connsiteY207" fmla="*/ 84101 h 155928"/>
                  <a:gd name="connsiteX208" fmla="*/ 286529 w 1848282"/>
                  <a:gd name="connsiteY208" fmla="*/ 98064 h 155928"/>
                  <a:gd name="connsiteX209" fmla="*/ 347186 w 1848282"/>
                  <a:gd name="connsiteY209" fmla="*/ 155929 h 155928"/>
                  <a:gd name="connsiteX210" fmla="*/ 394335 w 1848282"/>
                  <a:gd name="connsiteY210" fmla="*/ 139823 h 155928"/>
                  <a:gd name="connsiteX211" fmla="*/ 380632 w 1848282"/>
                  <a:gd name="connsiteY211" fmla="*/ 113910 h 155928"/>
                  <a:gd name="connsiteX212" fmla="*/ 350174 w 1848282"/>
                  <a:gd name="connsiteY212" fmla="*/ 125081 h 155928"/>
                  <a:gd name="connsiteX213" fmla="*/ 324456 w 1848282"/>
                  <a:gd name="connsiteY213" fmla="*/ 105338 h 155928"/>
                  <a:gd name="connsiteX214" fmla="*/ 394075 w 1848282"/>
                  <a:gd name="connsiteY214" fmla="*/ 105338 h 155928"/>
                  <a:gd name="connsiteX215" fmla="*/ 394920 w 1848282"/>
                  <a:gd name="connsiteY215" fmla="*/ 93778 h 155928"/>
                  <a:gd name="connsiteX216" fmla="*/ 343939 w 1848282"/>
                  <a:gd name="connsiteY216" fmla="*/ 40395 h 155928"/>
                  <a:gd name="connsiteX217" fmla="*/ 286529 w 1848282"/>
                  <a:gd name="connsiteY217" fmla="*/ 98064 h 155928"/>
                  <a:gd name="connsiteX218" fmla="*/ 211065 w 1848282"/>
                  <a:gd name="connsiteY218" fmla="*/ 112611 h 155928"/>
                  <a:gd name="connsiteX219" fmla="*/ 262695 w 1848282"/>
                  <a:gd name="connsiteY219" fmla="*/ 154370 h 155928"/>
                  <a:gd name="connsiteX220" fmla="*/ 272761 w 1848282"/>
                  <a:gd name="connsiteY220" fmla="*/ 153721 h 155928"/>
                  <a:gd name="connsiteX221" fmla="*/ 272761 w 1848282"/>
                  <a:gd name="connsiteY221" fmla="*/ 121574 h 155928"/>
                  <a:gd name="connsiteX222" fmla="*/ 267826 w 1848282"/>
                  <a:gd name="connsiteY222" fmla="*/ 121768 h 155928"/>
                  <a:gd name="connsiteX223" fmla="*/ 248083 w 1848282"/>
                  <a:gd name="connsiteY223" fmla="*/ 107611 h 155928"/>
                  <a:gd name="connsiteX224" fmla="*/ 248083 w 1848282"/>
                  <a:gd name="connsiteY224" fmla="*/ 73775 h 155928"/>
                  <a:gd name="connsiteX225" fmla="*/ 271203 w 1848282"/>
                  <a:gd name="connsiteY225" fmla="*/ 73775 h 155928"/>
                  <a:gd name="connsiteX226" fmla="*/ 271203 w 1848282"/>
                  <a:gd name="connsiteY226" fmla="*/ 44876 h 155928"/>
                  <a:gd name="connsiteX227" fmla="*/ 248083 w 1848282"/>
                  <a:gd name="connsiteY227" fmla="*/ 44876 h 155928"/>
                  <a:gd name="connsiteX228" fmla="*/ 248083 w 1848282"/>
                  <a:gd name="connsiteY228" fmla="*/ 13183 h 155928"/>
                  <a:gd name="connsiteX229" fmla="*/ 212104 w 1848282"/>
                  <a:gd name="connsiteY229" fmla="*/ 13183 h 155928"/>
                  <a:gd name="connsiteX230" fmla="*/ 212104 w 1848282"/>
                  <a:gd name="connsiteY230" fmla="*/ 44876 h 155928"/>
                  <a:gd name="connsiteX231" fmla="*/ 196908 w 1848282"/>
                  <a:gd name="connsiteY231" fmla="*/ 44876 h 155928"/>
                  <a:gd name="connsiteX232" fmla="*/ 196908 w 1848282"/>
                  <a:gd name="connsiteY232" fmla="*/ 73775 h 155928"/>
                  <a:gd name="connsiteX233" fmla="*/ 211065 w 1848282"/>
                  <a:gd name="connsiteY233" fmla="*/ 73775 h 155928"/>
                  <a:gd name="connsiteX234" fmla="*/ 211065 w 1848282"/>
                  <a:gd name="connsiteY234" fmla="*/ 112547 h 155928"/>
                  <a:gd name="connsiteX235" fmla="*/ 69229 w 1848282"/>
                  <a:gd name="connsiteY235" fmla="*/ 153331 h 155928"/>
                  <a:gd name="connsiteX236" fmla="*/ 106312 w 1848282"/>
                  <a:gd name="connsiteY236" fmla="*/ 153331 h 155928"/>
                  <a:gd name="connsiteX237" fmla="*/ 106312 w 1848282"/>
                  <a:gd name="connsiteY237" fmla="*/ 104494 h 155928"/>
                  <a:gd name="connsiteX238" fmla="*/ 108455 w 1848282"/>
                  <a:gd name="connsiteY238" fmla="*/ 89946 h 155928"/>
                  <a:gd name="connsiteX239" fmla="*/ 130341 w 1848282"/>
                  <a:gd name="connsiteY239" fmla="*/ 74100 h 155928"/>
                  <a:gd name="connsiteX240" fmla="*/ 142550 w 1848282"/>
                  <a:gd name="connsiteY240" fmla="*/ 88647 h 155928"/>
                  <a:gd name="connsiteX241" fmla="*/ 142550 w 1848282"/>
                  <a:gd name="connsiteY241" fmla="*/ 153396 h 155928"/>
                  <a:gd name="connsiteX242" fmla="*/ 179633 w 1848282"/>
                  <a:gd name="connsiteY242" fmla="*/ 153396 h 155928"/>
                  <a:gd name="connsiteX243" fmla="*/ 179633 w 1848282"/>
                  <a:gd name="connsiteY243" fmla="*/ 81828 h 155928"/>
                  <a:gd name="connsiteX244" fmla="*/ 140018 w 1848282"/>
                  <a:gd name="connsiteY244" fmla="*/ 40460 h 155928"/>
                  <a:gd name="connsiteX245" fmla="*/ 104883 w 1848282"/>
                  <a:gd name="connsiteY245" fmla="*/ 59553 h 155928"/>
                  <a:gd name="connsiteX246" fmla="*/ 104429 w 1848282"/>
                  <a:gd name="connsiteY246" fmla="*/ 59553 h 155928"/>
                  <a:gd name="connsiteX247" fmla="*/ 104883 w 1848282"/>
                  <a:gd name="connsiteY247" fmla="*/ 52669 h 155928"/>
                  <a:gd name="connsiteX248" fmla="*/ 104883 w 1848282"/>
                  <a:gd name="connsiteY248" fmla="*/ 42992 h 155928"/>
                  <a:gd name="connsiteX249" fmla="*/ 69294 w 1848282"/>
                  <a:gd name="connsiteY249" fmla="*/ 42992 h 155928"/>
                  <a:gd name="connsiteX250" fmla="*/ 69294 w 1848282"/>
                  <a:gd name="connsiteY250" fmla="*/ 153396 h 155928"/>
                  <a:gd name="connsiteX251" fmla="*/ 0 w 1848282"/>
                  <a:gd name="connsiteY251" fmla="*/ 153331 h 155928"/>
                  <a:gd name="connsiteX252" fmla="*/ 37537 w 1848282"/>
                  <a:gd name="connsiteY252" fmla="*/ 153331 h 155928"/>
                  <a:gd name="connsiteX253" fmla="*/ 37537 w 1848282"/>
                  <a:gd name="connsiteY253" fmla="*/ 65 h 155928"/>
                  <a:gd name="connsiteX254" fmla="*/ 0 w 1848282"/>
                  <a:gd name="connsiteY254" fmla="*/ 65 h 155928"/>
                  <a:gd name="connsiteX255" fmla="*/ 0 w 1848282"/>
                  <a:gd name="connsiteY255" fmla="*/ 153331 h 155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</a:cxnLst>
                <a:rect l="l" t="t" r="r" b="b"/>
                <a:pathLst>
                  <a:path w="1848282" h="155928">
                    <a:moveTo>
                      <a:pt x="1768858" y="98064"/>
                    </a:moveTo>
                    <a:cubicBezTo>
                      <a:pt x="1768858" y="81114"/>
                      <a:pt x="1778924" y="71697"/>
                      <a:pt x="1790484" y="71697"/>
                    </a:cubicBezTo>
                    <a:cubicBezTo>
                      <a:pt x="1805031" y="71697"/>
                      <a:pt x="1812110" y="84751"/>
                      <a:pt x="1812110" y="98064"/>
                    </a:cubicBezTo>
                    <a:cubicBezTo>
                      <a:pt x="1812110" y="117157"/>
                      <a:pt x="1801589" y="125275"/>
                      <a:pt x="1790484" y="125275"/>
                    </a:cubicBezTo>
                    <a:cubicBezTo>
                      <a:pt x="1777625" y="125275"/>
                      <a:pt x="1768858" y="114560"/>
                      <a:pt x="1768858" y="98064"/>
                    </a:cubicBezTo>
                    <a:moveTo>
                      <a:pt x="1731580" y="98064"/>
                    </a:moveTo>
                    <a:cubicBezTo>
                      <a:pt x="1731580" y="132354"/>
                      <a:pt x="1751323" y="155929"/>
                      <a:pt x="1781327" y="155929"/>
                    </a:cubicBezTo>
                    <a:cubicBezTo>
                      <a:pt x="1804057" y="155929"/>
                      <a:pt x="1813279" y="139823"/>
                      <a:pt x="1813279" y="139823"/>
                    </a:cubicBezTo>
                    <a:lnTo>
                      <a:pt x="1813733" y="139823"/>
                    </a:lnTo>
                    <a:cubicBezTo>
                      <a:pt x="1813733" y="139823"/>
                      <a:pt x="1813539" y="142615"/>
                      <a:pt x="1813539" y="146057"/>
                    </a:cubicBezTo>
                    <a:lnTo>
                      <a:pt x="1813539" y="153331"/>
                    </a:lnTo>
                    <a:lnTo>
                      <a:pt x="1848283" y="153331"/>
                    </a:lnTo>
                    <a:lnTo>
                      <a:pt x="1848283" y="65"/>
                    </a:lnTo>
                    <a:lnTo>
                      <a:pt x="1811201" y="65"/>
                    </a:lnTo>
                    <a:lnTo>
                      <a:pt x="1811201" y="44226"/>
                    </a:lnTo>
                    <a:cubicBezTo>
                      <a:pt x="1811201" y="47019"/>
                      <a:pt x="1811395" y="49162"/>
                      <a:pt x="1811395" y="49162"/>
                    </a:cubicBezTo>
                    <a:lnTo>
                      <a:pt x="1810941" y="49162"/>
                    </a:lnTo>
                    <a:cubicBezTo>
                      <a:pt x="1810941" y="49162"/>
                      <a:pt x="1804317" y="40395"/>
                      <a:pt x="1781976" y="40395"/>
                    </a:cubicBezTo>
                    <a:cubicBezTo>
                      <a:pt x="1752622" y="40395"/>
                      <a:pt x="1731580" y="63125"/>
                      <a:pt x="1731580" y="98064"/>
                    </a:cubicBezTo>
                    <a:moveTo>
                      <a:pt x="1647998" y="118456"/>
                    </a:moveTo>
                    <a:cubicBezTo>
                      <a:pt x="1647998" y="109234"/>
                      <a:pt x="1661507" y="105792"/>
                      <a:pt x="1673261" y="105792"/>
                    </a:cubicBezTo>
                    <a:lnTo>
                      <a:pt x="1676703" y="105792"/>
                    </a:lnTo>
                    <a:lnTo>
                      <a:pt x="1676703" y="108130"/>
                    </a:lnTo>
                    <a:cubicBezTo>
                      <a:pt x="1676703" y="117157"/>
                      <a:pt x="1668131" y="127613"/>
                      <a:pt x="1658519" y="127613"/>
                    </a:cubicBezTo>
                    <a:cubicBezTo>
                      <a:pt x="1651245" y="127613"/>
                      <a:pt x="1647998" y="123522"/>
                      <a:pt x="1647998" y="118391"/>
                    </a:cubicBezTo>
                    <a:moveTo>
                      <a:pt x="1610721" y="120340"/>
                    </a:moveTo>
                    <a:cubicBezTo>
                      <a:pt x="1610721" y="142226"/>
                      <a:pt x="1627671" y="155929"/>
                      <a:pt x="1648258" y="155929"/>
                    </a:cubicBezTo>
                    <a:cubicBezTo>
                      <a:pt x="1671378" y="155929"/>
                      <a:pt x="1679561" y="139823"/>
                      <a:pt x="1679561" y="139823"/>
                    </a:cubicBezTo>
                    <a:lnTo>
                      <a:pt x="1680015" y="139823"/>
                    </a:lnTo>
                    <a:cubicBezTo>
                      <a:pt x="1680015" y="139823"/>
                      <a:pt x="1679561" y="143070"/>
                      <a:pt x="1679561" y="146707"/>
                    </a:cubicBezTo>
                    <a:lnTo>
                      <a:pt x="1679561" y="153331"/>
                    </a:lnTo>
                    <a:lnTo>
                      <a:pt x="1713396" y="153331"/>
                    </a:lnTo>
                    <a:lnTo>
                      <a:pt x="1713396" y="85400"/>
                    </a:lnTo>
                    <a:cubicBezTo>
                      <a:pt x="1713396" y="57345"/>
                      <a:pt x="1694757" y="40395"/>
                      <a:pt x="1663650" y="40395"/>
                    </a:cubicBezTo>
                    <a:cubicBezTo>
                      <a:pt x="1636438" y="40395"/>
                      <a:pt x="1617345" y="54747"/>
                      <a:pt x="1617345" y="54747"/>
                    </a:cubicBezTo>
                    <a:lnTo>
                      <a:pt x="1630204" y="80919"/>
                    </a:lnTo>
                    <a:cubicBezTo>
                      <a:pt x="1630204" y="80919"/>
                      <a:pt x="1646050" y="70398"/>
                      <a:pt x="1660013" y="70398"/>
                    </a:cubicBezTo>
                    <a:cubicBezTo>
                      <a:pt x="1669235" y="70398"/>
                      <a:pt x="1676314" y="73386"/>
                      <a:pt x="1676314" y="82608"/>
                    </a:cubicBezTo>
                    <a:lnTo>
                      <a:pt x="1676314" y="84556"/>
                    </a:lnTo>
                    <a:lnTo>
                      <a:pt x="1674820" y="84556"/>
                    </a:lnTo>
                    <a:cubicBezTo>
                      <a:pt x="1657675" y="84556"/>
                      <a:pt x="1610721" y="88193"/>
                      <a:pt x="1610721" y="120340"/>
                    </a:cubicBezTo>
                    <a:moveTo>
                      <a:pt x="1512332" y="98064"/>
                    </a:moveTo>
                    <a:cubicBezTo>
                      <a:pt x="1512332" y="81114"/>
                      <a:pt x="1522398" y="71697"/>
                      <a:pt x="1533958" y="71697"/>
                    </a:cubicBezTo>
                    <a:cubicBezTo>
                      <a:pt x="1548505" y="71697"/>
                      <a:pt x="1555584" y="84751"/>
                      <a:pt x="1555584" y="98064"/>
                    </a:cubicBezTo>
                    <a:cubicBezTo>
                      <a:pt x="1555584" y="117157"/>
                      <a:pt x="1545064" y="125275"/>
                      <a:pt x="1533958" y="125275"/>
                    </a:cubicBezTo>
                    <a:cubicBezTo>
                      <a:pt x="1521099" y="125275"/>
                      <a:pt x="1512332" y="114560"/>
                      <a:pt x="1512332" y="98064"/>
                    </a:cubicBezTo>
                    <a:moveTo>
                      <a:pt x="1475055" y="98064"/>
                    </a:moveTo>
                    <a:cubicBezTo>
                      <a:pt x="1475055" y="132354"/>
                      <a:pt x="1494797" y="155929"/>
                      <a:pt x="1524801" y="155929"/>
                    </a:cubicBezTo>
                    <a:cubicBezTo>
                      <a:pt x="1547531" y="155929"/>
                      <a:pt x="1556753" y="139823"/>
                      <a:pt x="1556753" y="139823"/>
                    </a:cubicBezTo>
                    <a:lnTo>
                      <a:pt x="1557208" y="139823"/>
                    </a:lnTo>
                    <a:cubicBezTo>
                      <a:pt x="1557208" y="139823"/>
                      <a:pt x="1557013" y="142615"/>
                      <a:pt x="1557013" y="146057"/>
                    </a:cubicBezTo>
                    <a:lnTo>
                      <a:pt x="1557013" y="153331"/>
                    </a:lnTo>
                    <a:lnTo>
                      <a:pt x="1591757" y="153331"/>
                    </a:lnTo>
                    <a:lnTo>
                      <a:pt x="1591757" y="65"/>
                    </a:lnTo>
                    <a:lnTo>
                      <a:pt x="1554675" y="65"/>
                    </a:lnTo>
                    <a:lnTo>
                      <a:pt x="1554675" y="44226"/>
                    </a:lnTo>
                    <a:cubicBezTo>
                      <a:pt x="1554675" y="47019"/>
                      <a:pt x="1554870" y="49162"/>
                      <a:pt x="1554870" y="49162"/>
                    </a:cubicBezTo>
                    <a:lnTo>
                      <a:pt x="1554415" y="49162"/>
                    </a:lnTo>
                    <a:cubicBezTo>
                      <a:pt x="1554415" y="49162"/>
                      <a:pt x="1547791" y="40395"/>
                      <a:pt x="1525451" y="40395"/>
                    </a:cubicBezTo>
                    <a:cubicBezTo>
                      <a:pt x="1496096" y="40395"/>
                      <a:pt x="1475055" y="63125"/>
                      <a:pt x="1475055" y="98064"/>
                    </a:cubicBezTo>
                    <a:moveTo>
                      <a:pt x="1418034" y="153331"/>
                    </a:moveTo>
                    <a:lnTo>
                      <a:pt x="1455117" y="153331"/>
                    </a:lnTo>
                    <a:lnTo>
                      <a:pt x="1455117" y="42992"/>
                    </a:lnTo>
                    <a:lnTo>
                      <a:pt x="1418034" y="42992"/>
                    </a:lnTo>
                    <a:lnTo>
                      <a:pt x="1418034" y="153331"/>
                    </a:lnTo>
                    <a:close/>
                    <a:moveTo>
                      <a:pt x="1418489" y="29030"/>
                    </a:moveTo>
                    <a:lnTo>
                      <a:pt x="1454728" y="29030"/>
                    </a:lnTo>
                    <a:lnTo>
                      <a:pt x="1454728" y="65"/>
                    </a:lnTo>
                    <a:lnTo>
                      <a:pt x="1418489" y="65"/>
                    </a:lnTo>
                    <a:lnTo>
                      <a:pt x="1418489" y="29030"/>
                    </a:lnTo>
                    <a:close/>
                    <a:moveTo>
                      <a:pt x="1347311" y="112611"/>
                    </a:moveTo>
                    <a:cubicBezTo>
                      <a:pt x="1347311" y="149694"/>
                      <a:pt x="1368288" y="154370"/>
                      <a:pt x="1388031" y="154370"/>
                    </a:cubicBezTo>
                    <a:cubicBezTo>
                      <a:pt x="1394006" y="154370"/>
                      <a:pt x="1399201" y="153721"/>
                      <a:pt x="1399201" y="153721"/>
                    </a:cubicBezTo>
                    <a:lnTo>
                      <a:pt x="1399201" y="121574"/>
                    </a:lnTo>
                    <a:cubicBezTo>
                      <a:pt x="1399201" y="121574"/>
                      <a:pt x="1397058" y="121768"/>
                      <a:pt x="1394720" y="121768"/>
                    </a:cubicBezTo>
                    <a:cubicBezTo>
                      <a:pt x="1386342" y="121768"/>
                      <a:pt x="1384459" y="118132"/>
                      <a:pt x="1384459" y="107611"/>
                    </a:cubicBezTo>
                    <a:lnTo>
                      <a:pt x="1384459" y="0"/>
                    </a:lnTo>
                    <a:lnTo>
                      <a:pt x="1347376" y="0"/>
                    </a:lnTo>
                    <a:lnTo>
                      <a:pt x="1347376" y="112482"/>
                    </a:lnTo>
                    <a:close/>
                    <a:moveTo>
                      <a:pt x="1257755" y="118391"/>
                    </a:moveTo>
                    <a:cubicBezTo>
                      <a:pt x="1257755" y="109169"/>
                      <a:pt x="1271263" y="105727"/>
                      <a:pt x="1283018" y="105727"/>
                    </a:cubicBezTo>
                    <a:lnTo>
                      <a:pt x="1286460" y="105727"/>
                    </a:lnTo>
                    <a:lnTo>
                      <a:pt x="1286460" y="108065"/>
                    </a:lnTo>
                    <a:cubicBezTo>
                      <a:pt x="1286460" y="117093"/>
                      <a:pt x="1277887" y="127548"/>
                      <a:pt x="1268211" y="127548"/>
                    </a:cubicBezTo>
                    <a:cubicBezTo>
                      <a:pt x="1260937" y="127548"/>
                      <a:pt x="1257690" y="123457"/>
                      <a:pt x="1257690" y="118326"/>
                    </a:cubicBezTo>
                    <a:moveTo>
                      <a:pt x="1220412" y="120275"/>
                    </a:moveTo>
                    <a:cubicBezTo>
                      <a:pt x="1220412" y="142161"/>
                      <a:pt x="1237363" y="155864"/>
                      <a:pt x="1257885" y="155864"/>
                    </a:cubicBezTo>
                    <a:cubicBezTo>
                      <a:pt x="1281004" y="155864"/>
                      <a:pt x="1289187" y="139758"/>
                      <a:pt x="1289187" y="139758"/>
                    </a:cubicBezTo>
                    <a:lnTo>
                      <a:pt x="1289642" y="139758"/>
                    </a:lnTo>
                    <a:cubicBezTo>
                      <a:pt x="1289642" y="139758"/>
                      <a:pt x="1289187" y="143005"/>
                      <a:pt x="1289187" y="146642"/>
                    </a:cubicBezTo>
                    <a:lnTo>
                      <a:pt x="1289187" y="153266"/>
                    </a:lnTo>
                    <a:lnTo>
                      <a:pt x="1323023" y="153266"/>
                    </a:lnTo>
                    <a:lnTo>
                      <a:pt x="1323023" y="85335"/>
                    </a:lnTo>
                    <a:cubicBezTo>
                      <a:pt x="1323023" y="57280"/>
                      <a:pt x="1304384" y="40330"/>
                      <a:pt x="1273276" y="40330"/>
                    </a:cubicBezTo>
                    <a:cubicBezTo>
                      <a:pt x="1246065" y="40330"/>
                      <a:pt x="1226972" y="54682"/>
                      <a:pt x="1226972" y="54682"/>
                    </a:cubicBezTo>
                    <a:lnTo>
                      <a:pt x="1239830" y="80854"/>
                    </a:lnTo>
                    <a:cubicBezTo>
                      <a:pt x="1239830" y="80854"/>
                      <a:pt x="1255677" y="70333"/>
                      <a:pt x="1269639" y="70333"/>
                    </a:cubicBezTo>
                    <a:cubicBezTo>
                      <a:pt x="1278861" y="70333"/>
                      <a:pt x="1285940" y="73321"/>
                      <a:pt x="1285940" y="82543"/>
                    </a:cubicBezTo>
                    <a:lnTo>
                      <a:pt x="1285940" y="84491"/>
                    </a:lnTo>
                    <a:lnTo>
                      <a:pt x="1284446" y="84491"/>
                    </a:lnTo>
                    <a:cubicBezTo>
                      <a:pt x="1267301" y="84491"/>
                      <a:pt x="1220347" y="88128"/>
                      <a:pt x="1220347" y="120275"/>
                    </a:cubicBezTo>
                    <a:moveTo>
                      <a:pt x="1164172" y="153266"/>
                    </a:moveTo>
                    <a:lnTo>
                      <a:pt x="1201254" y="153266"/>
                    </a:lnTo>
                    <a:lnTo>
                      <a:pt x="1201254" y="42927"/>
                    </a:lnTo>
                    <a:lnTo>
                      <a:pt x="1164172" y="42927"/>
                    </a:lnTo>
                    <a:lnTo>
                      <a:pt x="1164172" y="153266"/>
                    </a:lnTo>
                    <a:close/>
                    <a:moveTo>
                      <a:pt x="1164626" y="28965"/>
                    </a:moveTo>
                    <a:lnTo>
                      <a:pt x="1200865" y="28965"/>
                    </a:lnTo>
                    <a:lnTo>
                      <a:pt x="1200865" y="0"/>
                    </a:lnTo>
                    <a:lnTo>
                      <a:pt x="1164626" y="0"/>
                    </a:lnTo>
                    <a:lnTo>
                      <a:pt x="1164626" y="28965"/>
                    </a:lnTo>
                    <a:close/>
                    <a:moveTo>
                      <a:pt x="1072017" y="153266"/>
                    </a:moveTo>
                    <a:lnTo>
                      <a:pt x="1109100" y="153266"/>
                    </a:lnTo>
                    <a:lnTo>
                      <a:pt x="1109100" y="111507"/>
                    </a:lnTo>
                    <a:cubicBezTo>
                      <a:pt x="1109100" y="105533"/>
                      <a:pt x="1109749" y="100597"/>
                      <a:pt x="1111048" y="96506"/>
                    </a:cubicBezTo>
                    <a:cubicBezTo>
                      <a:pt x="1116373" y="80010"/>
                      <a:pt x="1130791" y="77217"/>
                      <a:pt x="1139558" y="77217"/>
                    </a:cubicBezTo>
                    <a:cubicBezTo>
                      <a:pt x="1144039" y="77217"/>
                      <a:pt x="1147027" y="77867"/>
                      <a:pt x="1147027" y="77867"/>
                    </a:cubicBezTo>
                    <a:lnTo>
                      <a:pt x="1147027" y="41434"/>
                    </a:lnTo>
                    <a:cubicBezTo>
                      <a:pt x="1147027" y="41434"/>
                      <a:pt x="1144884" y="40979"/>
                      <a:pt x="1142740" y="40979"/>
                    </a:cubicBezTo>
                    <a:cubicBezTo>
                      <a:pt x="1126245" y="40979"/>
                      <a:pt x="1112282" y="53383"/>
                      <a:pt x="1107606" y="68385"/>
                    </a:cubicBezTo>
                    <a:lnTo>
                      <a:pt x="1107152" y="68385"/>
                    </a:lnTo>
                    <a:cubicBezTo>
                      <a:pt x="1107152" y="68385"/>
                      <a:pt x="1107606" y="65203"/>
                      <a:pt x="1107606" y="61501"/>
                    </a:cubicBezTo>
                    <a:lnTo>
                      <a:pt x="1107606" y="42863"/>
                    </a:lnTo>
                    <a:lnTo>
                      <a:pt x="1072017" y="42863"/>
                    </a:lnTo>
                    <a:lnTo>
                      <a:pt x="1072017" y="153266"/>
                    </a:lnTo>
                    <a:close/>
                    <a:moveTo>
                      <a:pt x="965056" y="98389"/>
                    </a:moveTo>
                    <a:cubicBezTo>
                      <a:pt x="965056" y="81699"/>
                      <a:pt x="976616" y="71178"/>
                      <a:pt x="990124" y="71178"/>
                    </a:cubicBezTo>
                    <a:cubicBezTo>
                      <a:pt x="1003632" y="71178"/>
                      <a:pt x="1015192" y="81699"/>
                      <a:pt x="1015192" y="98389"/>
                    </a:cubicBezTo>
                    <a:cubicBezTo>
                      <a:pt x="1015192" y="115079"/>
                      <a:pt x="1003632" y="124951"/>
                      <a:pt x="990124" y="124951"/>
                    </a:cubicBezTo>
                    <a:cubicBezTo>
                      <a:pt x="976616" y="124951"/>
                      <a:pt x="965056" y="114885"/>
                      <a:pt x="965056" y="98389"/>
                    </a:cubicBezTo>
                    <a:moveTo>
                      <a:pt x="927584" y="98389"/>
                    </a:moveTo>
                    <a:cubicBezTo>
                      <a:pt x="927584" y="132874"/>
                      <a:pt x="955444" y="155799"/>
                      <a:pt x="990189" y="155799"/>
                    </a:cubicBezTo>
                    <a:cubicBezTo>
                      <a:pt x="1024933" y="155799"/>
                      <a:pt x="1052794" y="132874"/>
                      <a:pt x="1052794" y="98389"/>
                    </a:cubicBezTo>
                    <a:cubicBezTo>
                      <a:pt x="1052794" y="63904"/>
                      <a:pt x="1024933" y="40330"/>
                      <a:pt x="989994" y="40330"/>
                    </a:cubicBezTo>
                    <a:cubicBezTo>
                      <a:pt x="955054" y="40330"/>
                      <a:pt x="927649" y="63709"/>
                      <a:pt x="927649" y="98389"/>
                    </a:cubicBezTo>
                    <a:moveTo>
                      <a:pt x="852444" y="112547"/>
                    </a:moveTo>
                    <a:cubicBezTo>
                      <a:pt x="852444" y="149629"/>
                      <a:pt x="886540" y="154305"/>
                      <a:pt x="904074" y="154305"/>
                    </a:cubicBezTo>
                    <a:cubicBezTo>
                      <a:pt x="910049" y="154305"/>
                      <a:pt x="914140" y="153656"/>
                      <a:pt x="914140" y="153656"/>
                    </a:cubicBezTo>
                    <a:lnTo>
                      <a:pt x="914140" y="121509"/>
                    </a:lnTo>
                    <a:cubicBezTo>
                      <a:pt x="914140" y="121509"/>
                      <a:pt x="912192" y="121704"/>
                      <a:pt x="909205" y="121704"/>
                    </a:cubicBezTo>
                    <a:cubicBezTo>
                      <a:pt x="902126" y="121704"/>
                      <a:pt x="889462" y="120015"/>
                      <a:pt x="889462" y="107546"/>
                    </a:cubicBezTo>
                    <a:lnTo>
                      <a:pt x="889462" y="73711"/>
                    </a:lnTo>
                    <a:lnTo>
                      <a:pt x="912582" y="73711"/>
                    </a:lnTo>
                    <a:lnTo>
                      <a:pt x="912582" y="44811"/>
                    </a:lnTo>
                    <a:lnTo>
                      <a:pt x="889462" y="44811"/>
                    </a:lnTo>
                    <a:lnTo>
                      <a:pt x="889462" y="13119"/>
                    </a:lnTo>
                    <a:lnTo>
                      <a:pt x="853483" y="13119"/>
                    </a:lnTo>
                    <a:lnTo>
                      <a:pt x="853483" y="44811"/>
                    </a:lnTo>
                    <a:lnTo>
                      <a:pt x="838287" y="44811"/>
                    </a:lnTo>
                    <a:lnTo>
                      <a:pt x="838287" y="73711"/>
                    </a:lnTo>
                    <a:lnTo>
                      <a:pt x="852444" y="73711"/>
                    </a:lnTo>
                    <a:lnTo>
                      <a:pt x="852444" y="112482"/>
                    </a:lnTo>
                    <a:close/>
                    <a:moveTo>
                      <a:pt x="720610" y="97999"/>
                    </a:moveTo>
                    <a:cubicBezTo>
                      <a:pt x="720610" y="128458"/>
                      <a:pt x="742690" y="155864"/>
                      <a:pt x="782111" y="155864"/>
                    </a:cubicBezTo>
                    <a:cubicBezTo>
                      <a:pt x="812959" y="155864"/>
                      <a:pt x="829454" y="137615"/>
                      <a:pt x="829454" y="137615"/>
                    </a:cubicBezTo>
                    <a:lnTo>
                      <a:pt x="815946" y="111702"/>
                    </a:lnTo>
                    <a:cubicBezTo>
                      <a:pt x="815946" y="111702"/>
                      <a:pt x="801139" y="125016"/>
                      <a:pt x="785748" y="125016"/>
                    </a:cubicBezTo>
                    <a:cubicBezTo>
                      <a:pt x="767109" y="125016"/>
                      <a:pt x="758082" y="110663"/>
                      <a:pt x="758082" y="97610"/>
                    </a:cubicBezTo>
                    <a:cubicBezTo>
                      <a:pt x="758082" y="84556"/>
                      <a:pt x="766849" y="71243"/>
                      <a:pt x="784449" y="71243"/>
                    </a:cubicBezTo>
                    <a:cubicBezTo>
                      <a:pt x="799645" y="71243"/>
                      <a:pt x="810361" y="81958"/>
                      <a:pt x="810361" y="81958"/>
                    </a:cubicBezTo>
                    <a:lnTo>
                      <a:pt x="826012" y="57085"/>
                    </a:lnTo>
                    <a:cubicBezTo>
                      <a:pt x="826012" y="57085"/>
                      <a:pt x="812050" y="40395"/>
                      <a:pt x="782111" y="40395"/>
                    </a:cubicBezTo>
                    <a:cubicBezTo>
                      <a:pt x="742495" y="40395"/>
                      <a:pt x="720610" y="68450"/>
                      <a:pt x="720610" y="98064"/>
                    </a:cubicBezTo>
                    <a:moveTo>
                      <a:pt x="638976" y="84101"/>
                    </a:moveTo>
                    <a:cubicBezTo>
                      <a:pt x="640924" y="75984"/>
                      <a:pt x="646055" y="68255"/>
                      <a:pt x="656770" y="68255"/>
                    </a:cubicBezTo>
                    <a:cubicBezTo>
                      <a:pt x="665538" y="68255"/>
                      <a:pt x="671318" y="75724"/>
                      <a:pt x="671318" y="84101"/>
                    </a:cubicBezTo>
                    <a:lnTo>
                      <a:pt x="638976" y="84101"/>
                    </a:lnTo>
                    <a:close/>
                    <a:moveTo>
                      <a:pt x="600205" y="98064"/>
                    </a:moveTo>
                    <a:cubicBezTo>
                      <a:pt x="600205" y="127418"/>
                      <a:pt x="621441" y="155929"/>
                      <a:pt x="660862" y="155929"/>
                    </a:cubicBezTo>
                    <a:cubicBezTo>
                      <a:pt x="690216" y="155929"/>
                      <a:pt x="708011" y="139823"/>
                      <a:pt x="708011" y="139823"/>
                    </a:cubicBezTo>
                    <a:lnTo>
                      <a:pt x="694308" y="113910"/>
                    </a:lnTo>
                    <a:cubicBezTo>
                      <a:pt x="694308" y="113910"/>
                      <a:pt x="679760" y="125081"/>
                      <a:pt x="663849" y="125081"/>
                    </a:cubicBezTo>
                    <a:cubicBezTo>
                      <a:pt x="652030" y="125081"/>
                      <a:pt x="640924" y="118846"/>
                      <a:pt x="638132" y="105338"/>
                    </a:cubicBezTo>
                    <a:lnTo>
                      <a:pt x="707816" y="105338"/>
                    </a:lnTo>
                    <a:cubicBezTo>
                      <a:pt x="707816" y="105338"/>
                      <a:pt x="708660" y="97415"/>
                      <a:pt x="708660" y="93778"/>
                    </a:cubicBezTo>
                    <a:cubicBezTo>
                      <a:pt x="708660" y="63125"/>
                      <a:pt x="690216" y="40395"/>
                      <a:pt x="657680" y="40395"/>
                    </a:cubicBezTo>
                    <a:cubicBezTo>
                      <a:pt x="622091" y="40395"/>
                      <a:pt x="600270" y="65658"/>
                      <a:pt x="600270" y="98064"/>
                    </a:cubicBezTo>
                    <a:moveTo>
                      <a:pt x="498699" y="139628"/>
                    </a:moveTo>
                    <a:cubicBezTo>
                      <a:pt x="498699" y="139628"/>
                      <a:pt x="515194" y="155929"/>
                      <a:pt x="542860" y="155929"/>
                    </a:cubicBezTo>
                    <a:cubicBezTo>
                      <a:pt x="570526" y="155929"/>
                      <a:pt x="588061" y="139823"/>
                      <a:pt x="588061" y="120989"/>
                    </a:cubicBezTo>
                    <a:cubicBezTo>
                      <a:pt x="588061" y="85400"/>
                      <a:pt x="536431" y="84101"/>
                      <a:pt x="536431" y="75789"/>
                    </a:cubicBezTo>
                    <a:cubicBezTo>
                      <a:pt x="536431" y="71957"/>
                      <a:pt x="541756" y="70398"/>
                      <a:pt x="547341" y="70398"/>
                    </a:cubicBezTo>
                    <a:cubicBezTo>
                      <a:pt x="562798" y="70398"/>
                      <a:pt x="573513" y="79425"/>
                      <a:pt x="573513" y="79425"/>
                    </a:cubicBezTo>
                    <a:lnTo>
                      <a:pt x="586177" y="53059"/>
                    </a:lnTo>
                    <a:cubicBezTo>
                      <a:pt x="586177" y="53059"/>
                      <a:pt x="573124" y="40395"/>
                      <a:pt x="547406" y="40395"/>
                    </a:cubicBezTo>
                    <a:cubicBezTo>
                      <a:pt x="521689" y="40395"/>
                      <a:pt x="501946" y="53253"/>
                      <a:pt x="501946" y="74035"/>
                    </a:cubicBezTo>
                    <a:cubicBezTo>
                      <a:pt x="501946" y="110014"/>
                      <a:pt x="553576" y="111118"/>
                      <a:pt x="553576" y="120729"/>
                    </a:cubicBezTo>
                    <a:cubicBezTo>
                      <a:pt x="553576" y="124366"/>
                      <a:pt x="548250" y="125860"/>
                      <a:pt x="542665" y="125860"/>
                    </a:cubicBezTo>
                    <a:cubicBezTo>
                      <a:pt x="526819" y="125860"/>
                      <a:pt x="514610" y="114690"/>
                      <a:pt x="514610" y="114690"/>
                    </a:cubicBezTo>
                    <a:lnTo>
                      <a:pt x="498764" y="139563"/>
                    </a:lnTo>
                    <a:close/>
                    <a:moveTo>
                      <a:pt x="415117" y="153331"/>
                    </a:moveTo>
                    <a:lnTo>
                      <a:pt x="452199" y="153331"/>
                    </a:lnTo>
                    <a:lnTo>
                      <a:pt x="452199" y="111572"/>
                    </a:lnTo>
                    <a:cubicBezTo>
                      <a:pt x="452199" y="105598"/>
                      <a:pt x="452849" y="100662"/>
                      <a:pt x="454148" y="96570"/>
                    </a:cubicBezTo>
                    <a:cubicBezTo>
                      <a:pt x="459473" y="80075"/>
                      <a:pt x="473890" y="77282"/>
                      <a:pt x="482658" y="77282"/>
                    </a:cubicBezTo>
                    <a:cubicBezTo>
                      <a:pt x="487139" y="77282"/>
                      <a:pt x="490126" y="77932"/>
                      <a:pt x="490126" y="77932"/>
                    </a:cubicBezTo>
                    <a:lnTo>
                      <a:pt x="490126" y="41499"/>
                    </a:lnTo>
                    <a:cubicBezTo>
                      <a:pt x="490126" y="41499"/>
                      <a:pt x="487983" y="41044"/>
                      <a:pt x="485840" y="41044"/>
                    </a:cubicBezTo>
                    <a:cubicBezTo>
                      <a:pt x="469344" y="41044"/>
                      <a:pt x="455382" y="53448"/>
                      <a:pt x="450706" y="68450"/>
                    </a:cubicBezTo>
                    <a:lnTo>
                      <a:pt x="450251" y="68450"/>
                    </a:lnTo>
                    <a:cubicBezTo>
                      <a:pt x="450251" y="68450"/>
                      <a:pt x="450706" y="65268"/>
                      <a:pt x="450706" y="61566"/>
                    </a:cubicBezTo>
                    <a:lnTo>
                      <a:pt x="450706" y="42927"/>
                    </a:lnTo>
                    <a:lnTo>
                      <a:pt x="415117" y="42927"/>
                    </a:lnTo>
                    <a:lnTo>
                      <a:pt x="415117" y="153331"/>
                    </a:lnTo>
                    <a:close/>
                    <a:moveTo>
                      <a:pt x="325300" y="84101"/>
                    </a:moveTo>
                    <a:cubicBezTo>
                      <a:pt x="327249" y="75984"/>
                      <a:pt x="332379" y="68255"/>
                      <a:pt x="343095" y="68255"/>
                    </a:cubicBezTo>
                    <a:cubicBezTo>
                      <a:pt x="351862" y="68255"/>
                      <a:pt x="357642" y="75724"/>
                      <a:pt x="357642" y="84101"/>
                    </a:cubicBezTo>
                    <a:lnTo>
                      <a:pt x="325300" y="84101"/>
                    </a:lnTo>
                    <a:close/>
                    <a:moveTo>
                      <a:pt x="286529" y="98064"/>
                    </a:moveTo>
                    <a:cubicBezTo>
                      <a:pt x="286529" y="127418"/>
                      <a:pt x="307766" y="155929"/>
                      <a:pt x="347186" y="155929"/>
                    </a:cubicBezTo>
                    <a:cubicBezTo>
                      <a:pt x="376541" y="155929"/>
                      <a:pt x="394335" y="139823"/>
                      <a:pt x="394335" y="139823"/>
                    </a:cubicBezTo>
                    <a:lnTo>
                      <a:pt x="380632" y="113910"/>
                    </a:lnTo>
                    <a:cubicBezTo>
                      <a:pt x="380632" y="113910"/>
                      <a:pt x="366085" y="125081"/>
                      <a:pt x="350174" y="125081"/>
                    </a:cubicBezTo>
                    <a:cubicBezTo>
                      <a:pt x="338419" y="125081"/>
                      <a:pt x="327249" y="118846"/>
                      <a:pt x="324456" y="105338"/>
                    </a:cubicBezTo>
                    <a:lnTo>
                      <a:pt x="394075" y="105338"/>
                    </a:lnTo>
                    <a:cubicBezTo>
                      <a:pt x="394075" y="105338"/>
                      <a:pt x="394920" y="97415"/>
                      <a:pt x="394920" y="93778"/>
                    </a:cubicBezTo>
                    <a:cubicBezTo>
                      <a:pt x="394920" y="63125"/>
                      <a:pt x="376476" y="40395"/>
                      <a:pt x="343939" y="40395"/>
                    </a:cubicBezTo>
                    <a:cubicBezTo>
                      <a:pt x="308350" y="40395"/>
                      <a:pt x="286529" y="65658"/>
                      <a:pt x="286529" y="98064"/>
                    </a:cubicBezTo>
                    <a:moveTo>
                      <a:pt x="211065" y="112611"/>
                    </a:moveTo>
                    <a:cubicBezTo>
                      <a:pt x="211065" y="149694"/>
                      <a:pt x="245161" y="154370"/>
                      <a:pt x="262695" y="154370"/>
                    </a:cubicBezTo>
                    <a:cubicBezTo>
                      <a:pt x="268670" y="154370"/>
                      <a:pt x="272761" y="153721"/>
                      <a:pt x="272761" y="153721"/>
                    </a:cubicBezTo>
                    <a:lnTo>
                      <a:pt x="272761" y="121574"/>
                    </a:lnTo>
                    <a:cubicBezTo>
                      <a:pt x="272761" y="121574"/>
                      <a:pt x="270813" y="121768"/>
                      <a:pt x="267826" y="121768"/>
                    </a:cubicBezTo>
                    <a:cubicBezTo>
                      <a:pt x="260747" y="121768"/>
                      <a:pt x="248083" y="120080"/>
                      <a:pt x="248083" y="107611"/>
                    </a:cubicBezTo>
                    <a:lnTo>
                      <a:pt x="248083" y="73775"/>
                    </a:lnTo>
                    <a:lnTo>
                      <a:pt x="271203" y="73775"/>
                    </a:lnTo>
                    <a:lnTo>
                      <a:pt x="271203" y="44876"/>
                    </a:lnTo>
                    <a:lnTo>
                      <a:pt x="248083" y="44876"/>
                    </a:lnTo>
                    <a:lnTo>
                      <a:pt x="248083" y="13183"/>
                    </a:lnTo>
                    <a:lnTo>
                      <a:pt x="212104" y="13183"/>
                    </a:lnTo>
                    <a:lnTo>
                      <a:pt x="212104" y="44876"/>
                    </a:lnTo>
                    <a:lnTo>
                      <a:pt x="196908" y="44876"/>
                    </a:lnTo>
                    <a:lnTo>
                      <a:pt x="196908" y="73775"/>
                    </a:lnTo>
                    <a:lnTo>
                      <a:pt x="211065" y="73775"/>
                    </a:lnTo>
                    <a:lnTo>
                      <a:pt x="211065" y="112547"/>
                    </a:lnTo>
                    <a:close/>
                    <a:moveTo>
                      <a:pt x="69229" y="153331"/>
                    </a:moveTo>
                    <a:lnTo>
                      <a:pt x="106312" y="153331"/>
                    </a:lnTo>
                    <a:lnTo>
                      <a:pt x="106312" y="104494"/>
                    </a:lnTo>
                    <a:cubicBezTo>
                      <a:pt x="106312" y="99168"/>
                      <a:pt x="106961" y="94233"/>
                      <a:pt x="108455" y="89946"/>
                    </a:cubicBezTo>
                    <a:cubicBezTo>
                      <a:pt x="111637" y="80530"/>
                      <a:pt x="118716" y="74100"/>
                      <a:pt x="130341" y="74100"/>
                    </a:cubicBezTo>
                    <a:cubicBezTo>
                      <a:pt x="138459" y="74100"/>
                      <a:pt x="142550" y="78386"/>
                      <a:pt x="142550" y="88647"/>
                    </a:cubicBezTo>
                    <a:lnTo>
                      <a:pt x="142550" y="153396"/>
                    </a:lnTo>
                    <a:lnTo>
                      <a:pt x="179633" y="153396"/>
                    </a:lnTo>
                    <a:lnTo>
                      <a:pt x="179633" y="81828"/>
                    </a:lnTo>
                    <a:cubicBezTo>
                      <a:pt x="179633" y="50721"/>
                      <a:pt x="162293" y="40460"/>
                      <a:pt x="140018" y="40460"/>
                    </a:cubicBezTo>
                    <a:cubicBezTo>
                      <a:pt x="120535" y="40460"/>
                      <a:pt x="110014" y="50980"/>
                      <a:pt x="104883" y="59553"/>
                    </a:cubicBezTo>
                    <a:lnTo>
                      <a:pt x="104429" y="59553"/>
                    </a:lnTo>
                    <a:cubicBezTo>
                      <a:pt x="104429" y="59553"/>
                      <a:pt x="104883" y="56371"/>
                      <a:pt x="104883" y="52669"/>
                    </a:cubicBezTo>
                    <a:lnTo>
                      <a:pt x="104883" y="42992"/>
                    </a:lnTo>
                    <a:lnTo>
                      <a:pt x="69294" y="42992"/>
                    </a:lnTo>
                    <a:lnTo>
                      <a:pt x="69294" y="153396"/>
                    </a:lnTo>
                    <a:close/>
                    <a:moveTo>
                      <a:pt x="0" y="153331"/>
                    </a:moveTo>
                    <a:lnTo>
                      <a:pt x="37537" y="153331"/>
                    </a:lnTo>
                    <a:lnTo>
                      <a:pt x="37537" y="65"/>
                    </a:lnTo>
                    <a:lnTo>
                      <a:pt x="0" y="65"/>
                    </a:lnTo>
                    <a:lnTo>
                      <a:pt x="0" y="153331"/>
                    </a:lnTo>
                    <a:close/>
                  </a:path>
                </a:pathLst>
              </a:custGeom>
              <a:solidFill>
                <a:srgbClr val="FFFFFF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</p:grpSp>
        <p:grpSp>
          <p:nvGrpSpPr>
            <p:cNvPr id="16" name="Gráfico 4">
              <a:extLst>
                <a:ext uri="{FF2B5EF4-FFF2-40B4-BE49-F238E27FC236}">
                  <a16:creationId xmlns:a16="http://schemas.microsoft.com/office/drawing/2014/main" id="{050BF56F-1F22-38BD-A512-305DD452E839}"/>
                </a:ext>
              </a:extLst>
            </p:cNvPr>
            <p:cNvGrpSpPr/>
            <p:nvPr/>
          </p:nvGrpSpPr>
          <p:grpSpPr>
            <a:xfrm>
              <a:off x="496466" y="3323679"/>
              <a:ext cx="1284965" cy="147291"/>
              <a:chOff x="496466" y="3323679"/>
              <a:chExt cx="1284965" cy="147291"/>
            </a:xfrm>
          </p:grpSpPr>
          <p:sp>
            <p:nvSpPr>
              <p:cNvPr id="17" name="Forma libre 16">
                <a:extLst>
                  <a:ext uri="{FF2B5EF4-FFF2-40B4-BE49-F238E27FC236}">
                    <a16:creationId xmlns:a16="http://schemas.microsoft.com/office/drawing/2014/main" id="{AEDA6A3A-72A7-4DED-D624-D8F2E724D070}"/>
                  </a:ext>
                </a:extLst>
              </p:cNvPr>
              <p:cNvSpPr/>
              <p:nvPr/>
            </p:nvSpPr>
            <p:spPr>
              <a:xfrm>
                <a:off x="496466" y="3323679"/>
                <a:ext cx="1284965" cy="147291"/>
              </a:xfrm>
              <a:custGeom>
                <a:avLst/>
                <a:gdLst>
                  <a:gd name="connsiteX0" fmla="*/ 73646 w 1284965"/>
                  <a:gd name="connsiteY0" fmla="*/ 0 h 147291"/>
                  <a:gd name="connsiteX1" fmla="*/ 0 w 1284965"/>
                  <a:gd name="connsiteY1" fmla="*/ 73646 h 147291"/>
                  <a:gd name="connsiteX2" fmla="*/ 73646 w 1284965"/>
                  <a:gd name="connsiteY2" fmla="*/ 147291 h 147291"/>
                  <a:gd name="connsiteX3" fmla="*/ 1211320 w 1284965"/>
                  <a:gd name="connsiteY3" fmla="*/ 147291 h 147291"/>
                  <a:gd name="connsiteX4" fmla="*/ 1284966 w 1284965"/>
                  <a:gd name="connsiteY4" fmla="*/ 73646 h 147291"/>
                  <a:gd name="connsiteX5" fmla="*/ 1211320 w 1284965"/>
                  <a:gd name="connsiteY5" fmla="*/ 0 h 147291"/>
                  <a:gd name="connsiteX6" fmla="*/ 73646 w 1284965"/>
                  <a:gd name="connsiteY6" fmla="*/ 0 h 147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4965" h="147291">
                    <a:moveTo>
                      <a:pt x="73646" y="0"/>
                    </a:moveTo>
                    <a:cubicBezTo>
                      <a:pt x="32991" y="0"/>
                      <a:pt x="0" y="32991"/>
                      <a:pt x="0" y="73646"/>
                    </a:cubicBezTo>
                    <a:cubicBezTo>
                      <a:pt x="0" y="114300"/>
                      <a:pt x="32991" y="147291"/>
                      <a:pt x="73646" y="147291"/>
                    </a:cubicBezTo>
                    <a:lnTo>
                      <a:pt x="1211320" y="147291"/>
                    </a:lnTo>
                    <a:cubicBezTo>
                      <a:pt x="1251975" y="147291"/>
                      <a:pt x="1284966" y="114300"/>
                      <a:pt x="1284966" y="73646"/>
                    </a:cubicBezTo>
                    <a:cubicBezTo>
                      <a:pt x="1284966" y="32991"/>
                      <a:pt x="1251975" y="0"/>
                      <a:pt x="1211320" y="0"/>
                    </a:cubicBezTo>
                    <a:lnTo>
                      <a:pt x="73646" y="0"/>
                    </a:lnTo>
                    <a:close/>
                  </a:path>
                </a:pathLst>
              </a:custGeom>
              <a:solidFill>
                <a:srgbClr val="E83D45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8" name="Forma libre 17">
                <a:extLst>
                  <a:ext uri="{FF2B5EF4-FFF2-40B4-BE49-F238E27FC236}">
                    <a16:creationId xmlns:a16="http://schemas.microsoft.com/office/drawing/2014/main" id="{B0E18C86-0682-5EC0-ECD1-7466F96820DF}"/>
                  </a:ext>
                </a:extLst>
              </p:cNvPr>
              <p:cNvSpPr/>
              <p:nvPr/>
            </p:nvSpPr>
            <p:spPr>
              <a:xfrm>
                <a:off x="557837" y="3366671"/>
                <a:ext cx="1161119" cy="65917"/>
              </a:xfrm>
              <a:custGeom>
                <a:avLst/>
                <a:gdLst>
                  <a:gd name="connsiteX0" fmla="*/ 1143844 w 1161119"/>
                  <a:gd name="connsiteY0" fmla="*/ 37537 h 65917"/>
                  <a:gd name="connsiteX1" fmla="*/ 1157418 w 1161119"/>
                  <a:gd name="connsiteY1" fmla="*/ 51435 h 65917"/>
                  <a:gd name="connsiteX2" fmla="*/ 1161119 w 1161119"/>
                  <a:gd name="connsiteY2" fmla="*/ 51240 h 65917"/>
                  <a:gd name="connsiteX3" fmla="*/ 1161119 w 1161119"/>
                  <a:gd name="connsiteY3" fmla="*/ 40524 h 65917"/>
                  <a:gd name="connsiteX4" fmla="*/ 1159626 w 1161119"/>
                  <a:gd name="connsiteY4" fmla="*/ 40589 h 65917"/>
                  <a:gd name="connsiteX5" fmla="*/ 1156184 w 1161119"/>
                  <a:gd name="connsiteY5" fmla="*/ 35849 h 65917"/>
                  <a:gd name="connsiteX6" fmla="*/ 1156184 w 1161119"/>
                  <a:gd name="connsiteY6" fmla="*/ 0 h 65917"/>
                  <a:gd name="connsiteX7" fmla="*/ 1143844 w 1161119"/>
                  <a:gd name="connsiteY7" fmla="*/ 0 h 65917"/>
                  <a:gd name="connsiteX8" fmla="*/ 1143844 w 1161119"/>
                  <a:gd name="connsiteY8" fmla="*/ 37472 h 65917"/>
                  <a:gd name="connsiteX9" fmla="*/ 1122868 w 1161119"/>
                  <a:gd name="connsiteY9" fmla="*/ 51110 h 65917"/>
                  <a:gd name="connsiteX10" fmla="*/ 1135207 w 1161119"/>
                  <a:gd name="connsiteY10" fmla="*/ 51110 h 65917"/>
                  <a:gd name="connsiteX11" fmla="*/ 1135207 w 1161119"/>
                  <a:gd name="connsiteY11" fmla="*/ 14352 h 65917"/>
                  <a:gd name="connsiteX12" fmla="*/ 1122868 w 1161119"/>
                  <a:gd name="connsiteY12" fmla="*/ 14352 h 65917"/>
                  <a:gd name="connsiteX13" fmla="*/ 1122868 w 1161119"/>
                  <a:gd name="connsiteY13" fmla="*/ 51110 h 65917"/>
                  <a:gd name="connsiteX14" fmla="*/ 1122998 w 1161119"/>
                  <a:gd name="connsiteY14" fmla="*/ 9676 h 65917"/>
                  <a:gd name="connsiteX15" fmla="*/ 1135077 w 1161119"/>
                  <a:gd name="connsiteY15" fmla="*/ 9676 h 65917"/>
                  <a:gd name="connsiteX16" fmla="*/ 1135077 w 1161119"/>
                  <a:gd name="connsiteY16" fmla="*/ 65 h 65917"/>
                  <a:gd name="connsiteX17" fmla="*/ 1122998 w 1161119"/>
                  <a:gd name="connsiteY17" fmla="*/ 65 h 65917"/>
                  <a:gd name="connsiteX18" fmla="*/ 1122998 w 1161119"/>
                  <a:gd name="connsiteY18" fmla="*/ 9676 h 65917"/>
                  <a:gd name="connsiteX19" fmla="*/ 1077408 w 1161119"/>
                  <a:gd name="connsiteY19" fmla="*/ 51110 h 65917"/>
                  <a:gd name="connsiteX20" fmla="*/ 1089747 w 1161119"/>
                  <a:gd name="connsiteY20" fmla="*/ 51110 h 65917"/>
                  <a:gd name="connsiteX21" fmla="*/ 1089747 w 1161119"/>
                  <a:gd name="connsiteY21" fmla="*/ 34809 h 65917"/>
                  <a:gd name="connsiteX22" fmla="*/ 1090461 w 1161119"/>
                  <a:gd name="connsiteY22" fmla="*/ 29939 h 65917"/>
                  <a:gd name="connsiteX23" fmla="*/ 1097735 w 1161119"/>
                  <a:gd name="connsiteY23" fmla="*/ 24678 h 65917"/>
                  <a:gd name="connsiteX24" fmla="*/ 1101826 w 1161119"/>
                  <a:gd name="connsiteY24" fmla="*/ 29549 h 65917"/>
                  <a:gd name="connsiteX25" fmla="*/ 1101826 w 1161119"/>
                  <a:gd name="connsiteY25" fmla="*/ 51110 h 65917"/>
                  <a:gd name="connsiteX26" fmla="*/ 1114165 w 1161119"/>
                  <a:gd name="connsiteY26" fmla="*/ 51110 h 65917"/>
                  <a:gd name="connsiteX27" fmla="*/ 1114165 w 1161119"/>
                  <a:gd name="connsiteY27" fmla="*/ 27276 h 65917"/>
                  <a:gd name="connsiteX28" fmla="*/ 1100982 w 1161119"/>
                  <a:gd name="connsiteY28" fmla="*/ 13508 h 65917"/>
                  <a:gd name="connsiteX29" fmla="*/ 1089227 w 1161119"/>
                  <a:gd name="connsiteY29" fmla="*/ 19873 h 65917"/>
                  <a:gd name="connsiteX30" fmla="*/ 1089097 w 1161119"/>
                  <a:gd name="connsiteY30" fmla="*/ 19873 h 65917"/>
                  <a:gd name="connsiteX31" fmla="*/ 1089227 w 1161119"/>
                  <a:gd name="connsiteY31" fmla="*/ 17600 h 65917"/>
                  <a:gd name="connsiteX32" fmla="*/ 1089227 w 1161119"/>
                  <a:gd name="connsiteY32" fmla="*/ 14417 h 65917"/>
                  <a:gd name="connsiteX33" fmla="*/ 1077408 w 1161119"/>
                  <a:gd name="connsiteY33" fmla="*/ 14417 h 65917"/>
                  <a:gd name="connsiteX34" fmla="*/ 1077408 w 1161119"/>
                  <a:gd name="connsiteY34" fmla="*/ 51175 h 65917"/>
                  <a:gd name="connsiteX35" fmla="*/ 1047469 w 1161119"/>
                  <a:gd name="connsiteY35" fmla="*/ 28056 h 65917"/>
                  <a:gd name="connsiteX36" fmla="*/ 1053379 w 1161119"/>
                  <a:gd name="connsiteY36" fmla="*/ 22795 h 65917"/>
                  <a:gd name="connsiteX37" fmla="*/ 1058249 w 1161119"/>
                  <a:gd name="connsiteY37" fmla="*/ 28056 h 65917"/>
                  <a:gd name="connsiteX38" fmla="*/ 1047469 w 1161119"/>
                  <a:gd name="connsiteY38" fmla="*/ 28056 h 65917"/>
                  <a:gd name="connsiteX39" fmla="*/ 1034545 w 1161119"/>
                  <a:gd name="connsiteY39" fmla="*/ 32666 h 65917"/>
                  <a:gd name="connsiteX40" fmla="*/ 1054742 w 1161119"/>
                  <a:gd name="connsiteY40" fmla="*/ 51955 h 65917"/>
                  <a:gd name="connsiteX41" fmla="*/ 1070459 w 1161119"/>
                  <a:gd name="connsiteY41" fmla="*/ 46629 h 65917"/>
                  <a:gd name="connsiteX42" fmla="*/ 1065913 w 1161119"/>
                  <a:gd name="connsiteY42" fmla="*/ 37992 h 65917"/>
                  <a:gd name="connsiteX43" fmla="*/ 1055781 w 1161119"/>
                  <a:gd name="connsiteY43" fmla="*/ 41693 h 65917"/>
                  <a:gd name="connsiteX44" fmla="*/ 1047209 w 1161119"/>
                  <a:gd name="connsiteY44" fmla="*/ 35134 h 65917"/>
                  <a:gd name="connsiteX45" fmla="*/ 1070394 w 1161119"/>
                  <a:gd name="connsiteY45" fmla="*/ 35134 h 65917"/>
                  <a:gd name="connsiteX46" fmla="*/ 1070653 w 1161119"/>
                  <a:gd name="connsiteY46" fmla="*/ 31303 h 65917"/>
                  <a:gd name="connsiteX47" fmla="*/ 1053638 w 1161119"/>
                  <a:gd name="connsiteY47" fmla="*/ 13508 h 65917"/>
                  <a:gd name="connsiteX48" fmla="*/ 1034480 w 1161119"/>
                  <a:gd name="connsiteY48" fmla="*/ 32731 h 65917"/>
                  <a:gd name="connsiteX49" fmla="*/ 1004996 w 1161119"/>
                  <a:gd name="connsiteY49" fmla="*/ 51175 h 65917"/>
                  <a:gd name="connsiteX50" fmla="*/ 1020063 w 1161119"/>
                  <a:gd name="connsiteY50" fmla="*/ 51175 h 65917"/>
                  <a:gd name="connsiteX51" fmla="*/ 1032532 w 1161119"/>
                  <a:gd name="connsiteY51" fmla="*/ 14417 h 65917"/>
                  <a:gd name="connsiteX52" fmla="*/ 1019478 w 1161119"/>
                  <a:gd name="connsiteY52" fmla="*/ 14417 h 65917"/>
                  <a:gd name="connsiteX53" fmla="*/ 1013828 w 1161119"/>
                  <a:gd name="connsiteY53" fmla="*/ 33965 h 65917"/>
                  <a:gd name="connsiteX54" fmla="*/ 1012464 w 1161119"/>
                  <a:gd name="connsiteY54" fmla="*/ 40330 h 65917"/>
                  <a:gd name="connsiteX55" fmla="*/ 1012334 w 1161119"/>
                  <a:gd name="connsiteY55" fmla="*/ 40330 h 65917"/>
                  <a:gd name="connsiteX56" fmla="*/ 1010971 w 1161119"/>
                  <a:gd name="connsiteY56" fmla="*/ 33965 h 65917"/>
                  <a:gd name="connsiteX57" fmla="*/ 1005256 w 1161119"/>
                  <a:gd name="connsiteY57" fmla="*/ 14417 h 65917"/>
                  <a:gd name="connsiteX58" fmla="*/ 992267 w 1161119"/>
                  <a:gd name="connsiteY58" fmla="*/ 14417 h 65917"/>
                  <a:gd name="connsiteX59" fmla="*/ 1004996 w 1161119"/>
                  <a:gd name="connsiteY59" fmla="*/ 51175 h 65917"/>
                  <a:gd name="connsiteX60" fmla="*/ 951418 w 1161119"/>
                  <a:gd name="connsiteY60" fmla="*/ 38251 h 65917"/>
                  <a:gd name="connsiteX61" fmla="*/ 964471 w 1161119"/>
                  <a:gd name="connsiteY61" fmla="*/ 52020 h 65917"/>
                  <a:gd name="connsiteX62" fmla="*/ 975966 w 1161119"/>
                  <a:gd name="connsiteY62" fmla="*/ 45655 h 65917"/>
                  <a:gd name="connsiteX63" fmla="*/ 976096 w 1161119"/>
                  <a:gd name="connsiteY63" fmla="*/ 45655 h 65917"/>
                  <a:gd name="connsiteX64" fmla="*/ 975966 w 1161119"/>
                  <a:gd name="connsiteY64" fmla="*/ 47928 h 65917"/>
                  <a:gd name="connsiteX65" fmla="*/ 975966 w 1161119"/>
                  <a:gd name="connsiteY65" fmla="*/ 51110 h 65917"/>
                  <a:gd name="connsiteX66" fmla="*/ 987786 w 1161119"/>
                  <a:gd name="connsiteY66" fmla="*/ 51110 h 65917"/>
                  <a:gd name="connsiteX67" fmla="*/ 987786 w 1161119"/>
                  <a:gd name="connsiteY67" fmla="*/ 14352 h 65917"/>
                  <a:gd name="connsiteX68" fmla="*/ 975447 w 1161119"/>
                  <a:gd name="connsiteY68" fmla="*/ 14352 h 65917"/>
                  <a:gd name="connsiteX69" fmla="*/ 975447 w 1161119"/>
                  <a:gd name="connsiteY69" fmla="*/ 30653 h 65917"/>
                  <a:gd name="connsiteX70" fmla="*/ 967653 w 1161119"/>
                  <a:gd name="connsiteY70" fmla="*/ 40784 h 65917"/>
                  <a:gd name="connsiteX71" fmla="*/ 963692 w 1161119"/>
                  <a:gd name="connsiteY71" fmla="*/ 35914 h 65917"/>
                  <a:gd name="connsiteX72" fmla="*/ 963692 w 1161119"/>
                  <a:gd name="connsiteY72" fmla="*/ 14352 h 65917"/>
                  <a:gd name="connsiteX73" fmla="*/ 951353 w 1161119"/>
                  <a:gd name="connsiteY73" fmla="*/ 14352 h 65917"/>
                  <a:gd name="connsiteX74" fmla="*/ 951353 w 1161119"/>
                  <a:gd name="connsiteY74" fmla="*/ 38187 h 65917"/>
                  <a:gd name="connsiteX75" fmla="*/ 907776 w 1161119"/>
                  <a:gd name="connsiteY75" fmla="*/ 35459 h 65917"/>
                  <a:gd name="connsiteX76" fmla="*/ 924856 w 1161119"/>
                  <a:gd name="connsiteY76" fmla="*/ 52020 h 65917"/>
                  <a:gd name="connsiteX77" fmla="*/ 942001 w 1161119"/>
                  <a:gd name="connsiteY77" fmla="*/ 35459 h 65917"/>
                  <a:gd name="connsiteX78" fmla="*/ 942001 w 1161119"/>
                  <a:gd name="connsiteY78" fmla="*/ 130 h 65917"/>
                  <a:gd name="connsiteX79" fmla="*/ 915764 w 1161119"/>
                  <a:gd name="connsiteY79" fmla="*/ 130 h 65917"/>
                  <a:gd name="connsiteX80" fmla="*/ 915764 w 1161119"/>
                  <a:gd name="connsiteY80" fmla="*/ 10845 h 65917"/>
                  <a:gd name="connsiteX81" fmla="*/ 929467 w 1161119"/>
                  <a:gd name="connsiteY81" fmla="*/ 10845 h 65917"/>
                  <a:gd name="connsiteX82" fmla="*/ 929467 w 1161119"/>
                  <a:gd name="connsiteY82" fmla="*/ 35199 h 65917"/>
                  <a:gd name="connsiteX83" fmla="*/ 924986 w 1161119"/>
                  <a:gd name="connsiteY83" fmla="*/ 40654 h 65917"/>
                  <a:gd name="connsiteX84" fmla="*/ 921284 w 1161119"/>
                  <a:gd name="connsiteY84" fmla="*/ 38771 h 65917"/>
                  <a:gd name="connsiteX85" fmla="*/ 920310 w 1161119"/>
                  <a:gd name="connsiteY85" fmla="*/ 34485 h 65917"/>
                  <a:gd name="connsiteX86" fmla="*/ 920310 w 1161119"/>
                  <a:gd name="connsiteY86" fmla="*/ 31757 h 65917"/>
                  <a:gd name="connsiteX87" fmla="*/ 907841 w 1161119"/>
                  <a:gd name="connsiteY87" fmla="*/ 31757 h 65917"/>
                  <a:gd name="connsiteX88" fmla="*/ 907841 w 1161119"/>
                  <a:gd name="connsiteY88" fmla="*/ 35459 h 65917"/>
                  <a:gd name="connsiteX89" fmla="*/ 864134 w 1161119"/>
                  <a:gd name="connsiteY89" fmla="*/ 39550 h 65917"/>
                  <a:gd name="connsiteX90" fmla="*/ 872577 w 1161119"/>
                  <a:gd name="connsiteY90" fmla="*/ 35329 h 65917"/>
                  <a:gd name="connsiteX91" fmla="*/ 873746 w 1161119"/>
                  <a:gd name="connsiteY91" fmla="*/ 35329 h 65917"/>
                  <a:gd name="connsiteX92" fmla="*/ 873746 w 1161119"/>
                  <a:gd name="connsiteY92" fmla="*/ 36108 h 65917"/>
                  <a:gd name="connsiteX93" fmla="*/ 867641 w 1161119"/>
                  <a:gd name="connsiteY93" fmla="*/ 42603 h 65917"/>
                  <a:gd name="connsiteX94" fmla="*/ 864134 w 1161119"/>
                  <a:gd name="connsiteY94" fmla="*/ 39550 h 65917"/>
                  <a:gd name="connsiteX95" fmla="*/ 851730 w 1161119"/>
                  <a:gd name="connsiteY95" fmla="*/ 40200 h 65917"/>
                  <a:gd name="connsiteX96" fmla="*/ 864199 w 1161119"/>
                  <a:gd name="connsiteY96" fmla="*/ 52084 h 65917"/>
                  <a:gd name="connsiteX97" fmla="*/ 874655 w 1161119"/>
                  <a:gd name="connsiteY97" fmla="*/ 46759 h 65917"/>
                  <a:gd name="connsiteX98" fmla="*/ 874785 w 1161119"/>
                  <a:gd name="connsiteY98" fmla="*/ 46759 h 65917"/>
                  <a:gd name="connsiteX99" fmla="*/ 874655 w 1161119"/>
                  <a:gd name="connsiteY99" fmla="*/ 49032 h 65917"/>
                  <a:gd name="connsiteX100" fmla="*/ 874655 w 1161119"/>
                  <a:gd name="connsiteY100" fmla="*/ 51240 h 65917"/>
                  <a:gd name="connsiteX101" fmla="*/ 885955 w 1161119"/>
                  <a:gd name="connsiteY101" fmla="*/ 51240 h 65917"/>
                  <a:gd name="connsiteX102" fmla="*/ 885955 w 1161119"/>
                  <a:gd name="connsiteY102" fmla="*/ 28575 h 65917"/>
                  <a:gd name="connsiteX103" fmla="*/ 869395 w 1161119"/>
                  <a:gd name="connsiteY103" fmla="*/ 13573 h 65917"/>
                  <a:gd name="connsiteX104" fmla="*/ 853938 w 1161119"/>
                  <a:gd name="connsiteY104" fmla="*/ 18379 h 65917"/>
                  <a:gd name="connsiteX105" fmla="*/ 858224 w 1161119"/>
                  <a:gd name="connsiteY105" fmla="*/ 27081 h 65917"/>
                  <a:gd name="connsiteX106" fmla="*/ 868161 w 1161119"/>
                  <a:gd name="connsiteY106" fmla="*/ 23574 h 65917"/>
                  <a:gd name="connsiteX107" fmla="*/ 873616 w 1161119"/>
                  <a:gd name="connsiteY107" fmla="*/ 27666 h 65917"/>
                  <a:gd name="connsiteX108" fmla="*/ 873616 w 1161119"/>
                  <a:gd name="connsiteY108" fmla="*/ 28315 h 65917"/>
                  <a:gd name="connsiteX109" fmla="*/ 873096 w 1161119"/>
                  <a:gd name="connsiteY109" fmla="*/ 28315 h 65917"/>
                  <a:gd name="connsiteX110" fmla="*/ 851730 w 1161119"/>
                  <a:gd name="connsiteY110" fmla="*/ 40265 h 65917"/>
                  <a:gd name="connsiteX111" fmla="*/ 833026 w 1161119"/>
                  <a:gd name="connsiteY111" fmla="*/ 51240 h 65917"/>
                  <a:gd name="connsiteX112" fmla="*/ 845365 w 1161119"/>
                  <a:gd name="connsiteY112" fmla="*/ 51240 h 65917"/>
                  <a:gd name="connsiteX113" fmla="*/ 845365 w 1161119"/>
                  <a:gd name="connsiteY113" fmla="*/ 14482 h 65917"/>
                  <a:gd name="connsiteX114" fmla="*/ 833026 w 1161119"/>
                  <a:gd name="connsiteY114" fmla="*/ 14482 h 65917"/>
                  <a:gd name="connsiteX115" fmla="*/ 833026 w 1161119"/>
                  <a:gd name="connsiteY115" fmla="*/ 51240 h 65917"/>
                  <a:gd name="connsiteX116" fmla="*/ 833156 w 1161119"/>
                  <a:gd name="connsiteY116" fmla="*/ 9806 h 65917"/>
                  <a:gd name="connsiteX117" fmla="*/ 845236 w 1161119"/>
                  <a:gd name="connsiteY117" fmla="*/ 9806 h 65917"/>
                  <a:gd name="connsiteX118" fmla="*/ 845236 w 1161119"/>
                  <a:gd name="connsiteY118" fmla="*/ 195 h 65917"/>
                  <a:gd name="connsiteX119" fmla="*/ 833156 w 1161119"/>
                  <a:gd name="connsiteY119" fmla="*/ 195 h 65917"/>
                  <a:gd name="connsiteX120" fmla="*/ 833156 w 1161119"/>
                  <a:gd name="connsiteY120" fmla="*/ 9806 h 65917"/>
                  <a:gd name="connsiteX121" fmla="*/ 790943 w 1161119"/>
                  <a:gd name="connsiteY121" fmla="*/ 32796 h 65917"/>
                  <a:gd name="connsiteX122" fmla="*/ 811465 w 1161119"/>
                  <a:gd name="connsiteY122" fmla="*/ 52084 h 65917"/>
                  <a:gd name="connsiteX123" fmla="*/ 827246 w 1161119"/>
                  <a:gd name="connsiteY123" fmla="*/ 46045 h 65917"/>
                  <a:gd name="connsiteX124" fmla="*/ 822765 w 1161119"/>
                  <a:gd name="connsiteY124" fmla="*/ 37407 h 65917"/>
                  <a:gd name="connsiteX125" fmla="*/ 812699 w 1161119"/>
                  <a:gd name="connsiteY125" fmla="*/ 41823 h 65917"/>
                  <a:gd name="connsiteX126" fmla="*/ 803477 w 1161119"/>
                  <a:gd name="connsiteY126" fmla="*/ 32666 h 65917"/>
                  <a:gd name="connsiteX127" fmla="*/ 812244 w 1161119"/>
                  <a:gd name="connsiteY127" fmla="*/ 23899 h 65917"/>
                  <a:gd name="connsiteX128" fmla="*/ 820882 w 1161119"/>
                  <a:gd name="connsiteY128" fmla="*/ 27471 h 65917"/>
                  <a:gd name="connsiteX129" fmla="*/ 826077 w 1161119"/>
                  <a:gd name="connsiteY129" fmla="*/ 19223 h 65917"/>
                  <a:gd name="connsiteX130" fmla="*/ 811400 w 1161119"/>
                  <a:gd name="connsiteY130" fmla="*/ 13638 h 65917"/>
                  <a:gd name="connsiteX131" fmla="*/ 790878 w 1161119"/>
                  <a:gd name="connsiteY131" fmla="*/ 32861 h 65917"/>
                  <a:gd name="connsiteX132" fmla="*/ 772110 w 1161119"/>
                  <a:gd name="connsiteY132" fmla="*/ 51305 h 65917"/>
                  <a:gd name="connsiteX133" fmla="*/ 784449 w 1161119"/>
                  <a:gd name="connsiteY133" fmla="*/ 51305 h 65917"/>
                  <a:gd name="connsiteX134" fmla="*/ 784449 w 1161119"/>
                  <a:gd name="connsiteY134" fmla="*/ 14547 h 65917"/>
                  <a:gd name="connsiteX135" fmla="*/ 772110 w 1161119"/>
                  <a:gd name="connsiteY135" fmla="*/ 14547 h 65917"/>
                  <a:gd name="connsiteX136" fmla="*/ 772110 w 1161119"/>
                  <a:gd name="connsiteY136" fmla="*/ 51305 h 65917"/>
                  <a:gd name="connsiteX137" fmla="*/ 772239 w 1161119"/>
                  <a:gd name="connsiteY137" fmla="*/ 9871 h 65917"/>
                  <a:gd name="connsiteX138" fmla="*/ 784319 w 1161119"/>
                  <a:gd name="connsiteY138" fmla="*/ 9871 h 65917"/>
                  <a:gd name="connsiteX139" fmla="*/ 784319 w 1161119"/>
                  <a:gd name="connsiteY139" fmla="*/ 260 h 65917"/>
                  <a:gd name="connsiteX140" fmla="*/ 772239 w 1161119"/>
                  <a:gd name="connsiteY140" fmla="*/ 260 h 65917"/>
                  <a:gd name="connsiteX141" fmla="*/ 772239 w 1161119"/>
                  <a:gd name="connsiteY141" fmla="*/ 9871 h 65917"/>
                  <a:gd name="connsiteX142" fmla="*/ 744314 w 1161119"/>
                  <a:gd name="connsiteY142" fmla="*/ 37732 h 65917"/>
                  <a:gd name="connsiteX143" fmla="*/ 761524 w 1161119"/>
                  <a:gd name="connsiteY143" fmla="*/ 51630 h 65917"/>
                  <a:gd name="connsiteX144" fmla="*/ 764901 w 1161119"/>
                  <a:gd name="connsiteY144" fmla="*/ 51435 h 65917"/>
                  <a:gd name="connsiteX145" fmla="*/ 764901 w 1161119"/>
                  <a:gd name="connsiteY145" fmla="*/ 40719 h 65917"/>
                  <a:gd name="connsiteX146" fmla="*/ 763277 w 1161119"/>
                  <a:gd name="connsiteY146" fmla="*/ 40784 h 65917"/>
                  <a:gd name="connsiteX147" fmla="*/ 756718 w 1161119"/>
                  <a:gd name="connsiteY147" fmla="*/ 36043 h 65917"/>
                  <a:gd name="connsiteX148" fmla="*/ 756718 w 1161119"/>
                  <a:gd name="connsiteY148" fmla="*/ 24743 h 65917"/>
                  <a:gd name="connsiteX149" fmla="*/ 764446 w 1161119"/>
                  <a:gd name="connsiteY149" fmla="*/ 24743 h 65917"/>
                  <a:gd name="connsiteX150" fmla="*/ 764446 w 1161119"/>
                  <a:gd name="connsiteY150" fmla="*/ 15132 h 65917"/>
                  <a:gd name="connsiteX151" fmla="*/ 756718 w 1161119"/>
                  <a:gd name="connsiteY151" fmla="*/ 15132 h 65917"/>
                  <a:gd name="connsiteX152" fmla="*/ 756718 w 1161119"/>
                  <a:gd name="connsiteY152" fmla="*/ 4546 h 65917"/>
                  <a:gd name="connsiteX153" fmla="*/ 744704 w 1161119"/>
                  <a:gd name="connsiteY153" fmla="*/ 4546 h 65917"/>
                  <a:gd name="connsiteX154" fmla="*/ 744704 w 1161119"/>
                  <a:gd name="connsiteY154" fmla="*/ 15132 h 65917"/>
                  <a:gd name="connsiteX155" fmla="*/ 739638 w 1161119"/>
                  <a:gd name="connsiteY155" fmla="*/ 15132 h 65917"/>
                  <a:gd name="connsiteX156" fmla="*/ 739638 w 1161119"/>
                  <a:gd name="connsiteY156" fmla="*/ 24743 h 65917"/>
                  <a:gd name="connsiteX157" fmla="*/ 744379 w 1161119"/>
                  <a:gd name="connsiteY157" fmla="*/ 24743 h 65917"/>
                  <a:gd name="connsiteX158" fmla="*/ 744379 w 1161119"/>
                  <a:gd name="connsiteY158" fmla="*/ 37667 h 65917"/>
                  <a:gd name="connsiteX159" fmla="*/ 705933 w 1161119"/>
                  <a:gd name="connsiteY159" fmla="*/ 46759 h 65917"/>
                  <a:gd name="connsiteX160" fmla="*/ 720675 w 1161119"/>
                  <a:gd name="connsiteY160" fmla="*/ 52214 h 65917"/>
                  <a:gd name="connsiteX161" fmla="*/ 735741 w 1161119"/>
                  <a:gd name="connsiteY161" fmla="*/ 40589 h 65917"/>
                  <a:gd name="connsiteX162" fmla="*/ 718531 w 1161119"/>
                  <a:gd name="connsiteY162" fmla="*/ 25523 h 65917"/>
                  <a:gd name="connsiteX163" fmla="*/ 722168 w 1161119"/>
                  <a:gd name="connsiteY163" fmla="*/ 23704 h 65917"/>
                  <a:gd name="connsiteX164" fmla="*/ 730871 w 1161119"/>
                  <a:gd name="connsiteY164" fmla="*/ 26692 h 65917"/>
                  <a:gd name="connsiteX165" fmla="*/ 735092 w 1161119"/>
                  <a:gd name="connsiteY165" fmla="*/ 17924 h 65917"/>
                  <a:gd name="connsiteX166" fmla="*/ 722168 w 1161119"/>
                  <a:gd name="connsiteY166" fmla="*/ 13703 h 65917"/>
                  <a:gd name="connsiteX167" fmla="*/ 707037 w 1161119"/>
                  <a:gd name="connsiteY167" fmla="*/ 24938 h 65917"/>
                  <a:gd name="connsiteX168" fmla="*/ 724246 w 1161119"/>
                  <a:gd name="connsiteY168" fmla="*/ 40524 h 65917"/>
                  <a:gd name="connsiteX169" fmla="*/ 720610 w 1161119"/>
                  <a:gd name="connsiteY169" fmla="*/ 42213 h 65917"/>
                  <a:gd name="connsiteX170" fmla="*/ 711258 w 1161119"/>
                  <a:gd name="connsiteY170" fmla="*/ 38511 h 65917"/>
                  <a:gd name="connsiteX171" fmla="*/ 705997 w 1161119"/>
                  <a:gd name="connsiteY171" fmla="*/ 46824 h 65917"/>
                  <a:gd name="connsiteX172" fmla="*/ 663200 w 1161119"/>
                  <a:gd name="connsiteY172" fmla="*/ 38381 h 65917"/>
                  <a:gd name="connsiteX173" fmla="*/ 676253 w 1161119"/>
                  <a:gd name="connsiteY173" fmla="*/ 52149 h 65917"/>
                  <a:gd name="connsiteX174" fmla="*/ 687748 w 1161119"/>
                  <a:gd name="connsiteY174" fmla="*/ 45785 h 65917"/>
                  <a:gd name="connsiteX175" fmla="*/ 687878 w 1161119"/>
                  <a:gd name="connsiteY175" fmla="*/ 45785 h 65917"/>
                  <a:gd name="connsiteX176" fmla="*/ 687748 w 1161119"/>
                  <a:gd name="connsiteY176" fmla="*/ 48058 h 65917"/>
                  <a:gd name="connsiteX177" fmla="*/ 687748 w 1161119"/>
                  <a:gd name="connsiteY177" fmla="*/ 51240 h 65917"/>
                  <a:gd name="connsiteX178" fmla="*/ 699568 w 1161119"/>
                  <a:gd name="connsiteY178" fmla="*/ 51240 h 65917"/>
                  <a:gd name="connsiteX179" fmla="*/ 699568 w 1161119"/>
                  <a:gd name="connsiteY179" fmla="*/ 14482 h 65917"/>
                  <a:gd name="connsiteX180" fmla="*/ 687229 w 1161119"/>
                  <a:gd name="connsiteY180" fmla="*/ 14482 h 65917"/>
                  <a:gd name="connsiteX181" fmla="*/ 687229 w 1161119"/>
                  <a:gd name="connsiteY181" fmla="*/ 30783 h 65917"/>
                  <a:gd name="connsiteX182" fmla="*/ 679436 w 1161119"/>
                  <a:gd name="connsiteY182" fmla="*/ 40914 h 65917"/>
                  <a:gd name="connsiteX183" fmla="*/ 675474 w 1161119"/>
                  <a:gd name="connsiteY183" fmla="*/ 36043 h 65917"/>
                  <a:gd name="connsiteX184" fmla="*/ 675474 w 1161119"/>
                  <a:gd name="connsiteY184" fmla="*/ 14482 h 65917"/>
                  <a:gd name="connsiteX185" fmla="*/ 663135 w 1161119"/>
                  <a:gd name="connsiteY185" fmla="*/ 14482 h 65917"/>
                  <a:gd name="connsiteX186" fmla="*/ 663135 w 1161119"/>
                  <a:gd name="connsiteY186" fmla="*/ 38316 h 65917"/>
                  <a:gd name="connsiteX187" fmla="*/ 619558 w 1161119"/>
                  <a:gd name="connsiteY187" fmla="*/ 35589 h 65917"/>
                  <a:gd name="connsiteX188" fmla="*/ 636638 w 1161119"/>
                  <a:gd name="connsiteY188" fmla="*/ 52149 h 65917"/>
                  <a:gd name="connsiteX189" fmla="*/ 653783 w 1161119"/>
                  <a:gd name="connsiteY189" fmla="*/ 35589 h 65917"/>
                  <a:gd name="connsiteX190" fmla="*/ 653783 w 1161119"/>
                  <a:gd name="connsiteY190" fmla="*/ 260 h 65917"/>
                  <a:gd name="connsiteX191" fmla="*/ 627546 w 1161119"/>
                  <a:gd name="connsiteY191" fmla="*/ 260 h 65917"/>
                  <a:gd name="connsiteX192" fmla="*/ 627546 w 1161119"/>
                  <a:gd name="connsiteY192" fmla="*/ 10975 h 65917"/>
                  <a:gd name="connsiteX193" fmla="*/ 641249 w 1161119"/>
                  <a:gd name="connsiteY193" fmla="*/ 10975 h 65917"/>
                  <a:gd name="connsiteX194" fmla="*/ 641249 w 1161119"/>
                  <a:gd name="connsiteY194" fmla="*/ 35329 h 65917"/>
                  <a:gd name="connsiteX195" fmla="*/ 636768 w 1161119"/>
                  <a:gd name="connsiteY195" fmla="*/ 40784 h 65917"/>
                  <a:gd name="connsiteX196" fmla="*/ 633066 w 1161119"/>
                  <a:gd name="connsiteY196" fmla="*/ 38901 h 65917"/>
                  <a:gd name="connsiteX197" fmla="*/ 632092 w 1161119"/>
                  <a:gd name="connsiteY197" fmla="*/ 34615 h 65917"/>
                  <a:gd name="connsiteX198" fmla="*/ 632092 w 1161119"/>
                  <a:gd name="connsiteY198" fmla="*/ 31887 h 65917"/>
                  <a:gd name="connsiteX199" fmla="*/ 619623 w 1161119"/>
                  <a:gd name="connsiteY199" fmla="*/ 31887 h 65917"/>
                  <a:gd name="connsiteX200" fmla="*/ 619623 w 1161119"/>
                  <a:gd name="connsiteY200" fmla="*/ 35589 h 65917"/>
                  <a:gd name="connsiteX201" fmla="*/ 576371 w 1161119"/>
                  <a:gd name="connsiteY201" fmla="*/ 28250 h 65917"/>
                  <a:gd name="connsiteX202" fmla="*/ 582281 w 1161119"/>
                  <a:gd name="connsiteY202" fmla="*/ 22990 h 65917"/>
                  <a:gd name="connsiteX203" fmla="*/ 587151 w 1161119"/>
                  <a:gd name="connsiteY203" fmla="*/ 28250 h 65917"/>
                  <a:gd name="connsiteX204" fmla="*/ 576371 w 1161119"/>
                  <a:gd name="connsiteY204" fmla="*/ 28250 h 65917"/>
                  <a:gd name="connsiteX205" fmla="*/ 563447 w 1161119"/>
                  <a:gd name="connsiteY205" fmla="*/ 32861 h 65917"/>
                  <a:gd name="connsiteX206" fmla="*/ 583644 w 1161119"/>
                  <a:gd name="connsiteY206" fmla="*/ 52149 h 65917"/>
                  <a:gd name="connsiteX207" fmla="*/ 599361 w 1161119"/>
                  <a:gd name="connsiteY207" fmla="*/ 46824 h 65917"/>
                  <a:gd name="connsiteX208" fmla="*/ 594815 w 1161119"/>
                  <a:gd name="connsiteY208" fmla="*/ 38187 h 65917"/>
                  <a:gd name="connsiteX209" fmla="*/ 584684 w 1161119"/>
                  <a:gd name="connsiteY209" fmla="*/ 41888 h 65917"/>
                  <a:gd name="connsiteX210" fmla="*/ 576111 w 1161119"/>
                  <a:gd name="connsiteY210" fmla="*/ 35329 h 65917"/>
                  <a:gd name="connsiteX211" fmla="*/ 599296 w 1161119"/>
                  <a:gd name="connsiteY211" fmla="*/ 35329 h 65917"/>
                  <a:gd name="connsiteX212" fmla="*/ 599556 w 1161119"/>
                  <a:gd name="connsiteY212" fmla="*/ 31497 h 65917"/>
                  <a:gd name="connsiteX213" fmla="*/ 582540 w 1161119"/>
                  <a:gd name="connsiteY213" fmla="*/ 13703 h 65917"/>
                  <a:gd name="connsiteX214" fmla="*/ 563382 w 1161119"/>
                  <a:gd name="connsiteY214" fmla="*/ 32926 h 65917"/>
                  <a:gd name="connsiteX215" fmla="*/ 530456 w 1161119"/>
                  <a:gd name="connsiteY215" fmla="*/ 32926 h 65917"/>
                  <a:gd name="connsiteX216" fmla="*/ 537665 w 1161119"/>
                  <a:gd name="connsiteY216" fmla="*/ 24159 h 65917"/>
                  <a:gd name="connsiteX217" fmla="*/ 544873 w 1161119"/>
                  <a:gd name="connsiteY217" fmla="*/ 32926 h 65917"/>
                  <a:gd name="connsiteX218" fmla="*/ 537665 w 1161119"/>
                  <a:gd name="connsiteY218" fmla="*/ 42018 h 65917"/>
                  <a:gd name="connsiteX219" fmla="*/ 530456 w 1161119"/>
                  <a:gd name="connsiteY219" fmla="*/ 32926 h 65917"/>
                  <a:gd name="connsiteX220" fmla="*/ 518052 w 1161119"/>
                  <a:gd name="connsiteY220" fmla="*/ 32926 h 65917"/>
                  <a:gd name="connsiteX221" fmla="*/ 534612 w 1161119"/>
                  <a:gd name="connsiteY221" fmla="*/ 52214 h 65917"/>
                  <a:gd name="connsiteX222" fmla="*/ 545263 w 1161119"/>
                  <a:gd name="connsiteY222" fmla="*/ 46889 h 65917"/>
                  <a:gd name="connsiteX223" fmla="*/ 545393 w 1161119"/>
                  <a:gd name="connsiteY223" fmla="*/ 46889 h 65917"/>
                  <a:gd name="connsiteX224" fmla="*/ 545328 w 1161119"/>
                  <a:gd name="connsiteY224" fmla="*/ 48967 h 65917"/>
                  <a:gd name="connsiteX225" fmla="*/ 545328 w 1161119"/>
                  <a:gd name="connsiteY225" fmla="*/ 51370 h 65917"/>
                  <a:gd name="connsiteX226" fmla="*/ 556888 w 1161119"/>
                  <a:gd name="connsiteY226" fmla="*/ 51370 h 65917"/>
                  <a:gd name="connsiteX227" fmla="*/ 556888 w 1161119"/>
                  <a:gd name="connsiteY227" fmla="*/ 325 h 65917"/>
                  <a:gd name="connsiteX228" fmla="*/ 544549 w 1161119"/>
                  <a:gd name="connsiteY228" fmla="*/ 325 h 65917"/>
                  <a:gd name="connsiteX229" fmla="*/ 544549 w 1161119"/>
                  <a:gd name="connsiteY229" fmla="*/ 15067 h 65917"/>
                  <a:gd name="connsiteX230" fmla="*/ 544614 w 1161119"/>
                  <a:gd name="connsiteY230" fmla="*/ 16690 h 65917"/>
                  <a:gd name="connsiteX231" fmla="*/ 544484 w 1161119"/>
                  <a:gd name="connsiteY231" fmla="*/ 16690 h 65917"/>
                  <a:gd name="connsiteX232" fmla="*/ 534807 w 1161119"/>
                  <a:gd name="connsiteY232" fmla="*/ 13768 h 65917"/>
                  <a:gd name="connsiteX233" fmla="*/ 518052 w 1161119"/>
                  <a:gd name="connsiteY233" fmla="*/ 32991 h 65917"/>
                  <a:gd name="connsiteX234" fmla="*/ 468565 w 1161119"/>
                  <a:gd name="connsiteY234" fmla="*/ 33121 h 65917"/>
                  <a:gd name="connsiteX235" fmla="*/ 476943 w 1161119"/>
                  <a:gd name="connsiteY235" fmla="*/ 24029 h 65917"/>
                  <a:gd name="connsiteX236" fmla="*/ 485320 w 1161119"/>
                  <a:gd name="connsiteY236" fmla="*/ 33121 h 65917"/>
                  <a:gd name="connsiteX237" fmla="*/ 476943 w 1161119"/>
                  <a:gd name="connsiteY237" fmla="*/ 41953 h 65917"/>
                  <a:gd name="connsiteX238" fmla="*/ 468565 w 1161119"/>
                  <a:gd name="connsiteY238" fmla="*/ 33121 h 65917"/>
                  <a:gd name="connsiteX239" fmla="*/ 456096 w 1161119"/>
                  <a:gd name="connsiteY239" fmla="*/ 33121 h 65917"/>
                  <a:gd name="connsiteX240" fmla="*/ 476943 w 1161119"/>
                  <a:gd name="connsiteY240" fmla="*/ 52279 h 65917"/>
                  <a:gd name="connsiteX241" fmla="*/ 497790 w 1161119"/>
                  <a:gd name="connsiteY241" fmla="*/ 33121 h 65917"/>
                  <a:gd name="connsiteX242" fmla="*/ 476878 w 1161119"/>
                  <a:gd name="connsiteY242" fmla="*/ 13768 h 65917"/>
                  <a:gd name="connsiteX243" fmla="*/ 456096 w 1161119"/>
                  <a:gd name="connsiteY243" fmla="*/ 33121 h 65917"/>
                  <a:gd name="connsiteX244" fmla="*/ 431028 w 1161119"/>
                  <a:gd name="connsiteY244" fmla="*/ 37862 h 65917"/>
                  <a:gd name="connsiteX245" fmla="*/ 448238 w 1161119"/>
                  <a:gd name="connsiteY245" fmla="*/ 51760 h 65917"/>
                  <a:gd name="connsiteX246" fmla="*/ 451615 w 1161119"/>
                  <a:gd name="connsiteY246" fmla="*/ 51565 h 65917"/>
                  <a:gd name="connsiteX247" fmla="*/ 451615 w 1161119"/>
                  <a:gd name="connsiteY247" fmla="*/ 40849 h 65917"/>
                  <a:gd name="connsiteX248" fmla="*/ 449991 w 1161119"/>
                  <a:gd name="connsiteY248" fmla="*/ 40914 h 65917"/>
                  <a:gd name="connsiteX249" fmla="*/ 443432 w 1161119"/>
                  <a:gd name="connsiteY249" fmla="*/ 36173 h 65917"/>
                  <a:gd name="connsiteX250" fmla="*/ 443432 w 1161119"/>
                  <a:gd name="connsiteY250" fmla="*/ 24873 h 65917"/>
                  <a:gd name="connsiteX251" fmla="*/ 451160 w 1161119"/>
                  <a:gd name="connsiteY251" fmla="*/ 24873 h 65917"/>
                  <a:gd name="connsiteX252" fmla="*/ 451160 w 1161119"/>
                  <a:gd name="connsiteY252" fmla="*/ 15262 h 65917"/>
                  <a:gd name="connsiteX253" fmla="*/ 443432 w 1161119"/>
                  <a:gd name="connsiteY253" fmla="*/ 15262 h 65917"/>
                  <a:gd name="connsiteX254" fmla="*/ 443432 w 1161119"/>
                  <a:gd name="connsiteY254" fmla="*/ 4676 h 65917"/>
                  <a:gd name="connsiteX255" fmla="*/ 431418 w 1161119"/>
                  <a:gd name="connsiteY255" fmla="*/ 4676 h 65917"/>
                  <a:gd name="connsiteX256" fmla="*/ 431418 w 1161119"/>
                  <a:gd name="connsiteY256" fmla="*/ 15262 h 65917"/>
                  <a:gd name="connsiteX257" fmla="*/ 426352 w 1161119"/>
                  <a:gd name="connsiteY257" fmla="*/ 15262 h 65917"/>
                  <a:gd name="connsiteX258" fmla="*/ 426352 w 1161119"/>
                  <a:gd name="connsiteY258" fmla="*/ 24873 h 65917"/>
                  <a:gd name="connsiteX259" fmla="*/ 431093 w 1161119"/>
                  <a:gd name="connsiteY259" fmla="*/ 24873 h 65917"/>
                  <a:gd name="connsiteX260" fmla="*/ 431093 w 1161119"/>
                  <a:gd name="connsiteY260" fmla="*/ 37797 h 65917"/>
                  <a:gd name="connsiteX261" fmla="*/ 383749 w 1161119"/>
                  <a:gd name="connsiteY261" fmla="*/ 51435 h 65917"/>
                  <a:gd name="connsiteX262" fmla="*/ 396089 w 1161119"/>
                  <a:gd name="connsiteY262" fmla="*/ 51435 h 65917"/>
                  <a:gd name="connsiteX263" fmla="*/ 396089 w 1161119"/>
                  <a:gd name="connsiteY263" fmla="*/ 35134 h 65917"/>
                  <a:gd name="connsiteX264" fmla="*/ 396803 w 1161119"/>
                  <a:gd name="connsiteY264" fmla="*/ 30264 h 65917"/>
                  <a:gd name="connsiteX265" fmla="*/ 404077 w 1161119"/>
                  <a:gd name="connsiteY265" fmla="*/ 25003 h 65917"/>
                  <a:gd name="connsiteX266" fmla="*/ 408168 w 1161119"/>
                  <a:gd name="connsiteY266" fmla="*/ 29874 h 65917"/>
                  <a:gd name="connsiteX267" fmla="*/ 408168 w 1161119"/>
                  <a:gd name="connsiteY267" fmla="*/ 51435 h 65917"/>
                  <a:gd name="connsiteX268" fmla="*/ 420507 w 1161119"/>
                  <a:gd name="connsiteY268" fmla="*/ 51435 h 65917"/>
                  <a:gd name="connsiteX269" fmla="*/ 420507 w 1161119"/>
                  <a:gd name="connsiteY269" fmla="*/ 27601 h 65917"/>
                  <a:gd name="connsiteX270" fmla="*/ 407324 w 1161119"/>
                  <a:gd name="connsiteY270" fmla="*/ 13833 h 65917"/>
                  <a:gd name="connsiteX271" fmla="*/ 395569 w 1161119"/>
                  <a:gd name="connsiteY271" fmla="*/ 20197 h 65917"/>
                  <a:gd name="connsiteX272" fmla="*/ 395439 w 1161119"/>
                  <a:gd name="connsiteY272" fmla="*/ 20197 h 65917"/>
                  <a:gd name="connsiteX273" fmla="*/ 395569 w 1161119"/>
                  <a:gd name="connsiteY273" fmla="*/ 17924 h 65917"/>
                  <a:gd name="connsiteX274" fmla="*/ 395569 w 1161119"/>
                  <a:gd name="connsiteY274" fmla="*/ 14742 h 65917"/>
                  <a:gd name="connsiteX275" fmla="*/ 383749 w 1161119"/>
                  <a:gd name="connsiteY275" fmla="*/ 14742 h 65917"/>
                  <a:gd name="connsiteX276" fmla="*/ 383749 w 1161119"/>
                  <a:gd name="connsiteY276" fmla="*/ 51500 h 65917"/>
                  <a:gd name="connsiteX277" fmla="*/ 353810 w 1161119"/>
                  <a:gd name="connsiteY277" fmla="*/ 28380 h 65917"/>
                  <a:gd name="connsiteX278" fmla="*/ 359720 w 1161119"/>
                  <a:gd name="connsiteY278" fmla="*/ 23120 h 65917"/>
                  <a:gd name="connsiteX279" fmla="*/ 364591 w 1161119"/>
                  <a:gd name="connsiteY279" fmla="*/ 28380 h 65917"/>
                  <a:gd name="connsiteX280" fmla="*/ 353810 w 1161119"/>
                  <a:gd name="connsiteY280" fmla="*/ 28380 h 65917"/>
                  <a:gd name="connsiteX281" fmla="*/ 340887 w 1161119"/>
                  <a:gd name="connsiteY281" fmla="*/ 32991 h 65917"/>
                  <a:gd name="connsiteX282" fmla="*/ 361084 w 1161119"/>
                  <a:gd name="connsiteY282" fmla="*/ 52279 h 65917"/>
                  <a:gd name="connsiteX283" fmla="*/ 376800 w 1161119"/>
                  <a:gd name="connsiteY283" fmla="*/ 46954 h 65917"/>
                  <a:gd name="connsiteX284" fmla="*/ 372254 w 1161119"/>
                  <a:gd name="connsiteY284" fmla="*/ 38316 h 65917"/>
                  <a:gd name="connsiteX285" fmla="*/ 362123 w 1161119"/>
                  <a:gd name="connsiteY285" fmla="*/ 42018 h 65917"/>
                  <a:gd name="connsiteX286" fmla="*/ 353551 w 1161119"/>
                  <a:gd name="connsiteY286" fmla="*/ 35459 h 65917"/>
                  <a:gd name="connsiteX287" fmla="*/ 376735 w 1161119"/>
                  <a:gd name="connsiteY287" fmla="*/ 35459 h 65917"/>
                  <a:gd name="connsiteX288" fmla="*/ 376995 w 1161119"/>
                  <a:gd name="connsiteY288" fmla="*/ 31627 h 65917"/>
                  <a:gd name="connsiteX289" fmla="*/ 359980 w 1161119"/>
                  <a:gd name="connsiteY289" fmla="*/ 13833 h 65917"/>
                  <a:gd name="connsiteX290" fmla="*/ 340822 w 1161119"/>
                  <a:gd name="connsiteY290" fmla="*/ 33056 h 65917"/>
                  <a:gd name="connsiteX291" fmla="*/ 277892 w 1161119"/>
                  <a:gd name="connsiteY291" fmla="*/ 51500 h 65917"/>
                  <a:gd name="connsiteX292" fmla="*/ 290231 w 1161119"/>
                  <a:gd name="connsiteY292" fmla="*/ 51500 h 65917"/>
                  <a:gd name="connsiteX293" fmla="*/ 290231 w 1161119"/>
                  <a:gd name="connsiteY293" fmla="*/ 36303 h 65917"/>
                  <a:gd name="connsiteX294" fmla="*/ 290621 w 1161119"/>
                  <a:gd name="connsiteY294" fmla="*/ 31757 h 65917"/>
                  <a:gd name="connsiteX295" fmla="*/ 297310 w 1161119"/>
                  <a:gd name="connsiteY295" fmla="*/ 25133 h 65917"/>
                  <a:gd name="connsiteX296" fmla="*/ 300167 w 1161119"/>
                  <a:gd name="connsiteY296" fmla="*/ 29809 h 65917"/>
                  <a:gd name="connsiteX297" fmla="*/ 300167 w 1161119"/>
                  <a:gd name="connsiteY297" fmla="*/ 51565 h 65917"/>
                  <a:gd name="connsiteX298" fmla="*/ 312507 w 1161119"/>
                  <a:gd name="connsiteY298" fmla="*/ 51565 h 65917"/>
                  <a:gd name="connsiteX299" fmla="*/ 312507 w 1161119"/>
                  <a:gd name="connsiteY299" fmla="*/ 36368 h 65917"/>
                  <a:gd name="connsiteX300" fmla="*/ 312766 w 1161119"/>
                  <a:gd name="connsiteY300" fmla="*/ 32082 h 65917"/>
                  <a:gd name="connsiteX301" fmla="*/ 319585 w 1161119"/>
                  <a:gd name="connsiteY301" fmla="*/ 25133 h 65917"/>
                  <a:gd name="connsiteX302" fmla="*/ 322443 w 1161119"/>
                  <a:gd name="connsiteY302" fmla="*/ 29809 h 65917"/>
                  <a:gd name="connsiteX303" fmla="*/ 322443 w 1161119"/>
                  <a:gd name="connsiteY303" fmla="*/ 51565 h 65917"/>
                  <a:gd name="connsiteX304" fmla="*/ 334782 w 1161119"/>
                  <a:gd name="connsiteY304" fmla="*/ 51565 h 65917"/>
                  <a:gd name="connsiteX305" fmla="*/ 334782 w 1161119"/>
                  <a:gd name="connsiteY305" fmla="*/ 27731 h 65917"/>
                  <a:gd name="connsiteX306" fmla="*/ 322833 w 1161119"/>
                  <a:gd name="connsiteY306" fmla="*/ 13963 h 65917"/>
                  <a:gd name="connsiteX307" fmla="*/ 311013 w 1161119"/>
                  <a:gd name="connsiteY307" fmla="*/ 20197 h 65917"/>
                  <a:gd name="connsiteX308" fmla="*/ 310883 w 1161119"/>
                  <a:gd name="connsiteY308" fmla="*/ 20197 h 65917"/>
                  <a:gd name="connsiteX309" fmla="*/ 300622 w 1161119"/>
                  <a:gd name="connsiteY309" fmla="*/ 13963 h 65917"/>
                  <a:gd name="connsiteX310" fmla="*/ 289712 w 1161119"/>
                  <a:gd name="connsiteY310" fmla="*/ 20327 h 65917"/>
                  <a:gd name="connsiteX311" fmla="*/ 289582 w 1161119"/>
                  <a:gd name="connsiteY311" fmla="*/ 20327 h 65917"/>
                  <a:gd name="connsiteX312" fmla="*/ 289712 w 1161119"/>
                  <a:gd name="connsiteY312" fmla="*/ 18054 h 65917"/>
                  <a:gd name="connsiteX313" fmla="*/ 289712 w 1161119"/>
                  <a:gd name="connsiteY313" fmla="*/ 14872 h 65917"/>
                  <a:gd name="connsiteX314" fmla="*/ 277827 w 1161119"/>
                  <a:gd name="connsiteY314" fmla="*/ 14872 h 65917"/>
                  <a:gd name="connsiteX315" fmla="*/ 277827 w 1161119"/>
                  <a:gd name="connsiteY315" fmla="*/ 51630 h 65917"/>
                  <a:gd name="connsiteX316" fmla="*/ 247499 w 1161119"/>
                  <a:gd name="connsiteY316" fmla="*/ 39875 h 65917"/>
                  <a:gd name="connsiteX317" fmla="*/ 255941 w 1161119"/>
                  <a:gd name="connsiteY317" fmla="*/ 35654 h 65917"/>
                  <a:gd name="connsiteX318" fmla="*/ 257110 w 1161119"/>
                  <a:gd name="connsiteY318" fmla="*/ 35654 h 65917"/>
                  <a:gd name="connsiteX319" fmla="*/ 257110 w 1161119"/>
                  <a:gd name="connsiteY319" fmla="*/ 36433 h 65917"/>
                  <a:gd name="connsiteX320" fmla="*/ 251070 w 1161119"/>
                  <a:gd name="connsiteY320" fmla="*/ 42927 h 65917"/>
                  <a:gd name="connsiteX321" fmla="*/ 247563 w 1161119"/>
                  <a:gd name="connsiteY321" fmla="*/ 39875 h 65917"/>
                  <a:gd name="connsiteX322" fmla="*/ 235159 w 1161119"/>
                  <a:gd name="connsiteY322" fmla="*/ 40524 h 65917"/>
                  <a:gd name="connsiteX323" fmla="*/ 247628 w 1161119"/>
                  <a:gd name="connsiteY323" fmla="*/ 52409 h 65917"/>
                  <a:gd name="connsiteX324" fmla="*/ 258084 w 1161119"/>
                  <a:gd name="connsiteY324" fmla="*/ 47084 h 65917"/>
                  <a:gd name="connsiteX325" fmla="*/ 258214 w 1161119"/>
                  <a:gd name="connsiteY325" fmla="*/ 47084 h 65917"/>
                  <a:gd name="connsiteX326" fmla="*/ 258084 w 1161119"/>
                  <a:gd name="connsiteY326" fmla="*/ 49357 h 65917"/>
                  <a:gd name="connsiteX327" fmla="*/ 258084 w 1161119"/>
                  <a:gd name="connsiteY327" fmla="*/ 51565 h 65917"/>
                  <a:gd name="connsiteX328" fmla="*/ 269384 w 1161119"/>
                  <a:gd name="connsiteY328" fmla="*/ 51565 h 65917"/>
                  <a:gd name="connsiteX329" fmla="*/ 269384 w 1161119"/>
                  <a:gd name="connsiteY329" fmla="*/ 28900 h 65917"/>
                  <a:gd name="connsiteX330" fmla="*/ 252824 w 1161119"/>
                  <a:gd name="connsiteY330" fmla="*/ 13898 h 65917"/>
                  <a:gd name="connsiteX331" fmla="*/ 237367 w 1161119"/>
                  <a:gd name="connsiteY331" fmla="*/ 18704 h 65917"/>
                  <a:gd name="connsiteX332" fmla="*/ 241654 w 1161119"/>
                  <a:gd name="connsiteY332" fmla="*/ 27406 h 65917"/>
                  <a:gd name="connsiteX333" fmla="*/ 251590 w 1161119"/>
                  <a:gd name="connsiteY333" fmla="*/ 23899 h 65917"/>
                  <a:gd name="connsiteX334" fmla="*/ 257045 w 1161119"/>
                  <a:gd name="connsiteY334" fmla="*/ 27990 h 65917"/>
                  <a:gd name="connsiteX335" fmla="*/ 257045 w 1161119"/>
                  <a:gd name="connsiteY335" fmla="*/ 28640 h 65917"/>
                  <a:gd name="connsiteX336" fmla="*/ 256526 w 1161119"/>
                  <a:gd name="connsiteY336" fmla="*/ 28640 h 65917"/>
                  <a:gd name="connsiteX337" fmla="*/ 235159 w 1161119"/>
                  <a:gd name="connsiteY337" fmla="*/ 40589 h 65917"/>
                  <a:gd name="connsiteX338" fmla="*/ 210156 w 1161119"/>
                  <a:gd name="connsiteY338" fmla="*/ 37992 h 65917"/>
                  <a:gd name="connsiteX339" fmla="*/ 227366 w 1161119"/>
                  <a:gd name="connsiteY339" fmla="*/ 51890 h 65917"/>
                  <a:gd name="connsiteX340" fmla="*/ 230743 w 1161119"/>
                  <a:gd name="connsiteY340" fmla="*/ 51695 h 65917"/>
                  <a:gd name="connsiteX341" fmla="*/ 230743 w 1161119"/>
                  <a:gd name="connsiteY341" fmla="*/ 40979 h 65917"/>
                  <a:gd name="connsiteX342" fmla="*/ 229120 w 1161119"/>
                  <a:gd name="connsiteY342" fmla="*/ 41044 h 65917"/>
                  <a:gd name="connsiteX343" fmla="*/ 222560 w 1161119"/>
                  <a:gd name="connsiteY343" fmla="*/ 36303 h 65917"/>
                  <a:gd name="connsiteX344" fmla="*/ 222560 w 1161119"/>
                  <a:gd name="connsiteY344" fmla="*/ 25003 h 65917"/>
                  <a:gd name="connsiteX345" fmla="*/ 230289 w 1161119"/>
                  <a:gd name="connsiteY345" fmla="*/ 25003 h 65917"/>
                  <a:gd name="connsiteX346" fmla="*/ 230289 w 1161119"/>
                  <a:gd name="connsiteY346" fmla="*/ 15392 h 65917"/>
                  <a:gd name="connsiteX347" fmla="*/ 222560 w 1161119"/>
                  <a:gd name="connsiteY347" fmla="*/ 15392 h 65917"/>
                  <a:gd name="connsiteX348" fmla="*/ 222560 w 1161119"/>
                  <a:gd name="connsiteY348" fmla="*/ 4806 h 65917"/>
                  <a:gd name="connsiteX349" fmla="*/ 210546 w 1161119"/>
                  <a:gd name="connsiteY349" fmla="*/ 4806 h 65917"/>
                  <a:gd name="connsiteX350" fmla="*/ 210546 w 1161119"/>
                  <a:gd name="connsiteY350" fmla="*/ 15392 h 65917"/>
                  <a:gd name="connsiteX351" fmla="*/ 205480 w 1161119"/>
                  <a:gd name="connsiteY351" fmla="*/ 15392 h 65917"/>
                  <a:gd name="connsiteX352" fmla="*/ 205480 w 1161119"/>
                  <a:gd name="connsiteY352" fmla="*/ 25003 h 65917"/>
                  <a:gd name="connsiteX353" fmla="*/ 210221 w 1161119"/>
                  <a:gd name="connsiteY353" fmla="*/ 25003 h 65917"/>
                  <a:gd name="connsiteX354" fmla="*/ 210221 w 1161119"/>
                  <a:gd name="connsiteY354" fmla="*/ 37927 h 65917"/>
                  <a:gd name="connsiteX355" fmla="*/ 177555 w 1161119"/>
                  <a:gd name="connsiteY355" fmla="*/ 51565 h 65917"/>
                  <a:gd name="connsiteX356" fmla="*/ 189894 w 1161119"/>
                  <a:gd name="connsiteY356" fmla="*/ 51565 h 65917"/>
                  <a:gd name="connsiteX357" fmla="*/ 189894 w 1161119"/>
                  <a:gd name="connsiteY357" fmla="*/ 37667 h 65917"/>
                  <a:gd name="connsiteX358" fmla="*/ 190543 w 1161119"/>
                  <a:gd name="connsiteY358" fmla="*/ 32666 h 65917"/>
                  <a:gd name="connsiteX359" fmla="*/ 200025 w 1161119"/>
                  <a:gd name="connsiteY359" fmla="*/ 26237 h 65917"/>
                  <a:gd name="connsiteX360" fmla="*/ 202558 w 1161119"/>
                  <a:gd name="connsiteY360" fmla="*/ 26432 h 65917"/>
                  <a:gd name="connsiteX361" fmla="*/ 202558 w 1161119"/>
                  <a:gd name="connsiteY361" fmla="*/ 14287 h 65917"/>
                  <a:gd name="connsiteX362" fmla="*/ 201129 w 1161119"/>
                  <a:gd name="connsiteY362" fmla="*/ 14158 h 65917"/>
                  <a:gd name="connsiteX363" fmla="*/ 189439 w 1161119"/>
                  <a:gd name="connsiteY363" fmla="*/ 23315 h 65917"/>
                  <a:gd name="connsiteX364" fmla="*/ 189309 w 1161119"/>
                  <a:gd name="connsiteY364" fmla="*/ 23315 h 65917"/>
                  <a:gd name="connsiteX365" fmla="*/ 189439 w 1161119"/>
                  <a:gd name="connsiteY365" fmla="*/ 21042 h 65917"/>
                  <a:gd name="connsiteX366" fmla="*/ 189439 w 1161119"/>
                  <a:gd name="connsiteY366" fmla="*/ 14807 h 65917"/>
                  <a:gd name="connsiteX367" fmla="*/ 177620 w 1161119"/>
                  <a:gd name="connsiteY367" fmla="*/ 14807 h 65917"/>
                  <a:gd name="connsiteX368" fmla="*/ 177620 w 1161119"/>
                  <a:gd name="connsiteY368" fmla="*/ 51565 h 65917"/>
                  <a:gd name="connsiteX369" fmla="*/ 147161 w 1161119"/>
                  <a:gd name="connsiteY369" fmla="*/ 39940 h 65917"/>
                  <a:gd name="connsiteX370" fmla="*/ 155604 w 1161119"/>
                  <a:gd name="connsiteY370" fmla="*/ 35719 h 65917"/>
                  <a:gd name="connsiteX371" fmla="*/ 156773 w 1161119"/>
                  <a:gd name="connsiteY371" fmla="*/ 35719 h 65917"/>
                  <a:gd name="connsiteX372" fmla="*/ 156773 w 1161119"/>
                  <a:gd name="connsiteY372" fmla="*/ 36498 h 65917"/>
                  <a:gd name="connsiteX373" fmla="*/ 150668 w 1161119"/>
                  <a:gd name="connsiteY373" fmla="*/ 42992 h 65917"/>
                  <a:gd name="connsiteX374" fmla="*/ 147161 w 1161119"/>
                  <a:gd name="connsiteY374" fmla="*/ 39940 h 65917"/>
                  <a:gd name="connsiteX375" fmla="*/ 134757 w 1161119"/>
                  <a:gd name="connsiteY375" fmla="*/ 40589 h 65917"/>
                  <a:gd name="connsiteX376" fmla="*/ 147226 w 1161119"/>
                  <a:gd name="connsiteY376" fmla="*/ 52474 h 65917"/>
                  <a:gd name="connsiteX377" fmla="*/ 157682 w 1161119"/>
                  <a:gd name="connsiteY377" fmla="*/ 47149 h 65917"/>
                  <a:gd name="connsiteX378" fmla="*/ 157812 w 1161119"/>
                  <a:gd name="connsiteY378" fmla="*/ 47149 h 65917"/>
                  <a:gd name="connsiteX379" fmla="*/ 157682 w 1161119"/>
                  <a:gd name="connsiteY379" fmla="*/ 49422 h 65917"/>
                  <a:gd name="connsiteX380" fmla="*/ 157682 w 1161119"/>
                  <a:gd name="connsiteY380" fmla="*/ 51630 h 65917"/>
                  <a:gd name="connsiteX381" fmla="*/ 168982 w 1161119"/>
                  <a:gd name="connsiteY381" fmla="*/ 51630 h 65917"/>
                  <a:gd name="connsiteX382" fmla="*/ 168982 w 1161119"/>
                  <a:gd name="connsiteY382" fmla="*/ 28965 h 65917"/>
                  <a:gd name="connsiteX383" fmla="*/ 152422 w 1161119"/>
                  <a:gd name="connsiteY383" fmla="*/ 13963 h 65917"/>
                  <a:gd name="connsiteX384" fmla="*/ 136965 w 1161119"/>
                  <a:gd name="connsiteY384" fmla="*/ 18768 h 65917"/>
                  <a:gd name="connsiteX385" fmla="*/ 141251 w 1161119"/>
                  <a:gd name="connsiteY385" fmla="*/ 27471 h 65917"/>
                  <a:gd name="connsiteX386" fmla="*/ 151188 w 1161119"/>
                  <a:gd name="connsiteY386" fmla="*/ 23964 h 65917"/>
                  <a:gd name="connsiteX387" fmla="*/ 156643 w 1161119"/>
                  <a:gd name="connsiteY387" fmla="*/ 28056 h 65917"/>
                  <a:gd name="connsiteX388" fmla="*/ 156643 w 1161119"/>
                  <a:gd name="connsiteY388" fmla="*/ 28705 h 65917"/>
                  <a:gd name="connsiteX389" fmla="*/ 156123 w 1161119"/>
                  <a:gd name="connsiteY389" fmla="*/ 28705 h 65917"/>
                  <a:gd name="connsiteX390" fmla="*/ 134757 w 1161119"/>
                  <a:gd name="connsiteY390" fmla="*/ 40654 h 65917"/>
                  <a:gd name="connsiteX391" fmla="*/ 104039 w 1161119"/>
                  <a:gd name="connsiteY391" fmla="*/ 33511 h 65917"/>
                  <a:gd name="connsiteX392" fmla="*/ 111248 w 1161119"/>
                  <a:gd name="connsiteY392" fmla="*/ 24419 h 65917"/>
                  <a:gd name="connsiteX393" fmla="*/ 118456 w 1161119"/>
                  <a:gd name="connsiteY393" fmla="*/ 33511 h 65917"/>
                  <a:gd name="connsiteX394" fmla="*/ 111248 w 1161119"/>
                  <a:gd name="connsiteY394" fmla="*/ 42278 h 65917"/>
                  <a:gd name="connsiteX395" fmla="*/ 104039 w 1161119"/>
                  <a:gd name="connsiteY395" fmla="*/ 33511 h 65917"/>
                  <a:gd name="connsiteX396" fmla="*/ 92025 w 1161119"/>
                  <a:gd name="connsiteY396" fmla="*/ 65917 h 65917"/>
                  <a:gd name="connsiteX397" fmla="*/ 104364 w 1161119"/>
                  <a:gd name="connsiteY397" fmla="*/ 65917 h 65917"/>
                  <a:gd name="connsiteX398" fmla="*/ 104364 w 1161119"/>
                  <a:gd name="connsiteY398" fmla="*/ 52149 h 65917"/>
                  <a:gd name="connsiteX399" fmla="*/ 104234 w 1161119"/>
                  <a:gd name="connsiteY399" fmla="*/ 49032 h 65917"/>
                  <a:gd name="connsiteX400" fmla="*/ 104364 w 1161119"/>
                  <a:gd name="connsiteY400" fmla="*/ 49032 h 65917"/>
                  <a:gd name="connsiteX401" fmla="*/ 113716 w 1161119"/>
                  <a:gd name="connsiteY401" fmla="*/ 52539 h 65917"/>
                  <a:gd name="connsiteX402" fmla="*/ 130861 w 1161119"/>
                  <a:gd name="connsiteY402" fmla="*/ 33316 h 65917"/>
                  <a:gd name="connsiteX403" fmla="*/ 114300 w 1161119"/>
                  <a:gd name="connsiteY403" fmla="*/ 14028 h 65917"/>
                  <a:gd name="connsiteX404" fmla="*/ 103130 w 1161119"/>
                  <a:gd name="connsiteY404" fmla="*/ 19093 h 65917"/>
                  <a:gd name="connsiteX405" fmla="*/ 103000 w 1161119"/>
                  <a:gd name="connsiteY405" fmla="*/ 19093 h 65917"/>
                  <a:gd name="connsiteX406" fmla="*/ 103130 w 1161119"/>
                  <a:gd name="connsiteY406" fmla="*/ 16755 h 65917"/>
                  <a:gd name="connsiteX407" fmla="*/ 103130 w 1161119"/>
                  <a:gd name="connsiteY407" fmla="*/ 14872 h 65917"/>
                  <a:gd name="connsiteX408" fmla="*/ 91960 w 1161119"/>
                  <a:gd name="connsiteY408" fmla="*/ 14872 h 65917"/>
                  <a:gd name="connsiteX409" fmla="*/ 91960 w 1161119"/>
                  <a:gd name="connsiteY409" fmla="*/ 65917 h 65917"/>
                  <a:gd name="connsiteX410" fmla="*/ 62086 w 1161119"/>
                  <a:gd name="connsiteY410" fmla="*/ 28575 h 65917"/>
                  <a:gd name="connsiteX411" fmla="*/ 67996 w 1161119"/>
                  <a:gd name="connsiteY411" fmla="*/ 23315 h 65917"/>
                  <a:gd name="connsiteX412" fmla="*/ 72866 w 1161119"/>
                  <a:gd name="connsiteY412" fmla="*/ 28575 h 65917"/>
                  <a:gd name="connsiteX413" fmla="*/ 62086 w 1161119"/>
                  <a:gd name="connsiteY413" fmla="*/ 28575 h 65917"/>
                  <a:gd name="connsiteX414" fmla="*/ 49162 w 1161119"/>
                  <a:gd name="connsiteY414" fmla="*/ 33186 h 65917"/>
                  <a:gd name="connsiteX415" fmla="*/ 69359 w 1161119"/>
                  <a:gd name="connsiteY415" fmla="*/ 52474 h 65917"/>
                  <a:gd name="connsiteX416" fmla="*/ 85076 w 1161119"/>
                  <a:gd name="connsiteY416" fmla="*/ 47149 h 65917"/>
                  <a:gd name="connsiteX417" fmla="*/ 80530 w 1161119"/>
                  <a:gd name="connsiteY417" fmla="*/ 38511 h 65917"/>
                  <a:gd name="connsiteX418" fmla="*/ 70398 w 1161119"/>
                  <a:gd name="connsiteY418" fmla="*/ 42213 h 65917"/>
                  <a:gd name="connsiteX419" fmla="*/ 61826 w 1161119"/>
                  <a:gd name="connsiteY419" fmla="*/ 35654 h 65917"/>
                  <a:gd name="connsiteX420" fmla="*/ 85076 w 1161119"/>
                  <a:gd name="connsiteY420" fmla="*/ 35654 h 65917"/>
                  <a:gd name="connsiteX421" fmla="*/ 85335 w 1161119"/>
                  <a:gd name="connsiteY421" fmla="*/ 31822 h 65917"/>
                  <a:gd name="connsiteX422" fmla="*/ 68320 w 1161119"/>
                  <a:gd name="connsiteY422" fmla="*/ 14028 h 65917"/>
                  <a:gd name="connsiteX423" fmla="*/ 49162 w 1161119"/>
                  <a:gd name="connsiteY423" fmla="*/ 33251 h 65917"/>
                  <a:gd name="connsiteX424" fmla="*/ 12469 w 1161119"/>
                  <a:gd name="connsiteY424" fmla="*/ 40979 h 65917"/>
                  <a:gd name="connsiteX425" fmla="*/ 12469 w 1161119"/>
                  <a:gd name="connsiteY425" fmla="*/ 11300 h 65917"/>
                  <a:gd name="connsiteX426" fmla="*/ 17600 w 1161119"/>
                  <a:gd name="connsiteY426" fmla="*/ 11300 h 65917"/>
                  <a:gd name="connsiteX427" fmla="*/ 31562 w 1161119"/>
                  <a:gd name="connsiteY427" fmla="*/ 26042 h 65917"/>
                  <a:gd name="connsiteX428" fmla="*/ 17600 w 1161119"/>
                  <a:gd name="connsiteY428" fmla="*/ 40979 h 65917"/>
                  <a:gd name="connsiteX429" fmla="*/ 12469 w 1161119"/>
                  <a:gd name="connsiteY429" fmla="*/ 40979 h 65917"/>
                  <a:gd name="connsiteX430" fmla="*/ 0 w 1161119"/>
                  <a:gd name="connsiteY430" fmla="*/ 51695 h 65917"/>
                  <a:gd name="connsiteX431" fmla="*/ 18119 w 1161119"/>
                  <a:gd name="connsiteY431" fmla="*/ 51695 h 65917"/>
                  <a:gd name="connsiteX432" fmla="*/ 44486 w 1161119"/>
                  <a:gd name="connsiteY432" fmla="*/ 26042 h 65917"/>
                  <a:gd name="connsiteX433" fmla="*/ 18119 w 1161119"/>
                  <a:gd name="connsiteY433" fmla="*/ 584 h 65917"/>
                  <a:gd name="connsiteX434" fmla="*/ 0 w 1161119"/>
                  <a:gd name="connsiteY434" fmla="*/ 584 h 65917"/>
                  <a:gd name="connsiteX435" fmla="*/ 0 w 1161119"/>
                  <a:gd name="connsiteY435" fmla="*/ 51630 h 65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</a:cxnLst>
                <a:rect l="l" t="t" r="r" b="b"/>
                <a:pathLst>
                  <a:path w="1161119" h="65917">
                    <a:moveTo>
                      <a:pt x="1143844" y="37537"/>
                    </a:moveTo>
                    <a:cubicBezTo>
                      <a:pt x="1143844" y="49876"/>
                      <a:pt x="1150858" y="51435"/>
                      <a:pt x="1157418" y="51435"/>
                    </a:cubicBezTo>
                    <a:cubicBezTo>
                      <a:pt x="1159431" y="51435"/>
                      <a:pt x="1161119" y="51240"/>
                      <a:pt x="1161119" y="51240"/>
                    </a:cubicBezTo>
                    <a:lnTo>
                      <a:pt x="1161119" y="40524"/>
                    </a:lnTo>
                    <a:cubicBezTo>
                      <a:pt x="1161119" y="40524"/>
                      <a:pt x="1160405" y="40589"/>
                      <a:pt x="1159626" y="40589"/>
                    </a:cubicBezTo>
                    <a:cubicBezTo>
                      <a:pt x="1156833" y="40589"/>
                      <a:pt x="1156184" y="39356"/>
                      <a:pt x="1156184" y="35849"/>
                    </a:cubicBezTo>
                    <a:lnTo>
                      <a:pt x="1156184" y="0"/>
                    </a:lnTo>
                    <a:lnTo>
                      <a:pt x="1143844" y="0"/>
                    </a:lnTo>
                    <a:lnTo>
                      <a:pt x="1143844" y="37472"/>
                    </a:lnTo>
                    <a:close/>
                    <a:moveTo>
                      <a:pt x="1122868" y="51110"/>
                    </a:moveTo>
                    <a:lnTo>
                      <a:pt x="1135207" y="51110"/>
                    </a:lnTo>
                    <a:lnTo>
                      <a:pt x="1135207" y="14352"/>
                    </a:lnTo>
                    <a:lnTo>
                      <a:pt x="1122868" y="14352"/>
                    </a:lnTo>
                    <a:lnTo>
                      <a:pt x="1122868" y="51110"/>
                    </a:lnTo>
                    <a:close/>
                    <a:moveTo>
                      <a:pt x="1122998" y="9676"/>
                    </a:moveTo>
                    <a:lnTo>
                      <a:pt x="1135077" y="9676"/>
                    </a:lnTo>
                    <a:lnTo>
                      <a:pt x="1135077" y="65"/>
                    </a:lnTo>
                    <a:lnTo>
                      <a:pt x="1122998" y="65"/>
                    </a:lnTo>
                    <a:lnTo>
                      <a:pt x="1122998" y="9676"/>
                    </a:lnTo>
                    <a:close/>
                    <a:moveTo>
                      <a:pt x="1077408" y="51110"/>
                    </a:moveTo>
                    <a:lnTo>
                      <a:pt x="1089747" y="51110"/>
                    </a:lnTo>
                    <a:lnTo>
                      <a:pt x="1089747" y="34809"/>
                    </a:lnTo>
                    <a:cubicBezTo>
                      <a:pt x="1089747" y="32991"/>
                      <a:pt x="1089942" y="31367"/>
                      <a:pt x="1090461" y="29939"/>
                    </a:cubicBezTo>
                    <a:cubicBezTo>
                      <a:pt x="1091565" y="26822"/>
                      <a:pt x="1093903" y="24678"/>
                      <a:pt x="1097735" y="24678"/>
                    </a:cubicBezTo>
                    <a:cubicBezTo>
                      <a:pt x="1100462" y="24678"/>
                      <a:pt x="1101826" y="26107"/>
                      <a:pt x="1101826" y="29549"/>
                    </a:cubicBezTo>
                    <a:lnTo>
                      <a:pt x="1101826" y="51110"/>
                    </a:lnTo>
                    <a:lnTo>
                      <a:pt x="1114165" y="51110"/>
                    </a:lnTo>
                    <a:lnTo>
                      <a:pt x="1114165" y="27276"/>
                    </a:lnTo>
                    <a:cubicBezTo>
                      <a:pt x="1114165" y="16950"/>
                      <a:pt x="1108385" y="13508"/>
                      <a:pt x="1100982" y="13508"/>
                    </a:cubicBezTo>
                    <a:cubicBezTo>
                      <a:pt x="1094488" y="13508"/>
                      <a:pt x="1090981" y="17015"/>
                      <a:pt x="1089227" y="19873"/>
                    </a:cubicBezTo>
                    <a:lnTo>
                      <a:pt x="1089097" y="19873"/>
                    </a:lnTo>
                    <a:cubicBezTo>
                      <a:pt x="1089097" y="19873"/>
                      <a:pt x="1089227" y="18768"/>
                      <a:pt x="1089227" y="17600"/>
                    </a:cubicBezTo>
                    <a:lnTo>
                      <a:pt x="1089227" y="14417"/>
                    </a:lnTo>
                    <a:lnTo>
                      <a:pt x="1077408" y="14417"/>
                    </a:lnTo>
                    <a:lnTo>
                      <a:pt x="1077408" y="51175"/>
                    </a:lnTo>
                    <a:close/>
                    <a:moveTo>
                      <a:pt x="1047469" y="28056"/>
                    </a:moveTo>
                    <a:cubicBezTo>
                      <a:pt x="1048118" y="25328"/>
                      <a:pt x="1049807" y="22795"/>
                      <a:pt x="1053379" y="22795"/>
                    </a:cubicBezTo>
                    <a:cubicBezTo>
                      <a:pt x="1056301" y="22795"/>
                      <a:pt x="1058249" y="25328"/>
                      <a:pt x="1058249" y="28056"/>
                    </a:cubicBezTo>
                    <a:lnTo>
                      <a:pt x="1047469" y="28056"/>
                    </a:lnTo>
                    <a:close/>
                    <a:moveTo>
                      <a:pt x="1034545" y="32666"/>
                    </a:moveTo>
                    <a:cubicBezTo>
                      <a:pt x="1034545" y="42473"/>
                      <a:pt x="1041624" y="51955"/>
                      <a:pt x="1054742" y="51955"/>
                    </a:cubicBezTo>
                    <a:cubicBezTo>
                      <a:pt x="1064549" y="51955"/>
                      <a:pt x="1070459" y="46629"/>
                      <a:pt x="1070459" y="46629"/>
                    </a:cubicBezTo>
                    <a:lnTo>
                      <a:pt x="1065913" y="37992"/>
                    </a:lnTo>
                    <a:cubicBezTo>
                      <a:pt x="1065913" y="37992"/>
                      <a:pt x="1061042" y="41693"/>
                      <a:pt x="1055781" y="41693"/>
                    </a:cubicBezTo>
                    <a:cubicBezTo>
                      <a:pt x="1051885" y="41693"/>
                      <a:pt x="1048118" y="39615"/>
                      <a:pt x="1047209" y="35134"/>
                    </a:cubicBezTo>
                    <a:lnTo>
                      <a:pt x="1070394" y="35134"/>
                    </a:lnTo>
                    <a:cubicBezTo>
                      <a:pt x="1070394" y="35134"/>
                      <a:pt x="1070653" y="32472"/>
                      <a:pt x="1070653" y="31303"/>
                    </a:cubicBezTo>
                    <a:cubicBezTo>
                      <a:pt x="1070653" y="21107"/>
                      <a:pt x="1064549" y="13508"/>
                      <a:pt x="1053638" y="13508"/>
                    </a:cubicBezTo>
                    <a:cubicBezTo>
                      <a:pt x="1041754" y="13508"/>
                      <a:pt x="1034480" y="21951"/>
                      <a:pt x="1034480" y="32731"/>
                    </a:cubicBezTo>
                    <a:moveTo>
                      <a:pt x="1004996" y="51175"/>
                    </a:moveTo>
                    <a:lnTo>
                      <a:pt x="1020063" y="51175"/>
                    </a:lnTo>
                    <a:lnTo>
                      <a:pt x="1032532" y="14417"/>
                    </a:lnTo>
                    <a:lnTo>
                      <a:pt x="1019478" y="14417"/>
                    </a:lnTo>
                    <a:lnTo>
                      <a:pt x="1013828" y="33965"/>
                    </a:lnTo>
                    <a:cubicBezTo>
                      <a:pt x="1013114" y="36368"/>
                      <a:pt x="1012464" y="40330"/>
                      <a:pt x="1012464" y="40330"/>
                    </a:cubicBezTo>
                    <a:lnTo>
                      <a:pt x="1012334" y="40330"/>
                    </a:lnTo>
                    <a:cubicBezTo>
                      <a:pt x="1012334" y="40330"/>
                      <a:pt x="1011685" y="36303"/>
                      <a:pt x="1010971" y="33965"/>
                    </a:cubicBezTo>
                    <a:lnTo>
                      <a:pt x="1005256" y="14417"/>
                    </a:lnTo>
                    <a:lnTo>
                      <a:pt x="992267" y="14417"/>
                    </a:lnTo>
                    <a:lnTo>
                      <a:pt x="1004996" y="51175"/>
                    </a:lnTo>
                    <a:close/>
                    <a:moveTo>
                      <a:pt x="951418" y="38251"/>
                    </a:moveTo>
                    <a:cubicBezTo>
                      <a:pt x="951418" y="48577"/>
                      <a:pt x="957198" y="52020"/>
                      <a:pt x="964471" y="52020"/>
                    </a:cubicBezTo>
                    <a:cubicBezTo>
                      <a:pt x="969407" y="52020"/>
                      <a:pt x="973953" y="49616"/>
                      <a:pt x="975966" y="45655"/>
                    </a:cubicBezTo>
                    <a:lnTo>
                      <a:pt x="976096" y="45655"/>
                    </a:lnTo>
                    <a:cubicBezTo>
                      <a:pt x="976096" y="45655"/>
                      <a:pt x="975966" y="46694"/>
                      <a:pt x="975966" y="47928"/>
                    </a:cubicBezTo>
                    <a:lnTo>
                      <a:pt x="975966" y="51110"/>
                    </a:lnTo>
                    <a:lnTo>
                      <a:pt x="987786" y="51110"/>
                    </a:lnTo>
                    <a:lnTo>
                      <a:pt x="987786" y="14352"/>
                    </a:lnTo>
                    <a:lnTo>
                      <a:pt x="975447" y="14352"/>
                    </a:lnTo>
                    <a:lnTo>
                      <a:pt x="975447" y="30653"/>
                    </a:lnTo>
                    <a:cubicBezTo>
                      <a:pt x="975447" y="36173"/>
                      <a:pt x="972914" y="40784"/>
                      <a:pt x="967653" y="40784"/>
                    </a:cubicBezTo>
                    <a:cubicBezTo>
                      <a:pt x="965056" y="40784"/>
                      <a:pt x="963692" y="39356"/>
                      <a:pt x="963692" y="35914"/>
                    </a:cubicBezTo>
                    <a:lnTo>
                      <a:pt x="963692" y="14352"/>
                    </a:lnTo>
                    <a:lnTo>
                      <a:pt x="951353" y="14352"/>
                    </a:lnTo>
                    <a:lnTo>
                      <a:pt x="951353" y="38187"/>
                    </a:lnTo>
                    <a:close/>
                    <a:moveTo>
                      <a:pt x="907776" y="35459"/>
                    </a:moveTo>
                    <a:cubicBezTo>
                      <a:pt x="907776" y="46499"/>
                      <a:pt x="916283" y="52020"/>
                      <a:pt x="924856" y="52020"/>
                    </a:cubicBezTo>
                    <a:cubicBezTo>
                      <a:pt x="933428" y="52020"/>
                      <a:pt x="942001" y="46694"/>
                      <a:pt x="942001" y="35459"/>
                    </a:cubicBezTo>
                    <a:lnTo>
                      <a:pt x="942001" y="130"/>
                    </a:lnTo>
                    <a:lnTo>
                      <a:pt x="915764" y="130"/>
                    </a:lnTo>
                    <a:lnTo>
                      <a:pt x="915764" y="10845"/>
                    </a:lnTo>
                    <a:lnTo>
                      <a:pt x="929467" y="10845"/>
                    </a:lnTo>
                    <a:lnTo>
                      <a:pt x="929467" y="35199"/>
                    </a:lnTo>
                    <a:cubicBezTo>
                      <a:pt x="929467" y="38901"/>
                      <a:pt x="927584" y="40654"/>
                      <a:pt x="924986" y="40654"/>
                    </a:cubicBezTo>
                    <a:cubicBezTo>
                      <a:pt x="923557" y="40654"/>
                      <a:pt x="922128" y="40135"/>
                      <a:pt x="921284" y="38771"/>
                    </a:cubicBezTo>
                    <a:cubicBezTo>
                      <a:pt x="920635" y="37862"/>
                      <a:pt x="920310" y="36433"/>
                      <a:pt x="920310" y="34485"/>
                    </a:cubicBezTo>
                    <a:lnTo>
                      <a:pt x="920310" y="31757"/>
                    </a:lnTo>
                    <a:lnTo>
                      <a:pt x="907841" y="31757"/>
                    </a:lnTo>
                    <a:lnTo>
                      <a:pt x="907841" y="35459"/>
                    </a:lnTo>
                    <a:close/>
                    <a:moveTo>
                      <a:pt x="864134" y="39550"/>
                    </a:moveTo>
                    <a:cubicBezTo>
                      <a:pt x="864134" y="36498"/>
                      <a:pt x="868615" y="35329"/>
                      <a:pt x="872577" y="35329"/>
                    </a:cubicBezTo>
                    <a:lnTo>
                      <a:pt x="873746" y="35329"/>
                    </a:lnTo>
                    <a:lnTo>
                      <a:pt x="873746" y="36108"/>
                    </a:lnTo>
                    <a:cubicBezTo>
                      <a:pt x="873746" y="39096"/>
                      <a:pt x="870888" y="42603"/>
                      <a:pt x="867641" y="42603"/>
                    </a:cubicBezTo>
                    <a:cubicBezTo>
                      <a:pt x="865238" y="42603"/>
                      <a:pt x="864134" y="41239"/>
                      <a:pt x="864134" y="39550"/>
                    </a:cubicBezTo>
                    <a:moveTo>
                      <a:pt x="851730" y="40200"/>
                    </a:moveTo>
                    <a:cubicBezTo>
                      <a:pt x="851730" y="47473"/>
                      <a:pt x="857380" y="52084"/>
                      <a:pt x="864199" y="52084"/>
                    </a:cubicBezTo>
                    <a:cubicBezTo>
                      <a:pt x="871927" y="52084"/>
                      <a:pt x="874655" y="46759"/>
                      <a:pt x="874655" y="46759"/>
                    </a:cubicBezTo>
                    <a:lnTo>
                      <a:pt x="874785" y="46759"/>
                    </a:lnTo>
                    <a:cubicBezTo>
                      <a:pt x="874785" y="46759"/>
                      <a:pt x="874655" y="47798"/>
                      <a:pt x="874655" y="49032"/>
                    </a:cubicBezTo>
                    <a:lnTo>
                      <a:pt x="874655" y="51240"/>
                    </a:lnTo>
                    <a:lnTo>
                      <a:pt x="885955" y="51240"/>
                    </a:lnTo>
                    <a:lnTo>
                      <a:pt x="885955" y="28575"/>
                    </a:lnTo>
                    <a:cubicBezTo>
                      <a:pt x="885955" y="19223"/>
                      <a:pt x="879720" y="13573"/>
                      <a:pt x="869395" y="13573"/>
                    </a:cubicBezTo>
                    <a:cubicBezTo>
                      <a:pt x="860302" y="13573"/>
                      <a:pt x="853938" y="18379"/>
                      <a:pt x="853938" y="18379"/>
                    </a:cubicBezTo>
                    <a:lnTo>
                      <a:pt x="858224" y="27081"/>
                    </a:lnTo>
                    <a:cubicBezTo>
                      <a:pt x="858224" y="27081"/>
                      <a:pt x="863485" y="23574"/>
                      <a:pt x="868161" y="23574"/>
                    </a:cubicBezTo>
                    <a:cubicBezTo>
                      <a:pt x="871213" y="23574"/>
                      <a:pt x="873616" y="24549"/>
                      <a:pt x="873616" y="27666"/>
                    </a:cubicBezTo>
                    <a:lnTo>
                      <a:pt x="873616" y="28315"/>
                    </a:lnTo>
                    <a:lnTo>
                      <a:pt x="873096" y="28315"/>
                    </a:lnTo>
                    <a:cubicBezTo>
                      <a:pt x="867381" y="28315"/>
                      <a:pt x="851730" y="29549"/>
                      <a:pt x="851730" y="40265"/>
                    </a:cubicBezTo>
                    <a:moveTo>
                      <a:pt x="833026" y="51240"/>
                    </a:moveTo>
                    <a:lnTo>
                      <a:pt x="845365" y="51240"/>
                    </a:lnTo>
                    <a:lnTo>
                      <a:pt x="845365" y="14482"/>
                    </a:lnTo>
                    <a:lnTo>
                      <a:pt x="833026" y="14482"/>
                    </a:lnTo>
                    <a:lnTo>
                      <a:pt x="833026" y="51240"/>
                    </a:lnTo>
                    <a:close/>
                    <a:moveTo>
                      <a:pt x="833156" y="9806"/>
                    </a:moveTo>
                    <a:lnTo>
                      <a:pt x="845236" y="9806"/>
                    </a:lnTo>
                    <a:lnTo>
                      <a:pt x="845236" y="195"/>
                    </a:lnTo>
                    <a:lnTo>
                      <a:pt x="833156" y="195"/>
                    </a:lnTo>
                    <a:lnTo>
                      <a:pt x="833156" y="9806"/>
                    </a:lnTo>
                    <a:close/>
                    <a:moveTo>
                      <a:pt x="790943" y="32796"/>
                    </a:moveTo>
                    <a:cubicBezTo>
                      <a:pt x="790943" y="42927"/>
                      <a:pt x="798282" y="52084"/>
                      <a:pt x="811465" y="52084"/>
                    </a:cubicBezTo>
                    <a:cubicBezTo>
                      <a:pt x="821726" y="52084"/>
                      <a:pt x="827246" y="46045"/>
                      <a:pt x="827246" y="46045"/>
                    </a:cubicBezTo>
                    <a:lnTo>
                      <a:pt x="822765" y="37407"/>
                    </a:lnTo>
                    <a:cubicBezTo>
                      <a:pt x="822765" y="37407"/>
                      <a:pt x="817830" y="41823"/>
                      <a:pt x="812699" y="41823"/>
                    </a:cubicBezTo>
                    <a:cubicBezTo>
                      <a:pt x="806465" y="41823"/>
                      <a:pt x="803477" y="37017"/>
                      <a:pt x="803477" y="32666"/>
                    </a:cubicBezTo>
                    <a:cubicBezTo>
                      <a:pt x="803477" y="28315"/>
                      <a:pt x="806400" y="23899"/>
                      <a:pt x="812244" y="23899"/>
                    </a:cubicBezTo>
                    <a:cubicBezTo>
                      <a:pt x="817310" y="23899"/>
                      <a:pt x="820882" y="27471"/>
                      <a:pt x="820882" y="27471"/>
                    </a:cubicBezTo>
                    <a:lnTo>
                      <a:pt x="826077" y="19223"/>
                    </a:lnTo>
                    <a:cubicBezTo>
                      <a:pt x="826077" y="19223"/>
                      <a:pt x="821466" y="13638"/>
                      <a:pt x="811400" y="13638"/>
                    </a:cubicBezTo>
                    <a:cubicBezTo>
                      <a:pt x="798217" y="13638"/>
                      <a:pt x="790878" y="22990"/>
                      <a:pt x="790878" y="32861"/>
                    </a:cubicBezTo>
                    <a:moveTo>
                      <a:pt x="772110" y="51305"/>
                    </a:moveTo>
                    <a:lnTo>
                      <a:pt x="784449" y="51305"/>
                    </a:lnTo>
                    <a:lnTo>
                      <a:pt x="784449" y="14547"/>
                    </a:lnTo>
                    <a:lnTo>
                      <a:pt x="772110" y="14547"/>
                    </a:lnTo>
                    <a:lnTo>
                      <a:pt x="772110" y="51305"/>
                    </a:lnTo>
                    <a:close/>
                    <a:moveTo>
                      <a:pt x="772239" y="9871"/>
                    </a:moveTo>
                    <a:lnTo>
                      <a:pt x="784319" y="9871"/>
                    </a:lnTo>
                    <a:lnTo>
                      <a:pt x="784319" y="260"/>
                    </a:lnTo>
                    <a:lnTo>
                      <a:pt x="772239" y="260"/>
                    </a:lnTo>
                    <a:lnTo>
                      <a:pt x="772239" y="9871"/>
                    </a:lnTo>
                    <a:close/>
                    <a:moveTo>
                      <a:pt x="744314" y="37732"/>
                    </a:moveTo>
                    <a:cubicBezTo>
                      <a:pt x="744314" y="50071"/>
                      <a:pt x="755679" y="51630"/>
                      <a:pt x="761524" y="51630"/>
                    </a:cubicBezTo>
                    <a:cubicBezTo>
                      <a:pt x="763537" y="51630"/>
                      <a:pt x="764901" y="51435"/>
                      <a:pt x="764901" y="51435"/>
                    </a:cubicBezTo>
                    <a:lnTo>
                      <a:pt x="764901" y="40719"/>
                    </a:lnTo>
                    <a:cubicBezTo>
                      <a:pt x="764901" y="40719"/>
                      <a:pt x="764251" y="40784"/>
                      <a:pt x="763277" y="40784"/>
                    </a:cubicBezTo>
                    <a:cubicBezTo>
                      <a:pt x="760939" y="40784"/>
                      <a:pt x="756718" y="40200"/>
                      <a:pt x="756718" y="36043"/>
                    </a:cubicBezTo>
                    <a:lnTo>
                      <a:pt x="756718" y="24743"/>
                    </a:lnTo>
                    <a:lnTo>
                      <a:pt x="764446" y="24743"/>
                    </a:lnTo>
                    <a:lnTo>
                      <a:pt x="764446" y="15132"/>
                    </a:lnTo>
                    <a:lnTo>
                      <a:pt x="756718" y="15132"/>
                    </a:lnTo>
                    <a:lnTo>
                      <a:pt x="756718" y="4546"/>
                    </a:lnTo>
                    <a:lnTo>
                      <a:pt x="744704" y="4546"/>
                    </a:lnTo>
                    <a:lnTo>
                      <a:pt x="744704" y="15132"/>
                    </a:lnTo>
                    <a:lnTo>
                      <a:pt x="739638" y="15132"/>
                    </a:lnTo>
                    <a:lnTo>
                      <a:pt x="739638" y="24743"/>
                    </a:lnTo>
                    <a:lnTo>
                      <a:pt x="744379" y="24743"/>
                    </a:lnTo>
                    <a:lnTo>
                      <a:pt x="744379" y="37667"/>
                    </a:lnTo>
                    <a:close/>
                    <a:moveTo>
                      <a:pt x="705933" y="46759"/>
                    </a:moveTo>
                    <a:cubicBezTo>
                      <a:pt x="705933" y="46759"/>
                      <a:pt x="711453" y="52214"/>
                      <a:pt x="720675" y="52214"/>
                    </a:cubicBezTo>
                    <a:cubicBezTo>
                      <a:pt x="729896" y="52214"/>
                      <a:pt x="735741" y="46889"/>
                      <a:pt x="735741" y="40589"/>
                    </a:cubicBezTo>
                    <a:cubicBezTo>
                      <a:pt x="735741" y="28705"/>
                      <a:pt x="718531" y="28315"/>
                      <a:pt x="718531" y="25523"/>
                    </a:cubicBezTo>
                    <a:cubicBezTo>
                      <a:pt x="718531" y="24224"/>
                      <a:pt x="720285" y="23704"/>
                      <a:pt x="722168" y="23704"/>
                    </a:cubicBezTo>
                    <a:cubicBezTo>
                      <a:pt x="727299" y="23704"/>
                      <a:pt x="730871" y="26692"/>
                      <a:pt x="730871" y="26692"/>
                    </a:cubicBezTo>
                    <a:lnTo>
                      <a:pt x="735092" y="17924"/>
                    </a:lnTo>
                    <a:cubicBezTo>
                      <a:pt x="735092" y="17924"/>
                      <a:pt x="730741" y="13703"/>
                      <a:pt x="722168" y="13703"/>
                    </a:cubicBezTo>
                    <a:cubicBezTo>
                      <a:pt x="713596" y="13703"/>
                      <a:pt x="707037" y="17989"/>
                      <a:pt x="707037" y="24938"/>
                    </a:cubicBezTo>
                    <a:cubicBezTo>
                      <a:pt x="707037" y="36953"/>
                      <a:pt x="724246" y="37277"/>
                      <a:pt x="724246" y="40524"/>
                    </a:cubicBezTo>
                    <a:cubicBezTo>
                      <a:pt x="724246" y="41758"/>
                      <a:pt x="722428" y="42213"/>
                      <a:pt x="720610" y="42213"/>
                    </a:cubicBezTo>
                    <a:cubicBezTo>
                      <a:pt x="715284" y="42213"/>
                      <a:pt x="711258" y="38511"/>
                      <a:pt x="711258" y="38511"/>
                    </a:cubicBezTo>
                    <a:lnTo>
                      <a:pt x="705997" y="46824"/>
                    </a:lnTo>
                    <a:close/>
                    <a:moveTo>
                      <a:pt x="663200" y="38381"/>
                    </a:moveTo>
                    <a:cubicBezTo>
                      <a:pt x="663200" y="48707"/>
                      <a:pt x="668980" y="52149"/>
                      <a:pt x="676253" y="52149"/>
                    </a:cubicBezTo>
                    <a:cubicBezTo>
                      <a:pt x="681189" y="52149"/>
                      <a:pt x="685735" y="49747"/>
                      <a:pt x="687748" y="45785"/>
                    </a:cubicBezTo>
                    <a:lnTo>
                      <a:pt x="687878" y="45785"/>
                    </a:lnTo>
                    <a:cubicBezTo>
                      <a:pt x="687878" y="45785"/>
                      <a:pt x="687748" y="46824"/>
                      <a:pt x="687748" y="48058"/>
                    </a:cubicBezTo>
                    <a:lnTo>
                      <a:pt x="687748" y="51240"/>
                    </a:lnTo>
                    <a:lnTo>
                      <a:pt x="699568" y="51240"/>
                    </a:lnTo>
                    <a:lnTo>
                      <a:pt x="699568" y="14482"/>
                    </a:lnTo>
                    <a:lnTo>
                      <a:pt x="687229" y="14482"/>
                    </a:lnTo>
                    <a:lnTo>
                      <a:pt x="687229" y="30783"/>
                    </a:lnTo>
                    <a:cubicBezTo>
                      <a:pt x="687229" y="36303"/>
                      <a:pt x="684761" y="40914"/>
                      <a:pt x="679436" y="40914"/>
                    </a:cubicBezTo>
                    <a:cubicBezTo>
                      <a:pt x="676838" y="40914"/>
                      <a:pt x="675474" y="39485"/>
                      <a:pt x="675474" y="36043"/>
                    </a:cubicBezTo>
                    <a:lnTo>
                      <a:pt x="675474" y="14482"/>
                    </a:lnTo>
                    <a:lnTo>
                      <a:pt x="663135" y="14482"/>
                    </a:lnTo>
                    <a:lnTo>
                      <a:pt x="663135" y="38316"/>
                    </a:lnTo>
                    <a:close/>
                    <a:moveTo>
                      <a:pt x="619558" y="35589"/>
                    </a:moveTo>
                    <a:cubicBezTo>
                      <a:pt x="619558" y="46629"/>
                      <a:pt x="628066" y="52149"/>
                      <a:pt x="636638" y="52149"/>
                    </a:cubicBezTo>
                    <a:cubicBezTo>
                      <a:pt x="645211" y="52149"/>
                      <a:pt x="653783" y="46824"/>
                      <a:pt x="653783" y="35589"/>
                    </a:cubicBezTo>
                    <a:lnTo>
                      <a:pt x="653783" y="260"/>
                    </a:lnTo>
                    <a:lnTo>
                      <a:pt x="627546" y="260"/>
                    </a:lnTo>
                    <a:lnTo>
                      <a:pt x="627546" y="10975"/>
                    </a:lnTo>
                    <a:lnTo>
                      <a:pt x="641249" y="10975"/>
                    </a:lnTo>
                    <a:lnTo>
                      <a:pt x="641249" y="35329"/>
                    </a:lnTo>
                    <a:cubicBezTo>
                      <a:pt x="641249" y="39031"/>
                      <a:pt x="639366" y="40784"/>
                      <a:pt x="636768" y="40784"/>
                    </a:cubicBezTo>
                    <a:cubicBezTo>
                      <a:pt x="635339" y="40784"/>
                      <a:pt x="633910" y="40265"/>
                      <a:pt x="633066" y="38901"/>
                    </a:cubicBezTo>
                    <a:cubicBezTo>
                      <a:pt x="632417" y="37992"/>
                      <a:pt x="632092" y="36563"/>
                      <a:pt x="632092" y="34615"/>
                    </a:cubicBezTo>
                    <a:lnTo>
                      <a:pt x="632092" y="31887"/>
                    </a:lnTo>
                    <a:lnTo>
                      <a:pt x="619623" y="31887"/>
                    </a:lnTo>
                    <a:lnTo>
                      <a:pt x="619623" y="35589"/>
                    </a:lnTo>
                    <a:close/>
                    <a:moveTo>
                      <a:pt x="576371" y="28250"/>
                    </a:moveTo>
                    <a:cubicBezTo>
                      <a:pt x="577020" y="25523"/>
                      <a:pt x="578709" y="22990"/>
                      <a:pt x="582281" y="22990"/>
                    </a:cubicBezTo>
                    <a:cubicBezTo>
                      <a:pt x="585203" y="22990"/>
                      <a:pt x="587151" y="25523"/>
                      <a:pt x="587151" y="28250"/>
                    </a:cubicBezTo>
                    <a:lnTo>
                      <a:pt x="576371" y="28250"/>
                    </a:lnTo>
                    <a:close/>
                    <a:moveTo>
                      <a:pt x="563447" y="32861"/>
                    </a:moveTo>
                    <a:cubicBezTo>
                      <a:pt x="563447" y="42668"/>
                      <a:pt x="570526" y="52149"/>
                      <a:pt x="583644" y="52149"/>
                    </a:cubicBezTo>
                    <a:cubicBezTo>
                      <a:pt x="593451" y="52149"/>
                      <a:pt x="599361" y="46824"/>
                      <a:pt x="599361" y="46824"/>
                    </a:cubicBezTo>
                    <a:lnTo>
                      <a:pt x="594815" y="38187"/>
                    </a:lnTo>
                    <a:cubicBezTo>
                      <a:pt x="594815" y="38187"/>
                      <a:pt x="589944" y="41888"/>
                      <a:pt x="584684" y="41888"/>
                    </a:cubicBezTo>
                    <a:cubicBezTo>
                      <a:pt x="580787" y="41888"/>
                      <a:pt x="577020" y="39810"/>
                      <a:pt x="576111" y="35329"/>
                    </a:cubicBezTo>
                    <a:lnTo>
                      <a:pt x="599296" y="35329"/>
                    </a:lnTo>
                    <a:cubicBezTo>
                      <a:pt x="599296" y="35329"/>
                      <a:pt x="599556" y="32666"/>
                      <a:pt x="599556" y="31497"/>
                    </a:cubicBezTo>
                    <a:cubicBezTo>
                      <a:pt x="599556" y="21301"/>
                      <a:pt x="593451" y="13703"/>
                      <a:pt x="582540" y="13703"/>
                    </a:cubicBezTo>
                    <a:cubicBezTo>
                      <a:pt x="570656" y="13703"/>
                      <a:pt x="563382" y="22146"/>
                      <a:pt x="563382" y="32926"/>
                    </a:cubicBezTo>
                    <a:moveTo>
                      <a:pt x="530456" y="32926"/>
                    </a:moveTo>
                    <a:cubicBezTo>
                      <a:pt x="530456" y="27276"/>
                      <a:pt x="533833" y="24159"/>
                      <a:pt x="537665" y="24159"/>
                    </a:cubicBezTo>
                    <a:cubicBezTo>
                      <a:pt x="542535" y="24159"/>
                      <a:pt x="544873" y="28510"/>
                      <a:pt x="544873" y="32926"/>
                    </a:cubicBezTo>
                    <a:cubicBezTo>
                      <a:pt x="544873" y="39291"/>
                      <a:pt x="541366" y="42018"/>
                      <a:pt x="537665" y="42018"/>
                    </a:cubicBezTo>
                    <a:cubicBezTo>
                      <a:pt x="533378" y="42018"/>
                      <a:pt x="530456" y="38446"/>
                      <a:pt x="530456" y="32926"/>
                    </a:cubicBezTo>
                    <a:moveTo>
                      <a:pt x="518052" y="32926"/>
                    </a:moveTo>
                    <a:cubicBezTo>
                      <a:pt x="518052" y="44356"/>
                      <a:pt x="524611" y="52214"/>
                      <a:pt x="534612" y="52214"/>
                    </a:cubicBezTo>
                    <a:cubicBezTo>
                      <a:pt x="542211" y="52214"/>
                      <a:pt x="545263" y="46889"/>
                      <a:pt x="545263" y="46889"/>
                    </a:cubicBezTo>
                    <a:lnTo>
                      <a:pt x="545393" y="46889"/>
                    </a:lnTo>
                    <a:cubicBezTo>
                      <a:pt x="545393" y="46889"/>
                      <a:pt x="545328" y="47798"/>
                      <a:pt x="545328" y="48967"/>
                    </a:cubicBezTo>
                    <a:lnTo>
                      <a:pt x="545328" y="51370"/>
                    </a:lnTo>
                    <a:lnTo>
                      <a:pt x="556888" y="51370"/>
                    </a:lnTo>
                    <a:lnTo>
                      <a:pt x="556888" y="325"/>
                    </a:lnTo>
                    <a:lnTo>
                      <a:pt x="544549" y="325"/>
                    </a:lnTo>
                    <a:lnTo>
                      <a:pt x="544549" y="15067"/>
                    </a:lnTo>
                    <a:cubicBezTo>
                      <a:pt x="544549" y="15976"/>
                      <a:pt x="544614" y="16690"/>
                      <a:pt x="544614" y="16690"/>
                    </a:cubicBezTo>
                    <a:lnTo>
                      <a:pt x="544484" y="16690"/>
                    </a:lnTo>
                    <a:cubicBezTo>
                      <a:pt x="544484" y="16690"/>
                      <a:pt x="542276" y="13768"/>
                      <a:pt x="534807" y="13768"/>
                    </a:cubicBezTo>
                    <a:cubicBezTo>
                      <a:pt x="525001" y="13768"/>
                      <a:pt x="518052" y="21301"/>
                      <a:pt x="518052" y="32991"/>
                    </a:cubicBezTo>
                    <a:moveTo>
                      <a:pt x="468565" y="33121"/>
                    </a:moveTo>
                    <a:cubicBezTo>
                      <a:pt x="468565" y="27536"/>
                      <a:pt x="472397" y="24029"/>
                      <a:pt x="476943" y="24029"/>
                    </a:cubicBezTo>
                    <a:cubicBezTo>
                      <a:pt x="481489" y="24029"/>
                      <a:pt x="485320" y="27536"/>
                      <a:pt x="485320" y="33121"/>
                    </a:cubicBezTo>
                    <a:cubicBezTo>
                      <a:pt x="485320" y="38706"/>
                      <a:pt x="481489" y="41953"/>
                      <a:pt x="476943" y="41953"/>
                    </a:cubicBezTo>
                    <a:cubicBezTo>
                      <a:pt x="472397" y="41953"/>
                      <a:pt x="468565" y="38576"/>
                      <a:pt x="468565" y="33121"/>
                    </a:cubicBezTo>
                    <a:moveTo>
                      <a:pt x="456096" y="33121"/>
                    </a:moveTo>
                    <a:cubicBezTo>
                      <a:pt x="456096" y="44616"/>
                      <a:pt x="465383" y="52279"/>
                      <a:pt x="476943" y="52279"/>
                    </a:cubicBezTo>
                    <a:cubicBezTo>
                      <a:pt x="488503" y="52279"/>
                      <a:pt x="497790" y="44616"/>
                      <a:pt x="497790" y="33121"/>
                    </a:cubicBezTo>
                    <a:cubicBezTo>
                      <a:pt x="497790" y="21626"/>
                      <a:pt x="488503" y="13768"/>
                      <a:pt x="476878" y="13768"/>
                    </a:cubicBezTo>
                    <a:cubicBezTo>
                      <a:pt x="465253" y="13768"/>
                      <a:pt x="456096" y="21561"/>
                      <a:pt x="456096" y="33121"/>
                    </a:cubicBezTo>
                    <a:moveTo>
                      <a:pt x="431028" y="37862"/>
                    </a:moveTo>
                    <a:cubicBezTo>
                      <a:pt x="431028" y="50201"/>
                      <a:pt x="442393" y="51760"/>
                      <a:pt x="448238" y="51760"/>
                    </a:cubicBezTo>
                    <a:cubicBezTo>
                      <a:pt x="450251" y="51760"/>
                      <a:pt x="451615" y="51565"/>
                      <a:pt x="451615" y="51565"/>
                    </a:cubicBezTo>
                    <a:lnTo>
                      <a:pt x="451615" y="40849"/>
                    </a:lnTo>
                    <a:cubicBezTo>
                      <a:pt x="451615" y="40849"/>
                      <a:pt x="450965" y="40914"/>
                      <a:pt x="449991" y="40914"/>
                    </a:cubicBezTo>
                    <a:cubicBezTo>
                      <a:pt x="447653" y="40914"/>
                      <a:pt x="443432" y="40330"/>
                      <a:pt x="443432" y="36173"/>
                    </a:cubicBezTo>
                    <a:lnTo>
                      <a:pt x="443432" y="24873"/>
                    </a:lnTo>
                    <a:lnTo>
                      <a:pt x="451160" y="24873"/>
                    </a:lnTo>
                    <a:lnTo>
                      <a:pt x="451160" y="15262"/>
                    </a:lnTo>
                    <a:lnTo>
                      <a:pt x="443432" y="15262"/>
                    </a:lnTo>
                    <a:lnTo>
                      <a:pt x="443432" y="4676"/>
                    </a:lnTo>
                    <a:lnTo>
                      <a:pt x="431418" y="4676"/>
                    </a:lnTo>
                    <a:lnTo>
                      <a:pt x="431418" y="15262"/>
                    </a:lnTo>
                    <a:lnTo>
                      <a:pt x="426352" y="15262"/>
                    </a:lnTo>
                    <a:lnTo>
                      <a:pt x="426352" y="24873"/>
                    </a:lnTo>
                    <a:lnTo>
                      <a:pt x="431093" y="24873"/>
                    </a:lnTo>
                    <a:lnTo>
                      <a:pt x="431093" y="37797"/>
                    </a:lnTo>
                    <a:close/>
                    <a:moveTo>
                      <a:pt x="383749" y="51435"/>
                    </a:moveTo>
                    <a:lnTo>
                      <a:pt x="396089" y="51435"/>
                    </a:lnTo>
                    <a:lnTo>
                      <a:pt x="396089" y="35134"/>
                    </a:lnTo>
                    <a:cubicBezTo>
                      <a:pt x="396089" y="33316"/>
                      <a:pt x="396283" y="31692"/>
                      <a:pt x="396803" y="30264"/>
                    </a:cubicBezTo>
                    <a:cubicBezTo>
                      <a:pt x="397907" y="27146"/>
                      <a:pt x="400245" y="25003"/>
                      <a:pt x="404077" y="25003"/>
                    </a:cubicBezTo>
                    <a:cubicBezTo>
                      <a:pt x="406804" y="25003"/>
                      <a:pt x="408168" y="26432"/>
                      <a:pt x="408168" y="29874"/>
                    </a:cubicBezTo>
                    <a:lnTo>
                      <a:pt x="408168" y="51435"/>
                    </a:lnTo>
                    <a:lnTo>
                      <a:pt x="420507" y="51435"/>
                    </a:lnTo>
                    <a:lnTo>
                      <a:pt x="420507" y="27601"/>
                    </a:lnTo>
                    <a:cubicBezTo>
                      <a:pt x="420507" y="17275"/>
                      <a:pt x="414727" y="13833"/>
                      <a:pt x="407324" y="13833"/>
                    </a:cubicBezTo>
                    <a:cubicBezTo>
                      <a:pt x="400829" y="13833"/>
                      <a:pt x="397322" y="17340"/>
                      <a:pt x="395569" y="20197"/>
                    </a:cubicBezTo>
                    <a:lnTo>
                      <a:pt x="395439" y="20197"/>
                    </a:lnTo>
                    <a:cubicBezTo>
                      <a:pt x="395439" y="20197"/>
                      <a:pt x="395569" y="19093"/>
                      <a:pt x="395569" y="17924"/>
                    </a:cubicBezTo>
                    <a:lnTo>
                      <a:pt x="395569" y="14742"/>
                    </a:lnTo>
                    <a:lnTo>
                      <a:pt x="383749" y="14742"/>
                    </a:lnTo>
                    <a:lnTo>
                      <a:pt x="383749" y="51500"/>
                    </a:lnTo>
                    <a:close/>
                    <a:moveTo>
                      <a:pt x="353810" y="28380"/>
                    </a:moveTo>
                    <a:cubicBezTo>
                      <a:pt x="354460" y="25652"/>
                      <a:pt x="356148" y="23120"/>
                      <a:pt x="359720" y="23120"/>
                    </a:cubicBezTo>
                    <a:cubicBezTo>
                      <a:pt x="362643" y="23120"/>
                      <a:pt x="364591" y="25652"/>
                      <a:pt x="364591" y="28380"/>
                    </a:cubicBezTo>
                    <a:lnTo>
                      <a:pt x="353810" y="28380"/>
                    </a:lnTo>
                    <a:close/>
                    <a:moveTo>
                      <a:pt x="340887" y="32991"/>
                    </a:moveTo>
                    <a:cubicBezTo>
                      <a:pt x="340887" y="42798"/>
                      <a:pt x="347966" y="52279"/>
                      <a:pt x="361084" y="52279"/>
                    </a:cubicBezTo>
                    <a:cubicBezTo>
                      <a:pt x="370891" y="52279"/>
                      <a:pt x="376800" y="46954"/>
                      <a:pt x="376800" y="46954"/>
                    </a:cubicBezTo>
                    <a:lnTo>
                      <a:pt x="372254" y="38316"/>
                    </a:lnTo>
                    <a:cubicBezTo>
                      <a:pt x="372254" y="38316"/>
                      <a:pt x="367384" y="42018"/>
                      <a:pt x="362123" y="42018"/>
                    </a:cubicBezTo>
                    <a:cubicBezTo>
                      <a:pt x="358162" y="42018"/>
                      <a:pt x="354460" y="39940"/>
                      <a:pt x="353551" y="35459"/>
                    </a:cubicBezTo>
                    <a:lnTo>
                      <a:pt x="376735" y="35459"/>
                    </a:lnTo>
                    <a:cubicBezTo>
                      <a:pt x="376735" y="35459"/>
                      <a:pt x="376995" y="32796"/>
                      <a:pt x="376995" y="31627"/>
                    </a:cubicBezTo>
                    <a:cubicBezTo>
                      <a:pt x="376995" y="21431"/>
                      <a:pt x="370891" y="13833"/>
                      <a:pt x="359980" y="13833"/>
                    </a:cubicBezTo>
                    <a:cubicBezTo>
                      <a:pt x="348096" y="13833"/>
                      <a:pt x="340822" y="22275"/>
                      <a:pt x="340822" y="33056"/>
                    </a:cubicBezTo>
                    <a:moveTo>
                      <a:pt x="277892" y="51500"/>
                    </a:moveTo>
                    <a:lnTo>
                      <a:pt x="290231" y="51500"/>
                    </a:lnTo>
                    <a:lnTo>
                      <a:pt x="290231" y="36303"/>
                    </a:lnTo>
                    <a:cubicBezTo>
                      <a:pt x="290231" y="34745"/>
                      <a:pt x="290296" y="33121"/>
                      <a:pt x="290621" y="31757"/>
                    </a:cubicBezTo>
                    <a:cubicBezTo>
                      <a:pt x="291465" y="27861"/>
                      <a:pt x="293478" y="25133"/>
                      <a:pt x="297310" y="25133"/>
                    </a:cubicBezTo>
                    <a:cubicBezTo>
                      <a:pt x="299648" y="25133"/>
                      <a:pt x="300167" y="27081"/>
                      <a:pt x="300167" y="29809"/>
                    </a:cubicBezTo>
                    <a:lnTo>
                      <a:pt x="300167" y="51565"/>
                    </a:lnTo>
                    <a:lnTo>
                      <a:pt x="312507" y="51565"/>
                    </a:lnTo>
                    <a:lnTo>
                      <a:pt x="312507" y="36368"/>
                    </a:lnTo>
                    <a:cubicBezTo>
                      <a:pt x="312507" y="34874"/>
                      <a:pt x="312507" y="33381"/>
                      <a:pt x="312766" y="32082"/>
                    </a:cubicBezTo>
                    <a:cubicBezTo>
                      <a:pt x="313546" y="27990"/>
                      <a:pt x="315624" y="25133"/>
                      <a:pt x="319585" y="25133"/>
                    </a:cubicBezTo>
                    <a:cubicBezTo>
                      <a:pt x="321923" y="25133"/>
                      <a:pt x="322443" y="27081"/>
                      <a:pt x="322443" y="29809"/>
                    </a:cubicBezTo>
                    <a:lnTo>
                      <a:pt x="322443" y="51565"/>
                    </a:lnTo>
                    <a:lnTo>
                      <a:pt x="334782" y="51565"/>
                    </a:lnTo>
                    <a:lnTo>
                      <a:pt x="334782" y="27731"/>
                    </a:lnTo>
                    <a:cubicBezTo>
                      <a:pt x="334782" y="17600"/>
                      <a:pt x="329587" y="13963"/>
                      <a:pt x="322833" y="13963"/>
                    </a:cubicBezTo>
                    <a:cubicBezTo>
                      <a:pt x="317312" y="13963"/>
                      <a:pt x="312961" y="17080"/>
                      <a:pt x="311013" y="20197"/>
                    </a:cubicBezTo>
                    <a:lnTo>
                      <a:pt x="310883" y="20197"/>
                    </a:lnTo>
                    <a:cubicBezTo>
                      <a:pt x="308935" y="16041"/>
                      <a:pt x="305233" y="13963"/>
                      <a:pt x="300622" y="13963"/>
                    </a:cubicBezTo>
                    <a:cubicBezTo>
                      <a:pt x="294842" y="13963"/>
                      <a:pt x="291400" y="17729"/>
                      <a:pt x="289712" y="20327"/>
                    </a:cubicBezTo>
                    <a:lnTo>
                      <a:pt x="289582" y="20327"/>
                    </a:lnTo>
                    <a:cubicBezTo>
                      <a:pt x="289582" y="20327"/>
                      <a:pt x="289712" y="19223"/>
                      <a:pt x="289712" y="18054"/>
                    </a:cubicBezTo>
                    <a:lnTo>
                      <a:pt x="289712" y="14872"/>
                    </a:lnTo>
                    <a:lnTo>
                      <a:pt x="277827" y="14872"/>
                    </a:lnTo>
                    <a:lnTo>
                      <a:pt x="277827" y="51630"/>
                    </a:lnTo>
                    <a:close/>
                    <a:moveTo>
                      <a:pt x="247499" y="39875"/>
                    </a:moveTo>
                    <a:cubicBezTo>
                      <a:pt x="247499" y="36823"/>
                      <a:pt x="251980" y="35654"/>
                      <a:pt x="255941" y="35654"/>
                    </a:cubicBezTo>
                    <a:lnTo>
                      <a:pt x="257110" y="35654"/>
                    </a:lnTo>
                    <a:lnTo>
                      <a:pt x="257110" y="36433"/>
                    </a:lnTo>
                    <a:cubicBezTo>
                      <a:pt x="257110" y="39421"/>
                      <a:pt x="254253" y="42927"/>
                      <a:pt x="251070" y="42927"/>
                    </a:cubicBezTo>
                    <a:cubicBezTo>
                      <a:pt x="248603" y="42927"/>
                      <a:pt x="247563" y="41564"/>
                      <a:pt x="247563" y="39875"/>
                    </a:cubicBezTo>
                    <a:moveTo>
                      <a:pt x="235159" y="40524"/>
                    </a:moveTo>
                    <a:cubicBezTo>
                      <a:pt x="235159" y="47798"/>
                      <a:pt x="240809" y="52409"/>
                      <a:pt x="247628" y="52409"/>
                    </a:cubicBezTo>
                    <a:cubicBezTo>
                      <a:pt x="255357" y="52409"/>
                      <a:pt x="258084" y="47084"/>
                      <a:pt x="258084" y="47084"/>
                    </a:cubicBezTo>
                    <a:lnTo>
                      <a:pt x="258214" y="47084"/>
                    </a:lnTo>
                    <a:cubicBezTo>
                      <a:pt x="258214" y="47084"/>
                      <a:pt x="258084" y="48123"/>
                      <a:pt x="258084" y="49357"/>
                    </a:cubicBezTo>
                    <a:lnTo>
                      <a:pt x="258084" y="51565"/>
                    </a:lnTo>
                    <a:lnTo>
                      <a:pt x="269384" y="51565"/>
                    </a:lnTo>
                    <a:lnTo>
                      <a:pt x="269384" y="28900"/>
                    </a:lnTo>
                    <a:cubicBezTo>
                      <a:pt x="269384" y="19548"/>
                      <a:pt x="263150" y="13898"/>
                      <a:pt x="252824" y="13898"/>
                    </a:cubicBezTo>
                    <a:cubicBezTo>
                      <a:pt x="243732" y="13898"/>
                      <a:pt x="237367" y="18704"/>
                      <a:pt x="237367" y="18704"/>
                    </a:cubicBezTo>
                    <a:lnTo>
                      <a:pt x="241654" y="27406"/>
                    </a:lnTo>
                    <a:cubicBezTo>
                      <a:pt x="241654" y="27406"/>
                      <a:pt x="246914" y="23899"/>
                      <a:pt x="251590" y="23899"/>
                    </a:cubicBezTo>
                    <a:cubicBezTo>
                      <a:pt x="254642" y="23899"/>
                      <a:pt x="257045" y="24873"/>
                      <a:pt x="257045" y="27990"/>
                    </a:cubicBezTo>
                    <a:lnTo>
                      <a:pt x="257045" y="28640"/>
                    </a:lnTo>
                    <a:lnTo>
                      <a:pt x="256526" y="28640"/>
                    </a:lnTo>
                    <a:cubicBezTo>
                      <a:pt x="250811" y="28640"/>
                      <a:pt x="235159" y="29874"/>
                      <a:pt x="235159" y="40589"/>
                    </a:cubicBezTo>
                    <a:moveTo>
                      <a:pt x="210156" y="37992"/>
                    </a:moveTo>
                    <a:cubicBezTo>
                      <a:pt x="210156" y="50331"/>
                      <a:pt x="221521" y="51890"/>
                      <a:pt x="227366" y="51890"/>
                    </a:cubicBezTo>
                    <a:cubicBezTo>
                      <a:pt x="229379" y="51890"/>
                      <a:pt x="230743" y="51695"/>
                      <a:pt x="230743" y="51695"/>
                    </a:cubicBezTo>
                    <a:lnTo>
                      <a:pt x="230743" y="40979"/>
                    </a:lnTo>
                    <a:cubicBezTo>
                      <a:pt x="230743" y="40979"/>
                      <a:pt x="230094" y="41044"/>
                      <a:pt x="229120" y="41044"/>
                    </a:cubicBezTo>
                    <a:cubicBezTo>
                      <a:pt x="226782" y="41044"/>
                      <a:pt x="222560" y="40459"/>
                      <a:pt x="222560" y="36303"/>
                    </a:cubicBezTo>
                    <a:lnTo>
                      <a:pt x="222560" y="25003"/>
                    </a:lnTo>
                    <a:lnTo>
                      <a:pt x="230289" y="25003"/>
                    </a:lnTo>
                    <a:lnTo>
                      <a:pt x="230289" y="15392"/>
                    </a:lnTo>
                    <a:lnTo>
                      <a:pt x="222560" y="15392"/>
                    </a:lnTo>
                    <a:lnTo>
                      <a:pt x="222560" y="4806"/>
                    </a:lnTo>
                    <a:lnTo>
                      <a:pt x="210546" y="4806"/>
                    </a:lnTo>
                    <a:lnTo>
                      <a:pt x="210546" y="15392"/>
                    </a:lnTo>
                    <a:lnTo>
                      <a:pt x="205480" y="15392"/>
                    </a:lnTo>
                    <a:lnTo>
                      <a:pt x="205480" y="25003"/>
                    </a:lnTo>
                    <a:lnTo>
                      <a:pt x="210221" y="25003"/>
                    </a:lnTo>
                    <a:lnTo>
                      <a:pt x="210221" y="37927"/>
                    </a:lnTo>
                    <a:close/>
                    <a:moveTo>
                      <a:pt x="177555" y="51565"/>
                    </a:moveTo>
                    <a:lnTo>
                      <a:pt x="189894" y="51565"/>
                    </a:lnTo>
                    <a:lnTo>
                      <a:pt x="189894" y="37667"/>
                    </a:lnTo>
                    <a:cubicBezTo>
                      <a:pt x="189894" y="35654"/>
                      <a:pt x="190089" y="34030"/>
                      <a:pt x="190543" y="32666"/>
                    </a:cubicBezTo>
                    <a:cubicBezTo>
                      <a:pt x="192297" y="27146"/>
                      <a:pt x="197103" y="26237"/>
                      <a:pt x="200025" y="26237"/>
                    </a:cubicBezTo>
                    <a:cubicBezTo>
                      <a:pt x="201519" y="26237"/>
                      <a:pt x="202558" y="26432"/>
                      <a:pt x="202558" y="26432"/>
                    </a:cubicBezTo>
                    <a:lnTo>
                      <a:pt x="202558" y="14287"/>
                    </a:lnTo>
                    <a:cubicBezTo>
                      <a:pt x="202558" y="14287"/>
                      <a:pt x="201843" y="14158"/>
                      <a:pt x="201129" y="14158"/>
                    </a:cubicBezTo>
                    <a:cubicBezTo>
                      <a:pt x="195609" y="14158"/>
                      <a:pt x="190998" y="18314"/>
                      <a:pt x="189439" y="23315"/>
                    </a:cubicBezTo>
                    <a:lnTo>
                      <a:pt x="189309" y="23315"/>
                    </a:lnTo>
                    <a:cubicBezTo>
                      <a:pt x="189309" y="23315"/>
                      <a:pt x="189439" y="22275"/>
                      <a:pt x="189439" y="21042"/>
                    </a:cubicBezTo>
                    <a:lnTo>
                      <a:pt x="189439" y="14807"/>
                    </a:lnTo>
                    <a:lnTo>
                      <a:pt x="177620" y="14807"/>
                    </a:lnTo>
                    <a:lnTo>
                      <a:pt x="177620" y="51565"/>
                    </a:lnTo>
                    <a:close/>
                    <a:moveTo>
                      <a:pt x="147161" y="39940"/>
                    </a:moveTo>
                    <a:cubicBezTo>
                      <a:pt x="147161" y="36888"/>
                      <a:pt x="151642" y="35719"/>
                      <a:pt x="155604" y="35719"/>
                    </a:cubicBezTo>
                    <a:lnTo>
                      <a:pt x="156773" y="35719"/>
                    </a:lnTo>
                    <a:lnTo>
                      <a:pt x="156773" y="36498"/>
                    </a:lnTo>
                    <a:cubicBezTo>
                      <a:pt x="156773" y="39485"/>
                      <a:pt x="153915" y="42992"/>
                      <a:pt x="150668" y="42992"/>
                    </a:cubicBezTo>
                    <a:cubicBezTo>
                      <a:pt x="148200" y="42992"/>
                      <a:pt x="147161" y="41629"/>
                      <a:pt x="147161" y="39940"/>
                    </a:cubicBezTo>
                    <a:moveTo>
                      <a:pt x="134757" y="40589"/>
                    </a:moveTo>
                    <a:cubicBezTo>
                      <a:pt x="134757" y="47863"/>
                      <a:pt x="140407" y="52474"/>
                      <a:pt x="147226" y="52474"/>
                    </a:cubicBezTo>
                    <a:cubicBezTo>
                      <a:pt x="154954" y="52474"/>
                      <a:pt x="157682" y="47149"/>
                      <a:pt x="157682" y="47149"/>
                    </a:cubicBezTo>
                    <a:lnTo>
                      <a:pt x="157812" y="47149"/>
                    </a:lnTo>
                    <a:cubicBezTo>
                      <a:pt x="157812" y="47149"/>
                      <a:pt x="157682" y="48188"/>
                      <a:pt x="157682" y="49422"/>
                    </a:cubicBezTo>
                    <a:lnTo>
                      <a:pt x="157682" y="51630"/>
                    </a:lnTo>
                    <a:lnTo>
                      <a:pt x="168982" y="51630"/>
                    </a:lnTo>
                    <a:lnTo>
                      <a:pt x="168982" y="28965"/>
                    </a:lnTo>
                    <a:cubicBezTo>
                      <a:pt x="168982" y="19613"/>
                      <a:pt x="162748" y="13963"/>
                      <a:pt x="152422" y="13963"/>
                    </a:cubicBezTo>
                    <a:cubicBezTo>
                      <a:pt x="143330" y="13963"/>
                      <a:pt x="136965" y="18768"/>
                      <a:pt x="136965" y="18768"/>
                    </a:cubicBezTo>
                    <a:lnTo>
                      <a:pt x="141251" y="27471"/>
                    </a:lnTo>
                    <a:cubicBezTo>
                      <a:pt x="141251" y="27471"/>
                      <a:pt x="146512" y="23964"/>
                      <a:pt x="151188" y="23964"/>
                    </a:cubicBezTo>
                    <a:cubicBezTo>
                      <a:pt x="154240" y="23964"/>
                      <a:pt x="156643" y="24938"/>
                      <a:pt x="156643" y="28056"/>
                    </a:cubicBezTo>
                    <a:lnTo>
                      <a:pt x="156643" y="28705"/>
                    </a:lnTo>
                    <a:lnTo>
                      <a:pt x="156123" y="28705"/>
                    </a:lnTo>
                    <a:cubicBezTo>
                      <a:pt x="150408" y="28705"/>
                      <a:pt x="134757" y="29939"/>
                      <a:pt x="134757" y="40654"/>
                    </a:cubicBezTo>
                    <a:moveTo>
                      <a:pt x="104039" y="33511"/>
                    </a:moveTo>
                    <a:cubicBezTo>
                      <a:pt x="104039" y="27146"/>
                      <a:pt x="107546" y="24419"/>
                      <a:pt x="111248" y="24419"/>
                    </a:cubicBezTo>
                    <a:cubicBezTo>
                      <a:pt x="115534" y="24419"/>
                      <a:pt x="118456" y="27990"/>
                      <a:pt x="118456" y="33511"/>
                    </a:cubicBezTo>
                    <a:cubicBezTo>
                      <a:pt x="118456" y="39031"/>
                      <a:pt x="115079" y="42278"/>
                      <a:pt x="111248" y="42278"/>
                    </a:cubicBezTo>
                    <a:cubicBezTo>
                      <a:pt x="106377" y="42278"/>
                      <a:pt x="104039" y="37927"/>
                      <a:pt x="104039" y="33511"/>
                    </a:cubicBezTo>
                    <a:moveTo>
                      <a:pt x="92025" y="65917"/>
                    </a:moveTo>
                    <a:lnTo>
                      <a:pt x="104364" y="65917"/>
                    </a:lnTo>
                    <a:lnTo>
                      <a:pt x="104364" y="52149"/>
                    </a:lnTo>
                    <a:cubicBezTo>
                      <a:pt x="104364" y="50266"/>
                      <a:pt x="104234" y="49032"/>
                      <a:pt x="104234" y="49032"/>
                    </a:cubicBezTo>
                    <a:lnTo>
                      <a:pt x="104364" y="49032"/>
                    </a:lnTo>
                    <a:cubicBezTo>
                      <a:pt x="104364" y="49032"/>
                      <a:pt x="107741" y="52539"/>
                      <a:pt x="113716" y="52539"/>
                    </a:cubicBezTo>
                    <a:cubicBezTo>
                      <a:pt x="123522" y="52539"/>
                      <a:pt x="130861" y="44941"/>
                      <a:pt x="130861" y="33316"/>
                    </a:cubicBezTo>
                    <a:cubicBezTo>
                      <a:pt x="130861" y="21691"/>
                      <a:pt x="124301" y="14028"/>
                      <a:pt x="114300" y="14028"/>
                    </a:cubicBezTo>
                    <a:cubicBezTo>
                      <a:pt x="106507" y="14028"/>
                      <a:pt x="103130" y="19093"/>
                      <a:pt x="103130" y="19093"/>
                    </a:cubicBezTo>
                    <a:lnTo>
                      <a:pt x="103000" y="19093"/>
                    </a:lnTo>
                    <a:cubicBezTo>
                      <a:pt x="103000" y="19093"/>
                      <a:pt x="103130" y="17924"/>
                      <a:pt x="103130" y="16755"/>
                    </a:cubicBezTo>
                    <a:lnTo>
                      <a:pt x="103130" y="14872"/>
                    </a:lnTo>
                    <a:lnTo>
                      <a:pt x="91960" y="14872"/>
                    </a:lnTo>
                    <a:lnTo>
                      <a:pt x="91960" y="65917"/>
                    </a:lnTo>
                    <a:close/>
                    <a:moveTo>
                      <a:pt x="62086" y="28575"/>
                    </a:moveTo>
                    <a:cubicBezTo>
                      <a:pt x="62735" y="25847"/>
                      <a:pt x="64424" y="23315"/>
                      <a:pt x="67996" y="23315"/>
                    </a:cubicBezTo>
                    <a:cubicBezTo>
                      <a:pt x="70918" y="23315"/>
                      <a:pt x="72866" y="25847"/>
                      <a:pt x="72866" y="28575"/>
                    </a:cubicBezTo>
                    <a:lnTo>
                      <a:pt x="62086" y="28575"/>
                    </a:lnTo>
                    <a:close/>
                    <a:moveTo>
                      <a:pt x="49162" y="33186"/>
                    </a:moveTo>
                    <a:cubicBezTo>
                      <a:pt x="49162" y="42992"/>
                      <a:pt x="56241" y="52474"/>
                      <a:pt x="69359" y="52474"/>
                    </a:cubicBezTo>
                    <a:cubicBezTo>
                      <a:pt x="79166" y="52474"/>
                      <a:pt x="85076" y="47149"/>
                      <a:pt x="85076" y="47149"/>
                    </a:cubicBezTo>
                    <a:lnTo>
                      <a:pt x="80530" y="38511"/>
                    </a:lnTo>
                    <a:cubicBezTo>
                      <a:pt x="80530" y="38511"/>
                      <a:pt x="75659" y="42213"/>
                      <a:pt x="70398" y="42213"/>
                    </a:cubicBezTo>
                    <a:cubicBezTo>
                      <a:pt x="66502" y="42213"/>
                      <a:pt x="62735" y="40135"/>
                      <a:pt x="61826" y="35654"/>
                    </a:cubicBezTo>
                    <a:lnTo>
                      <a:pt x="85076" y="35654"/>
                    </a:lnTo>
                    <a:cubicBezTo>
                      <a:pt x="85076" y="35654"/>
                      <a:pt x="85335" y="32991"/>
                      <a:pt x="85335" y="31822"/>
                    </a:cubicBezTo>
                    <a:cubicBezTo>
                      <a:pt x="85335" y="21626"/>
                      <a:pt x="79231" y="14028"/>
                      <a:pt x="68320" y="14028"/>
                    </a:cubicBezTo>
                    <a:cubicBezTo>
                      <a:pt x="56436" y="14028"/>
                      <a:pt x="49162" y="22470"/>
                      <a:pt x="49162" y="33251"/>
                    </a:cubicBezTo>
                    <a:moveTo>
                      <a:pt x="12469" y="40979"/>
                    </a:moveTo>
                    <a:lnTo>
                      <a:pt x="12469" y="11300"/>
                    </a:lnTo>
                    <a:lnTo>
                      <a:pt x="17600" y="11300"/>
                    </a:lnTo>
                    <a:cubicBezTo>
                      <a:pt x="26042" y="11300"/>
                      <a:pt x="31562" y="16301"/>
                      <a:pt x="31562" y="26042"/>
                    </a:cubicBezTo>
                    <a:cubicBezTo>
                      <a:pt x="31562" y="35784"/>
                      <a:pt x="26302" y="40979"/>
                      <a:pt x="17600" y="40979"/>
                    </a:cubicBezTo>
                    <a:lnTo>
                      <a:pt x="12469" y="40979"/>
                    </a:lnTo>
                    <a:close/>
                    <a:moveTo>
                      <a:pt x="0" y="51695"/>
                    </a:moveTo>
                    <a:lnTo>
                      <a:pt x="18119" y="51695"/>
                    </a:lnTo>
                    <a:cubicBezTo>
                      <a:pt x="34225" y="51695"/>
                      <a:pt x="44486" y="42148"/>
                      <a:pt x="44486" y="26042"/>
                    </a:cubicBezTo>
                    <a:cubicBezTo>
                      <a:pt x="44486" y="9936"/>
                      <a:pt x="34225" y="584"/>
                      <a:pt x="18119" y="584"/>
                    </a:cubicBezTo>
                    <a:lnTo>
                      <a:pt x="0" y="584"/>
                    </a:lnTo>
                    <a:lnTo>
                      <a:pt x="0" y="51630"/>
                    </a:lnTo>
                    <a:close/>
                  </a:path>
                </a:pathLst>
              </a:custGeom>
              <a:solidFill>
                <a:srgbClr val="FFFFFF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0298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0C4F14-CF9F-14B2-974C-E426551F53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27" t="9284" r="22568" b="14075"/>
          <a:stretch/>
        </p:blipFill>
        <p:spPr>
          <a:xfrm flipH="1">
            <a:off x="3936731" y="0"/>
            <a:ext cx="3542097" cy="51435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5ACF1AE-3F7A-41EC-B064-8EE383ACA5CE}"/>
              </a:ext>
            </a:extLst>
          </p:cNvPr>
          <p:cNvSpPr txBox="1"/>
          <p:nvPr/>
        </p:nvSpPr>
        <p:spPr>
          <a:xfrm>
            <a:off x="366515" y="189545"/>
            <a:ext cx="46777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MX" sz="24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sz="24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¿Cómo respondemos al mandato de la reinserción desde el paradigma de la protección integral?</a:t>
            </a:r>
            <a:endParaRPr lang="es-CL" sz="2400" b="1" dirty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FF3FB98-A35F-3199-892F-8DDEB245792B}"/>
              </a:ext>
            </a:extLst>
          </p:cNvPr>
          <p:cNvSpPr txBox="1"/>
          <p:nvPr/>
        </p:nvSpPr>
        <p:spPr>
          <a:xfrm>
            <a:off x="366515" y="2128537"/>
            <a:ext cx="3378213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Vulneración de derechos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Rezago escolar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Consumo de drogas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Familias con dificultades en la crianza y supervisión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Contextos barriales violentos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Vivienda,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 err="1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r>
              <a:rPr lang="es-MX" sz="12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1200" dirty="0" err="1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r>
              <a:rPr lang="es-MX" sz="12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1200" dirty="0" err="1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endParaRPr lang="es-419" sz="1200" dirty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E4BC172-4ABA-9D51-D37A-3B815B72C8FC}"/>
              </a:ext>
            </a:extLst>
          </p:cNvPr>
          <p:cNvSpPr txBox="1"/>
          <p:nvPr/>
        </p:nvSpPr>
        <p:spPr>
          <a:xfrm>
            <a:off x="366515" y="3814216"/>
            <a:ext cx="330590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Paso no habilitado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Adolescentes no acompañados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Nula opinión en la decisión de migrar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Duelo migratorio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Familias transnacionales</a:t>
            </a:r>
            <a:endParaRPr lang="es-419" sz="1200" dirty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C9078400-D471-8B5F-3C56-A133BDFB1E00}"/>
              </a:ext>
            </a:extLst>
          </p:cNvPr>
          <p:cNvGrpSpPr/>
          <p:nvPr/>
        </p:nvGrpSpPr>
        <p:grpSpPr>
          <a:xfrm>
            <a:off x="468313" y="244403"/>
            <a:ext cx="2224705" cy="96660"/>
            <a:chOff x="582256" y="401573"/>
            <a:chExt cx="2224705" cy="96660"/>
          </a:xfrm>
          <a:solidFill>
            <a:schemeClr val="bg1"/>
          </a:solidFill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56E202BE-6D71-6CAC-7D74-81FF865118EA}"/>
                </a:ext>
              </a:extLst>
            </p:cNvPr>
            <p:cNvSpPr/>
            <p:nvPr/>
          </p:nvSpPr>
          <p:spPr>
            <a:xfrm>
              <a:off x="582256" y="401573"/>
              <a:ext cx="67407" cy="96252"/>
            </a:xfrm>
            <a:custGeom>
              <a:avLst/>
              <a:gdLst>
                <a:gd name="connsiteX0" fmla="*/ 12169 w 67407"/>
                <a:gd name="connsiteY0" fmla="*/ 65707 h 96252"/>
                <a:gd name="connsiteX1" fmla="*/ 34592 w 67407"/>
                <a:gd name="connsiteY1" fmla="*/ 75346 h 96252"/>
                <a:gd name="connsiteX2" fmla="*/ 44437 w 67407"/>
                <a:gd name="connsiteY2" fmla="*/ 67879 h 96252"/>
                <a:gd name="connsiteX3" fmla="*/ 2188 w 67407"/>
                <a:gd name="connsiteY3" fmla="*/ 28509 h 96252"/>
                <a:gd name="connsiteX4" fmla="*/ 35413 w 67407"/>
                <a:gd name="connsiteY4" fmla="*/ 0 h 96252"/>
                <a:gd name="connsiteX5" fmla="*/ 65630 w 67407"/>
                <a:gd name="connsiteY5" fmla="*/ 10589 h 96252"/>
                <a:gd name="connsiteX6" fmla="*/ 55922 w 67407"/>
                <a:gd name="connsiteY6" fmla="*/ 29188 h 96252"/>
                <a:gd name="connsiteX7" fmla="*/ 35139 w 67407"/>
                <a:gd name="connsiteY7" fmla="*/ 20907 h 96252"/>
                <a:gd name="connsiteX8" fmla="*/ 25158 w 67407"/>
                <a:gd name="connsiteY8" fmla="*/ 28238 h 96252"/>
                <a:gd name="connsiteX9" fmla="*/ 67407 w 67407"/>
                <a:gd name="connsiteY9" fmla="*/ 67336 h 96252"/>
                <a:gd name="connsiteX10" fmla="*/ 34319 w 67407"/>
                <a:gd name="connsiteY10" fmla="*/ 96253 h 96252"/>
                <a:gd name="connsiteX11" fmla="*/ 0 w 67407"/>
                <a:gd name="connsiteY11" fmla="*/ 82948 h 96252"/>
                <a:gd name="connsiteX12" fmla="*/ 12032 w 67407"/>
                <a:gd name="connsiteY12" fmla="*/ 65571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07" h="96252">
                  <a:moveTo>
                    <a:pt x="12169" y="65707"/>
                  </a:moveTo>
                  <a:cubicBezTo>
                    <a:pt x="12169" y="65707"/>
                    <a:pt x="22834" y="75346"/>
                    <a:pt x="34592" y="75346"/>
                  </a:cubicBezTo>
                  <a:cubicBezTo>
                    <a:pt x="39378" y="75346"/>
                    <a:pt x="44437" y="73581"/>
                    <a:pt x="44437" y="67879"/>
                  </a:cubicBezTo>
                  <a:cubicBezTo>
                    <a:pt x="44437" y="56747"/>
                    <a:pt x="2188" y="57154"/>
                    <a:pt x="2188" y="28509"/>
                  </a:cubicBezTo>
                  <a:cubicBezTo>
                    <a:pt x="2188" y="11268"/>
                    <a:pt x="16818" y="0"/>
                    <a:pt x="35413" y="0"/>
                  </a:cubicBezTo>
                  <a:cubicBezTo>
                    <a:pt x="55648" y="0"/>
                    <a:pt x="65630" y="10589"/>
                    <a:pt x="65630" y="10589"/>
                  </a:cubicBezTo>
                  <a:lnTo>
                    <a:pt x="55922" y="29188"/>
                  </a:lnTo>
                  <a:cubicBezTo>
                    <a:pt x="55922" y="29188"/>
                    <a:pt x="46488" y="20907"/>
                    <a:pt x="35139" y="20907"/>
                  </a:cubicBezTo>
                  <a:cubicBezTo>
                    <a:pt x="30354" y="20907"/>
                    <a:pt x="25158" y="22943"/>
                    <a:pt x="25158" y="28238"/>
                  </a:cubicBezTo>
                  <a:cubicBezTo>
                    <a:pt x="25158" y="39913"/>
                    <a:pt x="67407" y="37877"/>
                    <a:pt x="67407" y="67336"/>
                  </a:cubicBezTo>
                  <a:cubicBezTo>
                    <a:pt x="67407" y="82813"/>
                    <a:pt x="55512" y="96253"/>
                    <a:pt x="34319" y="96253"/>
                  </a:cubicBezTo>
                  <a:cubicBezTo>
                    <a:pt x="13126" y="96253"/>
                    <a:pt x="0" y="82948"/>
                    <a:pt x="0" y="82948"/>
                  </a:cubicBezTo>
                  <a:lnTo>
                    <a:pt x="12032" y="65571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AE1A364B-4783-ADB3-6369-224E46C9F0D2}"/>
                </a:ext>
              </a:extLst>
            </p:cNvPr>
            <p:cNvSpPr/>
            <p:nvPr/>
          </p:nvSpPr>
          <p:spPr>
            <a:xfrm>
              <a:off x="65786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986151FC-82CA-05FC-FFA5-8966F13D73FB}"/>
                </a:ext>
              </a:extLst>
            </p:cNvPr>
            <p:cNvSpPr/>
            <p:nvPr/>
          </p:nvSpPr>
          <p:spPr>
            <a:xfrm>
              <a:off x="736623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6 w 46077"/>
                <a:gd name="connsiteY1" fmla="*/ 1086 h 68150"/>
                <a:gd name="connsiteX2" fmla="*/ 21876 w 46077"/>
                <a:gd name="connsiteY2" fmla="*/ 12490 h 68150"/>
                <a:gd name="connsiteX3" fmla="*/ 21603 w 46077"/>
                <a:gd name="connsiteY3" fmla="*/ 16698 h 68150"/>
                <a:gd name="connsiteX4" fmla="*/ 21876 w 46077"/>
                <a:gd name="connsiteY4" fmla="*/ 16698 h 68150"/>
                <a:gd name="connsiteX5" fmla="*/ 43480 w 46077"/>
                <a:gd name="connsiteY5" fmla="*/ 0 h 68150"/>
                <a:gd name="connsiteX6" fmla="*/ 46077 w 46077"/>
                <a:gd name="connsiteY6" fmla="*/ 271 h 68150"/>
                <a:gd name="connsiteX7" fmla="*/ 46077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6" y="1086"/>
                  </a:lnTo>
                  <a:lnTo>
                    <a:pt x="21876" y="12490"/>
                  </a:lnTo>
                  <a:cubicBezTo>
                    <a:pt x="21876" y="14662"/>
                    <a:pt x="21603" y="16698"/>
                    <a:pt x="21603" y="16698"/>
                  </a:cubicBezTo>
                  <a:lnTo>
                    <a:pt x="21876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7" y="271"/>
                    <a:pt x="46077" y="271"/>
                  </a:cubicBezTo>
                  <a:lnTo>
                    <a:pt x="46077" y="22400"/>
                  </a:lnTo>
                  <a:cubicBezTo>
                    <a:pt x="46077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A11606B2-6818-BF1C-8EF2-CDB74F803985}"/>
                </a:ext>
              </a:extLst>
            </p:cNvPr>
            <p:cNvSpPr/>
            <p:nvPr/>
          </p:nvSpPr>
          <p:spPr>
            <a:xfrm>
              <a:off x="785708" y="429268"/>
              <a:ext cx="74106" cy="67200"/>
            </a:xfrm>
            <a:custGeom>
              <a:avLst/>
              <a:gdLst>
                <a:gd name="connsiteX0" fmla="*/ 0 w 74106"/>
                <a:gd name="connsiteY0" fmla="*/ 0 h 67200"/>
                <a:gd name="connsiteX1" fmla="*/ 23927 w 74106"/>
                <a:gd name="connsiteY1" fmla="*/ 0 h 67200"/>
                <a:gd name="connsiteX2" fmla="*/ 34455 w 74106"/>
                <a:gd name="connsiteY2" fmla="*/ 35704 h 67200"/>
                <a:gd name="connsiteX3" fmla="*/ 36917 w 74106"/>
                <a:gd name="connsiteY3" fmla="*/ 47244 h 67200"/>
                <a:gd name="connsiteX4" fmla="*/ 37190 w 74106"/>
                <a:gd name="connsiteY4" fmla="*/ 47244 h 67200"/>
                <a:gd name="connsiteX5" fmla="*/ 39651 w 74106"/>
                <a:gd name="connsiteY5" fmla="*/ 35704 h 67200"/>
                <a:gd name="connsiteX6" fmla="*/ 50043 w 74106"/>
                <a:gd name="connsiteY6" fmla="*/ 0 h 67200"/>
                <a:gd name="connsiteX7" fmla="*/ 74107 w 74106"/>
                <a:gd name="connsiteY7" fmla="*/ 0 h 67200"/>
                <a:gd name="connsiteX8" fmla="*/ 51136 w 74106"/>
                <a:gd name="connsiteY8" fmla="*/ 67200 h 67200"/>
                <a:gd name="connsiteX9" fmla="*/ 23381 w 74106"/>
                <a:gd name="connsiteY9" fmla="*/ 67200 h 67200"/>
                <a:gd name="connsiteX10" fmla="*/ 0 w 74106"/>
                <a:gd name="connsiteY10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06" h="67200">
                  <a:moveTo>
                    <a:pt x="0" y="0"/>
                  </a:moveTo>
                  <a:lnTo>
                    <a:pt x="23927" y="0"/>
                  </a:lnTo>
                  <a:lnTo>
                    <a:pt x="34455" y="35704"/>
                  </a:lnTo>
                  <a:cubicBezTo>
                    <a:pt x="35823" y="40049"/>
                    <a:pt x="36917" y="47244"/>
                    <a:pt x="36917" y="47244"/>
                  </a:cubicBezTo>
                  <a:lnTo>
                    <a:pt x="37190" y="47244"/>
                  </a:lnTo>
                  <a:cubicBezTo>
                    <a:pt x="37190" y="47244"/>
                    <a:pt x="38421" y="40049"/>
                    <a:pt x="39651" y="35704"/>
                  </a:cubicBezTo>
                  <a:lnTo>
                    <a:pt x="50043" y="0"/>
                  </a:lnTo>
                  <a:lnTo>
                    <a:pt x="74107" y="0"/>
                  </a:lnTo>
                  <a:lnTo>
                    <a:pt x="51136" y="67200"/>
                  </a:lnTo>
                  <a:lnTo>
                    <a:pt x="23381" y="6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D66496B5-5586-35B3-56EF-13B5BD7523EB}"/>
                </a:ext>
              </a:extLst>
            </p:cNvPr>
            <p:cNvSpPr/>
            <p:nvPr/>
          </p:nvSpPr>
          <p:spPr>
            <a:xfrm>
              <a:off x="868292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4E5FDCB1-5D40-B5FD-D64D-5D4FD68421D9}"/>
                </a:ext>
              </a:extLst>
            </p:cNvPr>
            <p:cNvSpPr/>
            <p:nvPr/>
          </p:nvSpPr>
          <p:spPr>
            <a:xfrm>
              <a:off x="90288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6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204409BD-454B-7B26-2DBF-C035C4F5E0E3}"/>
                </a:ext>
              </a:extLst>
            </p:cNvPr>
            <p:cNvSpPr/>
            <p:nvPr/>
          </p:nvSpPr>
          <p:spPr>
            <a:xfrm>
              <a:off x="98013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4660C4C2-A1EA-B718-8D0C-612F9B5396F2}"/>
                </a:ext>
              </a:extLst>
            </p:cNvPr>
            <p:cNvSpPr/>
            <p:nvPr/>
          </p:nvSpPr>
          <p:spPr>
            <a:xfrm>
              <a:off x="101472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FCFB26E1-4CB1-4BB4-7774-8E183747A87F}"/>
                </a:ext>
              </a:extLst>
            </p:cNvPr>
            <p:cNvSpPr/>
            <p:nvPr/>
          </p:nvSpPr>
          <p:spPr>
            <a:xfrm>
              <a:off x="1135869" y="403202"/>
              <a:ext cx="79302" cy="93266"/>
            </a:xfrm>
            <a:custGeom>
              <a:avLst/>
              <a:gdLst>
                <a:gd name="connsiteX0" fmla="*/ 0 w 79302"/>
                <a:gd name="connsiteY0" fmla="*/ 0 h 93266"/>
                <a:gd name="connsiteX1" fmla="*/ 23244 w 79302"/>
                <a:gd name="connsiteY1" fmla="*/ 0 h 93266"/>
                <a:gd name="connsiteX2" fmla="*/ 49222 w 79302"/>
                <a:gd name="connsiteY2" fmla="*/ 43578 h 93266"/>
                <a:gd name="connsiteX3" fmla="*/ 57152 w 79302"/>
                <a:gd name="connsiteY3" fmla="*/ 59462 h 93266"/>
                <a:gd name="connsiteX4" fmla="*/ 57426 w 79302"/>
                <a:gd name="connsiteY4" fmla="*/ 59462 h 93266"/>
                <a:gd name="connsiteX5" fmla="*/ 56332 w 79302"/>
                <a:gd name="connsiteY5" fmla="*/ 43578 h 93266"/>
                <a:gd name="connsiteX6" fmla="*/ 56332 w 79302"/>
                <a:gd name="connsiteY6" fmla="*/ 0 h 93266"/>
                <a:gd name="connsiteX7" fmla="*/ 79302 w 79302"/>
                <a:gd name="connsiteY7" fmla="*/ 0 h 93266"/>
                <a:gd name="connsiteX8" fmla="*/ 79302 w 79302"/>
                <a:gd name="connsiteY8" fmla="*/ 93266 h 93266"/>
                <a:gd name="connsiteX9" fmla="*/ 56195 w 79302"/>
                <a:gd name="connsiteY9" fmla="*/ 93266 h 93266"/>
                <a:gd name="connsiteX10" fmla="*/ 30080 w 79302"/>
                <a:gd name="connsiteY10" fmla="*/ 49823 h 93266"/>
                <a:gd name="connsiteX11" fmla="*/ 22150 w 79302"/>
                <a:gd name="connsiteY11" fmla="*/ 33940 h 93266"/>
                <a:gd name="connsiteX12" fmla="*/ 21877 w 79302"/>
                <a:gd name="connsiteY12" fmla="*/ 33940 h 93266"/>
                <a:gd name="connsiteX13" fmla="*/ 22970 w 79302"/>
                <a:gd name="connsiteY13" fmla="*/ 49823 h 93266"/>
                <a:gd name="connsiteX14" fmla="*/ 22970 w 79302"/>
                <a:gd name="connsiteY14" fmla="*/ 93266 h 93266"/>
                <a:gd name="connsiteX15" fmla="*/ 0 w 79302"/>
                <a:gd name="connsiteY15" fmla="*/ 93266 h 93266"/>
                <a:gd name="connsiteX16" fmla="*/ 0 w 79302"/>
                <a:gd name="connsiteY16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302" h="93266">
                  <a:moveTo>
                    <a:pt x="0" y="0"/>
                  </a:moveTo>
                  <a:lnTo>
                    <a:pt x="23244" y="0"/>
                  </a:lnTo>
                  <a:lnTo>
                    <a:pt x="49222" y="43578"/>
                  </a:lnTo>
                  <a:cubicBezTo>
                    <a:pt x="52914" y="49688"/>
                    <a:pt x="57152" y="59462"/>
                    <a:pt x="57152" y="59462"/>
                  </a:cubicBezTo>
                  <a:lnTo>
                    <a:pt x="57426" y="59462"/>
                  </a:lnTo>
                  <a:cubicBezTo>
                    <a:pt x="57426" y="59462"/>
                    <a:pt x="56332" y="49416"/>
                    <a:pt x="56332" y="43578"/>
                  </a:cubicBezTo>
                  <a:lnTo>
                    <a:pt x="56332" y="0"/>
                  </a:lnTo>
                  <a:lnTo>
                    <a:pt x="79302" y="0"/>
                  </a:lnTo>
                  <a:lnTo>
                    <a:pt x="79302" y="93266"/>
                  </a:lnTo>
                  <a:lnTo>
                    <a:pt x="56195" y="93266"/>
                  </a:lnTo>
                  <a:lnTo>
                    <a:pt x="30080" y="49823"/>
                  </a:lnTo>
                  <a:cubicBezTo>
                    <a:pt x="26389" y="43714"/>
                    <a:pt x="22150" y="33940"/>
                    <a:pt x="22150" y="33940"/>
                  </a:cubicBezTo>
                  <a:lnTo>
                    <a:pt x="21877" y="33940"/>
                  </a:lnTo>
                  <a:cubicBezTo>
                    <a:pt x="21877" y="33940"/>
                    <a:pt x="22970" y="43986"/>
                    <a:pt x="22970" y="49823"/>
                  </a:cubicBezTo>
                  <a:lnTo>
                    <a:pt x="22970" y="93266"/>
                  </a:lnTo>
                  <a:lnTo>
                    <a:pt x="0" y="93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8C71B3A0-B648-639B-114E-BF38018F0F4F}"/>
                </a:ext>
              </a:extLst>
            </p:cNvPr>
            <p:cNvSpPr/>
            <p:nvPr/>
          </p:nvSpPr>
          <p:spPr>
            <a:xfrm>
              <a:off x="1229391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F0ABF2E5-A2B8-7C26-27C0-BB0ABC1E7B78}"/>
                </a:ext>
              </a:extLst>
            </p:cNvPr>
            <p:cNvSpPr/>
            <p:nvPr/>
          </p:nvSpPr>
          <p:spPr>
            <a:xfrm>
              <a:off x="130322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5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07790B0E-3AAA-04D6-898B-37C8F03BD98E}"/>
                </a:ext>
              </a:extLst>
            </p:cNvPr>
            <p:cNvSpPr/>
            <p:nvPr/>
          </p:nvSpPr>
          <p:spPr>
            <a:xfrm>
              <a:off x="138047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1311A160-16A8-C551-A004-FCE1B8938AC8}"/>
                </a:ext>
              </a:extLst>
            </p:cNvPr>
            <p:cNvSpPr/>
            <p:nvPr/>
          </p:nvSpPr>
          <p:spPr>
            <a:xfrm>
              <a:off x="1415205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3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3" y="18735"/>
                    <a:pt x="22834" y="25115"/>
                    <a:pt x="22834" y="35297"/>
                  </a:cubicBezTo>
                  <a:cubicBezTo>
                    <a:pt x="22834" y="45479"/>
                    <a:pt x="29943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32A618BB-1713-0F3F-0FD2-24456351B21B}"/>
                </a:ext>
              </a:extLst>
            </p:cNvPr>
            <p:cNvSpPr/>
            <p:nvPr/>
          </p:nvSpPr>
          <p:spPr>
            <a:xfrm>
              <a:off x="1503531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4 w 67680"/>
                <a:gd name="connsiteY8" fmla="*/ 68694 h 68693"/>
                <a:gd name="connsiteX9" fmla="*/ 44984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4" y="68694"/>
                  </a:lnTo>
                  <a:lnTo>
                    <a:pt x="44984" y="29324"/>
                  </a:lnTo>
                  <a:cubicBezTo>
                    <a:pt x="44984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EA3C98D7-3EBF-2F03-A914-0AC532402271}"/>
                </a:ext>
              </a:extLst>
            </p:cNvPr>
            <p:cNvSpPr/>
            <p:nvPr/>
          </p:nvSpPr>
          <p:spPr>
            <a:xfrm>
              <a:off x="1581876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242CCB54-ACC1-52CB-A989-EE66E96B3CF3}"/>
                </a:ext>
              </a:extLst>
            </p:cNvPr>
            <p:cNvSpPr/>
            <p:nvPr/>
          </p:nvSpPr>
          <p:spPr>
            <a:xfrm>
              <a:off x="1659675" y="403202"/>
              <a:ext cx="31720" cy="93944"/>
            </a:xfrm>
            <a:custGeom>
              <a:avLst/>
              <a:gdLst>
                <a:gd name="connsiteX0" fmla="*/ 0 w 31720"/>
                <a:gd name="connsiteY0" fmla="*/ 0 h 93944"/>
                <a:gd name="connsiteX1" fmla="*/ 22697 w 31720"/>
                <a:gd name="connsiteY1" fmla="*/ 0 h 93944"/>
                <a:gd name="connsiteX2" fmla="*/ 22697 w 31720"/>
                <a:gd name="connsiteY2" fmla="*/ 65436 h 93944"/>
                <a:gd name="connsiteX3" fmla="*/ 28986 w 31720"/>
                <a:gd name="connsiteY3" fmla="*/ 73988 h 93944"/>
                <a:gd name="connsiteX4" fmla="*/ 31721 w 31720"/>
                <a:gd name="connsiteY4" fmla="*/ 73988 h 93944"/>
                <a:gd name="connsiteX5" fmla="*/ 31721 w 31720"/>
                <a:gd name="connsiteY5" fmla="*/ 93538 h 93944"/>
                <a:gd name="connsiteX6" fmla="*/ 24885 w 31720"/>
                <a:gd name="connsiteY6" fmla="*/ 93945 h 93944"/>
                <a:gd name="connsiteX7" fmla="*/ 0 w 31720"/>
                <a:gd name="connsiteY7" fmla="*/ 68558 h 93944"/>
                <a:gd name="connsiteX8" fmla="*/ 0 w 31720"/>
                <a:gd name="connsiteY8" fmla="*/ 136 h 9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20" h="93944">
                  <a:moveTo>
                    <a:pt x="0" y="0"/>
                  </a:moveTo>
                  <a:lnTo>
                    <a:pt x="22697" y="0"/>
                  </a:lnTo>
                  <a:lnTo>
                    <a:pt x="22697" y="65436"/>
                  </a:lnTo>
                  <a:cubicBezTo>
                    <a:pt x="22697" y="71816"/>
                    <a:pt x="23927" y="73988"/>
                    <a:pt x="28986" y="73988"/>
                  </a:cubicBezTo>
                  <a:cubicBezTo>
                    <a:pt x="30490" y="73988"/>
                    <a:pt x="31721" y="73988"/>
                    <a:pt x="31721" y="73988"/>
                  </a:cubicBezTo>
                  <a:lnTo>
                    <a:pt x="31721" y="93538"/>
                  </a:lnTo>
                  <a:cubicBezTo>
                    <a:pt x="31721" y="93538"/>
                    <a:pt x="28576" y="93945"/>
                    <a:pt x="24885" y="93945"/>
                  </a:cubicBezTo>
                  <a:cubicBezTo>
                    <a:pt x="12852" y="93945"/>
                    <a:pt x="0" y="91094"/>
                    <a:pt x="0" y="68558"/>
                  </a:cubicBezTo>
                  <a:lnTo>
                    <a:pt x="0" y="136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EDD7F33D-F1C6-A9B8-2C2A-0F6D8578DEB4}"/>
                </a:ext>
              </a:extLst>
            </p:cNvPr>
            <p:cNvSpPr/>
            <p:nvPr/>
          </p:nvSpPr>
          <p:spPr>
            <a:xfrm>
              <a:off x="1728449" y="403067"/>
              <a:ext cx="71645" cy="94759"/>
            </a:xfrm>
            <a:custGeom>
              <a:avLst/>
              <a:gdLst>
                <a:gd name="connsiteX0" fmla="*/ 30901 w 71645"/>
                <a:gd name="connsiteY0" fmla="*/ 24572 h 94759"/>
                <a:gd name="connsiteX1" fmla="*/ 48675 w 71645"/>
                <a:gd name="connsiteY1" fmla="*/ 29867 h 94759"/>
                <a:gd name="connsiteX2" fmla="*/ 48949 w 71645"/>
                <a:gd name="connsiteY2" fmla="*/ 29867 h 94759"/>
                <a:gd name="connsiteX3" fmla="*/ 48949 w 71645"/>
                <a:gd name="connsiteY3" fmla="*/ 26880 h 94759"/>
                <a:gd name="connsiteX4" fmla="*/ 48949 w 71645"/>
                <a:gd name="connsiteY4" fmla="*/ 0 h 94759"/>
                <a:gd name="connsiteX5" fmla="*/ 71646 w 71645"/>
                <a:gd name="connsiteY5" fmla="*/ 0 h 94759"/>
                <a:gd name="connsiteX6" fmla="*/ 71646 w 71645"/>
                <a:gd name="connsiteY6" fmla="*/ 93266 h 94759"/>
                <a:gd name="connsiteX7" fmla="*/ 50316 w 71645"/>
                <a:gd name="connsiteY7" fmla="*/ 93266 h 94759"/>
                <a:gd name="connsiteX8" fmla="*/ 50316 w 71645"/>
                <a:gd name="connsiteY8" fmla="*/ 88786 h 94759"/>
                <a:gd name="connsiteX9" fmla="*/ 50316 w 71645"/>
                <a:gd name="connsiteY9" fmla="*/ 84985 h 94759"/>
                <a:gd name="connsiteX10" fmla="*/ 50043 w 71645"/>
                <a:gd name="connsiteY10" fmla="*/ 84985 h 94759"/>
                <a:gd name="connsiteX11" fmla="*/ 30490 w 71645"/>
                <a:gd name="connsiteY11" fmla="*/ 94759 h 94759"/>
                <a:gd name="connsiteX12" fmla="*/ 0 w 71645"/>
                <a:gd name="connsiteY12" fmla="*/ 59598 h 94759"/>
                <a:gd name="connsiteX13" fmla="*/ 30901 w 71645"/>
                <a:gd name="connsiteY13" fmla="*/ 24572 h 94759"/>
                <a:gd name="connsiteX14" fmla="*/ 36096 w 71645"/>
                <a:gd name="connsiteY14" fmla="*/ 76161 h 94759"/>
                <a:gd name="connsiteX15" fmla="*/ 49359 w 71645"/>
                <a:gd name="connsiteY15" fmla="*/ 59598 h 94759"/>
                <a:gd name="connsiteX16" fmla="*/ 36096 w 71645"/>
                <a:gd name="connsiteY16" fmla="*/ 43578 h 94759"/>
                <a:gd name="connsiteX17" fmla="*/ 22834 w 71645"/>
                <a:gd name="connsiteY17" fmla="*/ 59598 h 94759"/>
                <a:gd name="connsiteX18" fmla="*/ 36096 w 71645"/>
                <a:gd name="connsiteY18" fmla="*/ 76161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645" h="94759">
                  <a:moveTo>
                    <a:pt x="30901" y="24572"/>
                  </a:moveTo>
                  <a:cubicBezTo>
                    <a:pt x="44573" y="24572"/>
                    <a:pt x="48675" y="29867"/>
                    <a:pt x="48675" y="29867"/>
                  </a:cubicBezTo>
                  <a:lnTo>
                    <a:pt x="48949" y="29867"/>
                  </a:lnTo>
                  <a:cubicBezTo>
                    <a:pt x="48949" y="29867"/>
                    <a:pt x="48949" y="28509"/>
                    <a:pt x="48949" y="26880"/>
                  </a:cubicBezTo>
                  <a:lnTo>
                    <a:pt x="48949" y="0"/>
                  </a:lnTo>
                  <a:lnTo>
                    <a:pt x="71646" y="0"/>
                  </a:lnTo>
                  <a:lnTo>
                    <a:pt x="71646" y="93266"/>
                  </a:lnTo>
                  <a:lnTo>
                    <a:pt x="50316" y="93266"/>
                  </a:lnTo>
                  <a:lnTo>
                    <a:pt x="50316" y="88786"/>
                  </a:lnTo>
                  <a:cubicBezTo>
                    <a:pt x="50316" y="86750"/>
                    <a:pt x="50316" y="84985"/>
                    <a:pt x="50316" y="84985"/>
                  </a:cubicBezTo>
                  <a:lnTo>
                    <a:pt x="50043" y="84985"/>
                  </a:lnTo>
                  <a:cubicBezTo>
                    <a:pt x="50043" y="84985"/>
                    <a:pt x="44437" y="94759"/>
                    <a:pt x="30490" y="94759"/>
                  </a:cubicBezTo>
                  <a:cubicBezTo>
                    <a:pt x="12169" y="94759"/>
                    <a:pt x="0" y="80369"/>
                    <a:pt x="0" y="59598"/>
                  </a:cubicBezTo>
                  <a:cubicBezTo>
                    <a:pt x="0" y="38827"/>
                    <a:pt x="12852" y="24572"/>
                    <a:pt x="30901" y="24572"/>
                  </a:cubicBezTo>
                  <a:close/>
                  <a:moveTo>
                    <a:pt x="36096" y="76161"/>
                  </a:moveTo>
                  <a:cubicBezTo>
                    <a:pt x="42933" y="76161"/>
                    <a:pt x="49359" y="71137"/>
                    <a:pt x="49359" y="59598"/>
                  </a:cubicBezTo>
                  <a:cubicBezTo>
                    <a:pt x="49359" y="51452"/>
                    <a:pt x="44984" y="43578"/>
                    <a:pt x="36096" y="43578"/>
                  </a:cubicBezTo>
                  <a:cubicBezTo>
                    <a:pt x="28986" y="43578"/>
                    <a:pt x="22834" y="49280"/>
                    <a:pt x="22834" y="59598"/>
                  </a:cubicBezTo>
                  <a:cubicBezTo>
                    <a:pt x="22834" y="69916"/>
                    <a:pt x="28166" y="76161"/>
                    <a:pt x="36096" y="76161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324F076D-7AC4-A143-7A65-46A53848FBAA}"/>
                </a:ext>
              </a:extLst>
            </p:cNvPr>
            <p:cNvSpPr/>
            <p:nvPr/>
          </p:nvSpPr>
          <p:spPr>
            <a:xfrm>
              <a:off x="1811853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98EE309A-AE83-3952-819E-FCD10490B1A6}"/>
                </a:ext>
              </a:extLst>
            </p:cNvPr>
            <p:cNvSpPr/>
            <p:nvPr/>
          </p:nvSpPr>
          <p:spPr>
            <a:xfrm>
              <a:off x="1921099" y="403202"/>
              <a:ext cx="102135" cy="93266"/>
            </a:xfrm>
            <a:custGeom>
              <a:avLst/>
              <a:gdLst>
                <a:gd name="connsiteX0" fmla="*/ 7247 w 102135"/>
                <a:gd name="connsiteY0" fmla="*/ 0 h 93266"/>
                <a:gd name="connsiteX1" fmla="*/ 32268 w 102135"/>
                <a:gd name="connsiteY1" fmla="*/ 0 h 93266"/>
                <a:gd name="connsiteX2" fmla="*/ 45941 w 102135"/>
                <a:gd name="connsiteY2" fmla="*/ 39370 h 93266"/>
                <a:gd name="connsiteX3" fmla="*/ 50726 w 102135"/>
                <a:gd name="connsiteY3" fmla="*/ 54711 h 93266"/>
                <a:gd name="connsiteX4" fmla="*/ 51000 w 102135"/>
                <a:gd name="connsiteY4" fmla="*/ 54711 h 93266"/>
                <a:gd name="connsiteX5" fmla="*/ 55785 w 102135"/>
                <a:gd name="connsiteY5" fmla="*/ 39370 h 93266"/>
                <a:gd name="connsiteX6" fmla="*/ 69458 w 102135"/>
                <a:gd name="connsiteY6" fmla="*/ 0 h 93266"/>
                <a:gd name="connsiteX7" fmla="*/ 94479 w 102135"/>
                <a:gd name="connsiteY7" fmla="*/ 0 h 93266"/>
                <a:gd name="connsiteX8" fmla="*/ 102136 w 102135"/>
                <a:gd name="connsiteY8" fmla="*/ 93266 h 93266"/>
                <a:gd name="connsiteX9" fmla="*/ 79166 w 102135"/>
                <a:gd name="connsiteY9" fmla="*/ 93266 h 93266"/>
                <a:gd name="connsiteX10" fmla="*/ 76294 w 102135"/>
                <a:gd name="connsiteY10" fmla="*/ 51317 h 93266"/>
                <a:gd name="connsiteX11" fmla="*/ 76294 w 102135"/>
                <a:gd name="connsiteY11" fmla="*/ 35704 h 93266"/>
                <a:gd name="connsiteX12" fmla="*/ 76021 w 102135"/>
                <a:gd name="connsiteY12" fmla="*/ 35704 h 93266"/>
                <a:gd name="connsiteX13" fmla="*/ 70825 w 102135"/>
                <a:gd name="connsiteY13" fmla="*/ 51317 h 93266"/>
                <a:gd name="connsiteX14" fmla="*/ 60981 w 102135"/>
                <a:gd name="connsiteY14" fmla="*/ 78333 h 93266"/>
                <a:gd name="connsiteX15" fmla="*/ 41292 w 102135"/>
                <a:gd name="connsiteY15" fmla="*/ 78333 h 93266"/>
                <a:gd name="connsiteX16" fmla="*/ 31447 w 102135"/>
                <a:gd name="connsiteY16" fmla="*/ 51317 h 93266"/>
                <a:gd name="connsiteX17" fmla="*/ 26252 w 102135"/>
                <a:gd name="connsiteY17" fmla="*/ 35704 h 93266"/>
                <a:gd name="connsiteX18" fmla="*/ 25978 w 102135"/>
                <a:gd name="connsiteY18" fmla="*/ 35704 h 93266"/>
                <a:gd name="connsiteX19" fmla="*/ 25978 w 102135"/>
                <a:gd name="connsiteY19" fmla="*/ 51317 h 93266"/>
                <a:gd name="connsiteX20" fmla="*/ 23107 w 102135"/>
                <a:gd name="connsiteY20" fmla="*/ 93266 h 93266"/>
                <a:gd name="connsiteX21" fmla="*/ 0 w 102135"/>
                <a:gd name="connsiteY21" fmla="*/ 93266 h 93266"/>
                <a:gd name="connsiteX22" fmla="*/ 7794 w 102135"/>
                <a:gd name="connsiteY22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135" h="93266">
                  <a:moveTo>
                    <a:pt x="7247" y="0"/>
                  </a:moveTo>
                  <a:lnTo>
                    <a:pt x="32268" y="0"/>
                  </a:lnTo>
                  <a:lnTo>
                    <a:pt x="45941" y="39370"/>
                  </a:lnTo>
                  <a:cubicBezTo>
                    <a:pt x="47992" y="45343"/>
                    <a:pt x="50726" y="54711"/>
                    <a:pt x="50726" y="54711"/>
                  </a:cubicBezTo>
                  <a:lnTo>
                    <a:pt x="51000" y="54711"/>
                  </a:lnTo>
                  <a:cubicBezTo>
                    <a:pt x="51000" y="54711"/>
                    <a:pt x="53597" y="45343"/>
                    <a:pt x="55785" y="39370"/>
                  </a:cubicBezTo>
                  <a:lnTo>
                    <a:pt x="69458" y="0"/>
                  </a:lnTo>
                  <a:lnTo>
                    <a:pt x="94479" y="0"/>
                  </a:lnTo>
                  <a:lnTo>
                    <a:pt x="102136" y="93266"/>
                  </a:lnTo>
                  <a:lnTo>
                    <a:pt x="79166" y="93266"/>
                  </a:lnTo>
                  <a:lnTo>
                    <a:pt x="76294" y="51317"/>
                  </a:lnTo>
                  <a:cubicBezTo>
                    <a:pt x="75747" y="44257"/>
                    <a:pt x="76294" y="35704"/>
                    <a:pt x="76294" y="35704"/>
                  </a:cubicBezTo>
                  <a:lnTo>
                    <a:pt x="76021" y="35704"/>
                  </a:lnTo>
                  <a:cubicBezTo>
                    <a:pt x="76021" y="35704"/>
                    <a:pt x="72876" y="45479"/>
                    <a:pt x="70825" y="51317"/>
                  </a:cubicBezTo>
                  <a:lnTo>
                    <a:pt x="60981" y="78333"/>
                  </a:lnTo>
                  <a:lnTo>
                    <a:pt x="41292" y="78333"/>
                  </a:lnTo>
                  <a:lnTo>
                    <a:pt x="31447" y="51317"/>
                  </a:lnTo>
                  <a:cubicBezTo>
                    <a:pt x="29396" y="45479"/>
                    <a:pt x="26252" y="35704"/>
                    <a:pt x="26252" y="35704"/>
                  </a:cubicBezTo>
                  <a:lnTo>
                    <a:pt x="25978" y="35704"/>
                  </a:lnTo>
                  <a:cubicBezTo>
                    <a:pt x="25978" y="35704"/>
                    <a:pt x="26525" y="44257"/>
                    <a:pt x="25978" y="51317"/>
                  </a:cubicBezTo>
                  <a:lnTo>
                    <a:pt x="23107" y="93266"/>
                  </a:lnTo>
                  <a:lnTo>
                    <a:pt x="0" y="93266"/>
                  </a:lnTo>
                  <a:lnTo>
                    <a:pt x="7794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CEB75F7D-A4AD-28C2-CC70-F9233F49B7DE}"/>
                </a:ext>
              </a:extLst>
            </p:cNvPr>
            <p:cNvSpPr/>
            <p:nvPr/>
          </p:nvSpPr>
          <p:spPr>
            <a:xfrm>
              <a:off x="203444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2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4DCF32FA-630A-16B3-6528-5341920F22EE}"/>
                </a:ext>
              </a:extLst>
            </p:cNvPr>
            <p:cNvSpPr/>
            <p:nvPr/>
          </p:nvSpPr>
          <p:spPr>
            <a:xfrm>
              <a:off x="2113339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3 w 67680"/>
                <a:gd name="connsiteY8" fmla="*/ 68694 h 68693"/>
                <a:gd name="connsiteX9" fmla="*/ 44983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3" y="68694"/>
                  </a:lnTo>
                  <a:lnTo>
                    <a:pt x="44983" y="29324"/>
                  </a:lnTo>
                  <a:cubicBezTo>
                    <a:pt x="44983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77405C0A-1951-A30E-F03F-10226754A918}"/>
                </a:ext>
              </a:extLst>
            </p:cNvPr>
            <p:cNvSpPr/>
            <p:nvPr/>
          </p:nvSpPr>
          <p:spPr>
            <a:xfrm>
              <a:off x="219195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147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147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16E09F51-5A8C-8E42-1B83-31E395C30548}"/>
                </a:ext>
              </a:extLst>
            </p:cNvPr>
            <p:cNvSpPr/>
            <p:nvPr/>
          </p:nvSpPr>
          <p:spPr>
            <a:xfrm>
              <a:off x="2280284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7 w 46077"/>
                <a:gd name="connsiteY1" fmla="*/ 1086 h 68150"/>
                <a:gd name="connsiteX2" fmla="*/ 21877 w 46077"/>
                <a:gd name="connsiteY2" fmla="*/ 12490 h 68150"/>
                <a:gd name="connsiteX3" fmla="*/ 21603 w 46077"/>
                <a:gd name="connsiteY3" fmla="*/ 16698 h 68150"/>
                <a:gd name="connsiteX4" fmla="*/ 21877 w 46077"/>
                <a:gd name="connsiteY4" fmla="*/ 16698 h 68150"/>
                <a:gd name="connsiteX5" fmla="*/ 43480 w 46077"/>
                <a:gd name="connsiteY5" fmla="*/ 0 h 68150"/>
                <a:gd name="connsiteX6" fmla="*/ 46078 w 46077"/>
                <a:gd name="connsiteY6" fmla="*/ 271 h 68150"/>
                <a:gd name="connsiteX7" fmla="*/ 46078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7" y="1086"/>
                  </a:lnTo>
                  <a:lnTo>
                    <a:pt x="21877" y="12490"/>
                  </a:lnTo>
                  <a:cubicBezTo>
                    <a:pt x="21877" y="14662"/>
                    <a:pt x="21603" y="16698"/>
                    <a:pt x="21603" y="16698"/>
                  </a:cubicBezTo>
                  <a:lnTo>
                    <a:pt x="21877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8" y="271"/>
                    <a:pt x="46078" y="271"/>
                  </a:cubicBezTo>
                  <a:lnTo>
                    <a:pt x="46078" y="22400"/>
                  </a:lnTo>
                  <a:cubicBezTo>
                    <a:pt x="46078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9C7F832A-4313-7D26-9A2D-591DD047A0DA}"/>
                </a:ext>
              </a:extLst>
            </p:cNvPr>
            <p:cNvSpPr/>
            <p:nvPr/>
          </p:nvSpPr>
          <p:spPr>
            <a:xfrm>
              <a:off x="2331968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0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0" y="39506"/>
                  </a:lnTo>
                  <a:cubicBezTo>
                    <a:pt x="25021" y="47787"/>
                    <a:pt x="31857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8667D1EC-C6B6-C92E-B943-B18023B09982}"/>
                </a:ext>
              </a:extLst>
            </p:cNvPr>
            <p:cNvSpPr/>
            <p:nvPr/>
          </p:nvSpPr>
          <p:spPr>
            <a:xfrm>
              <a:off x="2405527" y="427775"/>
              <a:ext cx="54828" cy="70458"/>
            </a:xfrm>
            <a:custGeom>
              <a:avLst/>
              <a:gdLst>
                <a:gd name="connsiteX0" fmla="*/ 9708 w 54828"/>
                <a:gd name="connsiteY0" fmla="*/ 45208 h 70458"/>
                <a:gd name="connsiteX1" fmla="*/ 26935 w 54828"/>
                <a:gd name="connsiteY1" fmla="*/ 51996 h 70458"/>
                <a:gd name="connsiteX2" fmla="*/ 33635 w 54828"/>
                <a:gd name="connsiteY2" fmla="*/ 48873 h 70458"/>
                <a:gd name="connsiteX3" fmla="*/ 2051 w 54828"/>
                <a:gd name="connsiteY3" fmla="*/ 20500 h 70458"/>
                <a:gd name="connsiteX4" fmla="*/ 29944 w 54828"/>
                <a:gd name="connsiteY4" fmla="*/ 0 h 70458"/>
                <a:gd name="connsiteX5" fmla="*/ 53734 w 54828"/>
                <a:gd name="connsiteY5" fmla="*/ 7738 h 70458"/>
                <a:gd name="connsiteX6" fmla="*/ 45941 w 54828"/>
                <a:gd name="connsiteY6" fmla="*/ 23758 h 70458"/>
                <a:gd name="connsiteX7" fmla="*/ 29944 w 54828"/>
                <a:gd name="connsiteY7" fmla="*/ 18327 h 70458"/>
                <a:gd name="connsiteX8" fmla="*/ 23244 w 54828"/>
                <a:gd name="connsiteY8" fmla="*/ 21586 h 70458"/>
                <a:gd name="connsiteX9" fmla="*/ 54828 w 54828"/>
                <a:gd name="connsiteY9" fmla="*/ 49145 h 70458"/>
                <a:gd name="connsiteX10" fmla="*/ 27072 w 54828"/>
                <a:gd name="connsiteY10" fmla="*/ 70459 h 70458"/>
                <a:gd name="connsiteX11" fmla="*/ 0 w 54828"/>
                <a:gd name="connsiteY11" fmla="*/ 60548 h 70458"/>
                <a:gd name="connsiteX12" fmla="*/ 9708 w 54828"/>
                <a:gd name="connsiteY12" fmla="*/ 45479 h 7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28" h="70458">
                  <a:moveTo>
                    <a:pt x="9708" y="45208"/>
                  </a:moveTo>
                  <a:cubicBezTo>
                    <a:pt x="9708" y="45208"/>
                    <a:pt x="17228" y="51996"/>
                    <a:pt x="26935" y="51996"/>
                  </a:cubicBezTo>
                  <a:cubicBezTo>
                    <a:pt x="30354" y="51996"/>
                    <a:pt x="33635" y="51045"/>
                    <a:pt x="33635" y="48873"/>
                  </a:cubicBezTo>
                  <a:cubicBezTo>
                    <a:pt x="33635" y="43035"/>
                    <a:pt x="2051" y="42357"/>
                    <a:pt x="2051" y="20500"/>
                  </a:cubicBezTo>
                  <a:cubicBezTo>
                    <a:pt x="2051" y="7874"/>
                    <a:pt x="14220" y="0"/>
                    <a:pt x="29944" y="0"/>
                  </a:cubicBezTo>
                  <a:cubicBezTo>
                    <a:pt x="45667" y="0"/>
                    <a:pt x="53734" y="7738"/>
                    <a:pt x="53734" y="7738"/>
                  </a:cubicBezTo>
                  <a:lnTo>
                    <a:pt x="45941" y="23758"/>
                  </a:lnTo>
                  <a:cubicBezTo>
                    <a:pt x="45941" y="23758"/>
                    <a:pt x="39378" y="18327"/>
                    <a:pt x="29944" y="18327"/>
                  </a:cubicBezTo>
                  <a:cubicBezTo>
                    <a:pt x="26525" y="18327"/>
                    <a:pt x="23244" y="19278"/>
                    <a:pt x="23244" y="21586"/>
                  </a:cubicBezTo>
                  <a:cubicBezTo>
                    <a:pt x="23244" y="26609"/>
                    <a:pt x="54828" y="27423"/>
                    <a:pt x="54828" y="49145"/>
                  </a:cubicBezTo>
                  <a:cubicBezTo>
                    <a:pt x="54828" y="60684"/>
                    <a:pt x="44574" y="70459"/>
                    <a:pt x="27072" y="70459"/>
                  </a:cubicBezTo>
                  <a:cubicBezTo>
                    <a:pt x="9571" y="70459"/>
                    <a:pt x="0" y="60548"/>
                    <a:pt x="0" y="60548"/>
                  </a:cubicBezTo>
                  <a:lnTo>
                    <a:pt x="9708" y="4547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42A1AF1D-A8BF-5913-753C-C9EE366A342F}"/>
                </a:ext>
              </a:extLst>
            </p:cNvPr>
            <p:cNvSpPr/>
            <p:nvPr/>
          </p:nvSpPr>
          <p:spPr>
            <a:xfrm>
              <a:off x="2500006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id="{966A7F6F-E4B0-6BD1-F483-690B0C55E7C8}"/>
                </a:ext>
              </a:extLst>
            </p:cNvPr>
            <p:cNvSpPr/>
            <p:nvPr/>
          </p:nvSpPr>
          <p:spPr>
            <a:xfrm>
              <a:off x="2579993" y="401709"/>
              <a:ext cx="70551" cy="96252"/>
            </a:xfrm>
            <a:custGeom>
              <a:avLst/>
              <a:gdLst>
                <a:gd name="connsiteX0" fmla="*/ 0 w 70551"/>
                <a:gd name="connsiteY0" fmla="*/ 47923 h 96252"/>
                <a:gd name="connsiteX1" fmla="*/ 35276 w 70551"/>
                <a:gd name="connsiteY1" fmla="*/ 0 h 96252"/>
                <a:gd name="connsiteX2" fmla="*/ 70552 w 70551"/>
                <a:gd name="connsiteY2" fmla="*/ 47923 h 96252"/>
                <a:gd name="connsiteX3" fmla="*/ 35276 w 70551"/>
                <a:gd name="connsiteY3" fmla="*/ 96253 h 96252"/>
                <a:gd name="connsiteX4" fmla="*/ 0 w 70551"/>
                <a:gd name="connsiteY4" fmla="*/ 47923 h 96252"/>
                <a:gd name="connsiteX5" fmla="*/ 47034 w 70551"/>
                <a:gd name="connsiteY5" fmla="*/ 47923 h 96252"/>
                <a:gd name="connsiteX6" fmla="*/ 35413 w 70551"/>
                <a:gd name="connsiteY6" fmla="*/ 20771 h 96252"/>
                <a:gd name="connsiteX7" fmla="*/ 23791 w 70551"/>
                <a:gd name="connsiteY7" fmla="*/ 47923 h 96252"/>
                <a:gd name="connsiteX8" fmla="*/ 35413 w 70551"/>
                <a:gd name="connsiteY8" fmla="*/ 75482 h 96252"/>
                <a:gd name="connsiteX9" fmla="*/ 47034 w 70551"/>
                <a:gd name="connsiteY9" fmla="*/ 47923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51" h="96252">
                  <a:moveTo>
                    <a:pt x="0" y="47923"/>
                  </a:moveTo>
                  <a:cubicBezTo>
                    <a:pt x="0" y="21178"/>
                    <a:pt x="8614" y="0"/>
                    <a:pt x="35276" y="0"/>
                  </a:cubicBezTo>
                  <a:cubicBezTo>
                    <a:pt x="61938" y="0"/>
                    <a:pt x="70552" y="21314"/>
                    <a:pt x="70552" y="47923"/>
                  </a:cubicBezTo>
                  <a:cubicBezTo>
                    <a:pt x="70552" y="74531"/>
                    <a:pt x="61938" y="96253"/>
                    <a:pt x="35276" y="96253"/>
                  </a:cubicBezTo>
                  <a:cubicBezTo>
                    <a:pt x="8614" y="96253"/>
                    <a:pt x="0" y="74667"/>
                    <a:pt x="0" y="47923"/>
                  </a:cubicBezTo>
                  <a:close/>
                  <a:moveTo>
                    <a:pt x="47034" y="47923"/>
                  </a:moveTo>
                  <a:cubicBezTo>
                    <a:pt x="47034" y="32854"/>
                    <a:pt x="44437" y="20771"/>
                    <a:pt x="35413" y="20771"/>
                  </a:cubicBezTo>
                  <a:cubicBezTo>
                    <a:pt x="26388" y="20771"/>
                    <a:pt x="23791" y="32718"/>
                    <a:pt x="23791" y="47923"/>
                  </a:cubicBezTo>
                  <a:cubicBezTo>
                    <a:pt x="23791" y="63128"/>
                    <a:pt x="26388" y="75482"/>
                    <a:pt x="35413" y="75482"/>
                  </a:cubicBezTo>
                  <a:cubicBezTo>
                    <a:pt x="44437" y="75482"/>
                    <a:pt x="47034" y="63263"/>
                    <a:pt x="47034" y="4792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6" name="Forma libre 35">
              <a:extLst>
                <a:ext uri="{FF2B5EF4-FFF2-40B4-BE49-F238E27FC236}">
                  <a16:creationId xmlns:a16="http://schemas.microsoft.com/office/drawing/2014/main" id="{D06F3FEB-2CBF-82F7-BA0B-BDD021FC165A}"/>
                </a:ext>
              </a:extLst>
            </p:cNvPr>
            <p:cNvSpPr/>
            <p:nvPr/>
          </p:nvSpPr>
          <p:spPr>
            <a:xfrm>
              <a:off x="2663123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7" name="Forma libre 36">
              <a:extLst>
                <a:ext uri="{FF2B5EF4-FFF2-40B4-BE49-F238E27FC236}">
                  <a16:creationId xmlns:a16="http://schemas.microsoft.com/office/drawing/2014/main" id="{53331B86-2FD6-FC23-8A48-7F98AB3708BD}"/>
                </a:ext>
              </a:extLst>
            </p:cNvPr>
            <p:cNvSpPr/>
            <p:nvPr/>
          </p:nvSpPr>
          <p:spPr>
            <a:xfrm>
              <a:off x="2740101" y="403067"/>
              <a:ext cx="66860" cy="94759"/>
            </a:xfrm>
            <a:custGeom>
              <a:avLst/>
              <a:gdLst>
                <a:gd name="connsiteX0" fmla="*/ 11075 w 66860"/>
                <a:gd name="connsiteY0" fmla="*/ 65028 h 94759"/>
                <a:gd name="connsiteX1" fmla="*/ 30354 w 66860"/>
                <a:gd name="connsiteY1" fmla="*/ 73310 h 94759"/>
                <a:gd name="connsiteX2" fmla="*/ 43753 w 66860"/>
                <a:gd name="connsiteY2" fmla="*/ 64078 h 94759"/>
                <a:gd name="connsiteX3" fmla="*/ 26252 w 66860"/>
                <a:gd name="connsiteY3" fmla="*/ 53760 h 94759"/>
                <a:gd name="connsiteX4" fmla="*/ 19689 w 66860"/>
                <a:gd name="connsiteY4" fmla="*/ 53760 h 94759"/>
                <a:gd name="connsiteX5" fmla="*/ 14767 w 66860"/>
                <a:gd name="connsiteY5" fmla="*/ 42628 h 94759"/>
                <a:gd name="connsiteX6" fmla="*/ 27072 w 66860"/>
                <a:gd name="connsiteY6" fmla="*/ 27830 h 94759"/>
                <a:gd name="connsiteX7" fmla="*/ 35276 w 66860"/>
                <a:gd name="connsiteY7" fmla="*/ 19142 h 94759"/>
                <a:gd name="connsiteX8" fmla="*/ 35276 w 66860"/>
                <a:gd name="connsiteY8" fmla="*/ 18870 h 94759"/>
                <a:gd name="connsiteX9" fmla="*/ 26389 w 66860"/>
                <a:gd name="connsiteY9" fmla="*/ 19549 h 94759"/>
                <a:gd name="connsiteX10" fmla="*/ 3965 w 66860"/>
                <a:gd name="connsiteY10" fmla="*/ 19549 h 94759"/>
                <a:gd name="connsiteX11" fmla="*/ 3965 w 66860"/>
                <a:gd name="connsiteY11" fmla="*/ 0 h 94759"/>
                <a:gd name="connsiteX12" fmla="*/ 63168 w 66860"/>
                <a:gd name="connsiteY12" fmla="*/ 0 h 94759"/>
                <a:gd name="connsiteX13" fmla="*/ 63168 w 66860"/>
                <a:gd name="connsiteY13" fmla="*/ 14255 h 94759"/>
                <a:gd name="connsiteX14" fmla="*/ 44163 w 66860"/>
                <a:gd name="connsiteY14" fmla="*/ 35976 h 94759"/>
                <a:gd name="connsiteX15" fmla="*/ 66860 w 66860"/>
                <a:gd name="connsiteY15" fmla="*/ 62992 h 94759"/>
                <a:gd name="connsiteX16" fmla="*/ 31994 w 66860"/>
                <a:gd name="connsiteY16" fmla="*/ 94759 h 94759"/>
                <a:gd name="connsiteX17" fmla="*/ 0 w 66860"/>
                <a:gd name="connsiteY17" fmla="*/ 82541 h 94759"/>
                <a:gd name="connsiteX18" fmla="*/ 11075 w 66860"/>
                <a:gd name="connsiteY18" fmla="*/ 6489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860" h="94759">
                  <a:moveTo>
                    <a:pt x="11075" y="65028"/>
                  </a:moveTo>
                  <a:cubicBezTo>
                    <a:pt x="11075" y="65028"/>
                    <a:pt x="19415" y="73310"/>
                    <a:pt x="30354" y="73310"/>
                  </a:cubicBezTo>
                  <a:cubicBezTo>
                    <a:pt x="38831" y="73310"/>
                    <a:pt x="43753" y="69101"/>
                    <a:pt x="43753" y="64078"/>
                  </a:cubicBezTo>
                  <a:cubicBezTo>
                    <a:pt x="43753" y="56747"/>
                    <a:pt x="36370" y="53760"/>
                    <a:pt x="26252" y="53760"/>
                  </a:cubicBezTo>
                  <a:lnTo>
                    <a:pt x="19689" y="53760"/>
                  </a:lnTo>
                  <a:lnTo>
                    <a:pt x="14767" y="42628"/>
                  </a:lnTo>
                  <a:lnTo>
                    <a:pt x="27072" y="27830"/>
                  </a:lnTo>
                  <a:cubicBezTo>
                    <a:pt x="31584" y="22536"/>
                    <a:pt x="35276" y="19142"/>
                    <a:pt x="35276" y="19142"/>
                  </a:cubicBezTo>
                  <a:lnTo>
                    <a:pt x="35276" y="18870"/>
                  </a:lnTo>
                  <a:cubicBezTo>
                    <a:pt x="35276" y="18870"/>
                    <a:pt x="32268" y="19549"/>
                    <a:pt x="26389" y="19549"/>
                  </a:cubicBezTo>
                  <a:lnTo>
                    <a:pt x="3965" y="19549"/>
                  </a:lnTo>
                  <a:lnTo>
                    <a:pt x="3965" y="0"/>
                  </a:lnTo>
                  <a:lnTo>
                    <a:pt x="63168" y="0"/>
                  </a:lnTo>
                  <a:lnTo>
                    <a:pt x="63168" y="14255"/>
                  </a:lnTo>
                  <a:lnTo>
                    <a:pt x="44163" y="35976"/>
                  </a:lnTo>
                  <a:cubicBezTo>
                    <a:pt x="58109" y="38963"/>
                    <a:pt x="66860" y="49959"/>
                    <a:pt x="66860" y="62992"/>
                  </a:cubicBezTo>
                  <a:cubicBezTo>
                    <a:pt x="66860" y="78876"/>
                    <a:pt x="55512" y="94759"/>
                    <a:pt x="31994" y="94759"/>
                  </a:cubicBezTo>
                  <a:cubicBezTo>
                    <a:pt x="10938" y="94759"/>
                    <a:pt x="0" y="82541"/>
                    <a:pt x="0" y="82541"/>
                  </a:cubicBezTo>
                  <a:lnTo>
                    <a:pt x="11075" y="648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187547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19AB5F-AA41-0F48-1EDD-A83A23D9144D}"/>
              </a:ext>
            </a:extLst>
          </p:cNvPr>
          <p:cNvSpPr txBox="1">
            <a:spLocks/>
          </p:cNvSpPr>
          <p:nvPr/>
        </p:nvSpPr>
        <p:spPr>
          <a:xfrm>
            <a:off x="373819" y="442143"/>
            <a:ext cx="6395962" cy="108093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¿Cómo hemos articulado la oferta y la gestión de las redes de Justicia Juvenil?</a:t>
            </a:r>
            <a:endParaRPr lang="es-419" sz="2400" b="1" dirty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67961BA-EF1F-4425-F984-0ACF778FB9A2}"/>
              </a:ext>
            </a:extLst>
          </p:cNvPr>
          <p:cNvSpPr txBox="1"/>
          <p:nvPr/>
        </p:nvSpPr>
        <p:spPr>
          <a:xfrm>
            <a:off x="2904656" y="3953161"/>
            <a:ext cx="4571996" cy="307777"/>
          </a:xfrm>
          <a:prstGeom prst="rect">
            <a:avLst/>
          </a:prstGeom>
          <a:solidFill>
            <a:srgbClr val="004677"/>
          </a:solidFill>
        </p:spPr>
        <p:txBody>
          <a:bodyPr wrap="square" rtlCol="0">
            <a:spAutoFit/>
          </a:bodyPr>
          <a:lstStyle/>
          <a:p>
            <a:pPr marL="185738" indent="-185738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Registro Civil </a:t>
            </a:r>
            <a:r>
              <a:rPr lang="es-MX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(enrolamiento y canje penal)</a:t>
            </a:r>
          </a:p>
        </p:txBody>
      </p:sp>
      <p:sp>
        <p:nvSpPr>
          <p:cNvPr id="74" name="Forma libre 73">
            <a:extLst>
              <a:ext uri="{FF2B5EF4-FFF2-40B4-BE49-F238E27FC236}">
                <a16:creationId xmlns:a16="http://schemas.microsoft.com/office/drawing/2014/main" id="{1785D2F8-F6D6-0E38-47B4-656D9788959F}"/>
              </a:ext>
            </a:extLst>
          </p:cNvPr>
          <p:cNvSpPr/>
          <p:nvPr/>
        </p:nvSpPr>
        <p:spPr>
          <a:xfrm>
            <a:off x="1397181" y="2734343"/>
            <a:ext cx="464343" cy="203272"/>
          </a:xfrm>
          <a:custGeom>
            <a:avLst/>
            <a:gdLst>
              <a:gd name="connsiteX0" fmla="*/ 0 w 464343"/>
              <a:gd name="connsiteY0" fmla="*/ 0 h 203272"/>
              <a:gd name="connsiteX1" fmla="*/ 464344 w 464343"/>
              <a:gd name="connsiteY1" fmla="*/ 0 h 203272"/>
              <a:gd name="connsiteX2" fmla="*/ 464344 w 464343"/>
              <a:gd name="connsiteY2" fmla="*/ 203272 h 203272"/>
              <a:gd name="connsiteX3" fmla="*/ 0 w 464343"/>
              <a:gd name="connsiteY3" fmla="*/ 203272 h 20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343" h="203272">
                <a:moveTo>
                  <a:pt x="0" y="0"/>
                </a:moveTo>
                <a:lnTo>
                  <a:pt x="464344" y="0"/>
                </a:lnTo>
                <a:lnTo>
                  <a:pt x="464344" y="203272"/>
                </a:lnTo>
                <a:lnTo>
                  <a:pt x="0" y="203272"/>
                </a:lnTo>
                <a:close/>
              </a:path>
            </a:pathLst>
          </a:custGeom>
          <a:solidFill>
            <a:srgbClr val="1B1B1B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75" name="Forma libre 74">
            <a:extLst>
              <a:ext uri="{FF2B5EF4-FFF2-40B4-BE49-F238E27FC236}">
                <a16:creationId xmlns:a16="http://schemas.microsoft.com/office/drawing/2014/main" id="{8BD047B9-CB87-111A-3DFE-7162963AAEB8}"/>
              </a:ext>
            </a:extLst>
          </p:cNvPr>
          <p:cNvSpPr/>
          <p:nvPr/>
        </p:nvSpPr>
        <p:spPr>
          <a:xfrm>
            <a:off x="1161204" y="3000802"/>
            <a:ext cx="352032" cy="703599"/>
          </a:xfrm>
          <a:custGeom>
            <a:avLst/>
            <a:gdLst>
              <a:gd name="connsiteX0" fmla="*/ 47642 w 352032"/>
              <a:gd name="connsiteY0" fmla="*/ 681711 h 703599"/>
              <a:gd name="connsiteX1" fmla="*/ 117780 w 352032"/>
              <a:gd name="connsiteY1" fmla="*/ 701194 h 703599"/>
              <a:gd name="connsiteX2" fmla="*/ 197011 w 352032"/>
              <a:gd name="connsiteY2" fmla="*/ 655734 h 703599"/>
              <a:gd name="connsiteX3" fmla="*/ 349627 w 352032"/>
              <a:gd name="connsiteY3" fmla="*/ 101119 h 703599"/>
              <a:gd name="connsiteX4" fmla="*/ 304167 w 352032"/>
              <a:gd name="connsiteY4" fmla="*/ 21888 h 703599"/>
              <a:gd name="connsiteX5" fmla="*/ 234028 w 352032"/>
              <a:gd name="connsiteY5" fmla="*/ 2405 h 703599"/>
              <a:gd name="connsiteX6" fmla="*/ 154798 w 352032"/>
              <a:gd name="connsiteY6" fmla="*/ 47866 h 703599"/>
              <a:gd name="connsiteX7" fmla="*/ 2181 w 352032"/>
              <a:gd name="connsiteY7" fmla="*/ 602480 h 703599"/>
              <a:gd name="connsiteX8" fmla="*/ 47642 w 352032"/>
              <a:gd name="connsiteY8" fmla="*/ 681711 h 70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032" h="703599">
                <a:moveTo>
                  <a:pt x="47642" y="681711"/>
                </a:moveTo>
                <a:lnTo>
                  <a:pt x="117780" y="701194"/>
                </a:lnTo>
                <a:cubicBezTo>
                  <a:pt x="152200" y="710936"/>
                  <a:pt x="187919" y="690154"/>
                  <a:pt x="197011" y="655734"/>
                </a:cubicBezTo>
                <a:lnTo>
                  <a:pt x="349627" y="101119"/>
                </a:lnTo>
                <a:cubicBezTo>
                  <a:pt x="359369" y="66699"/>
                  <a:pt x="338587" y="30980"/>
                  <a:pt x="304167" y="21888"/>
                </a:cubicBezTo>
                <a:lnTo>
                  <a:pt x="234028" y="2405"/>
                </a:lnTo>
                <a:cubicBezTo>
                  <a:pt x="199609" y="-7336"/>
                  <a:pt x="163890" y="13446"/>
                  <a:pt x="154798" y="47866"/>
                </a:cubicBezTo>
                <a:lnTo>
                  <a:pt x="2181" y="602480"/>
                </a:lnTo>
                <a:cubicBezTo>
                  <a:pt x="-6911" y="636251"/>
                  <a:pt x="13222" y="671970"/>
                  <a:pt x="47642" y="681711"/>
                </a:cubicBezTo>
                <a:close/>
              </a:path>
            </a:pathLst>
          </a:custGeom>
          <a:solidFill>
            <a:srgbClr val="1B1B1B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grpSp>
        <p:nvGrpSpPr>
          <p:cNvPr id="76" name="Gráfico 71">
            <a:extLst>
              <a:ext uri="{FF2B5EF4-FFF2-40B4-BE49-F238E27FC236}">
                <a16:creationId xmlns:a16="http://schemas.microsoft.com/office/drawing/2014/main" id="{9FEA5712-6DF3-CC07-2A85-8664BB54930C}"/>
              </a:ext>
            </a:extLst>
          </p:cNvPr>
          <p:cNvGrpSpPr/>
          <p:nvPr/>
        </p:nvGrpSpPr>
        <p:grpSpPr>
          <a:xfrm>
            <a:off x="589844" y="4486210"/>
            <a:ext cx="429716" cy="283677"/>
            <a:chOff x="589844" y="4734970"/>
            <a:chExt cx="429716" cy="283677"/>
          </a:xfrm>
        </p:grpSpPr>
        <p:sp>
          <p:nvSpPr>
            <p:cNvPr id="77" name="Forma libre 76">
              <a:extLst>
                <a:ext uri="{FF2B5EF4-FFF2-40B4-BE49-F238E27FC236}">
                  <a16:creationId xmlns:a16="http://schemas.microsoft.com/office/drawing/2014/main" id="{956B5A29-1A19-4445-F9EE-4B25BDAC45B3}"/>
                </a:ext>
              </a:extLst>
            </p:cNvPr>
            <p:cNvSpPr/>
            <p:nvPr/>
          </p:nvSpPr>
          <p:spPr>
            <a:xfrm rot="1043477">
              <a:off x="872520" y="4750333"/>
              <a:ext cx="126641" cy="155865"/>
            </a:xfrm>
            <a:custGeom>
              <a:avLst/>
              <a:gdLst>
                <a:gd name="connsiteX0" fmla="*/ 0 w 126641"/>
                <a:gd name="connsiteY0" fmla="*/ 0 h 155865"/>
                <a:gd name="connsiteX1" fmla="*/ 126641 w 126641"/>
                <a:gd name="connsiteY1" fmla="*/ 0 h 155865"/>
                <a:gd name="connsiteX2" fmla="*/ 126641 w 126641"/>
                <a:gd name="connsiteY2" fmla="*/ 155866 h 155865"/>
                <a:gd name="connsiteX3" fmla="*/ 0 w 126641"/>
                <a:gd name="connsiteY3" fmla="*/ 155866 h 15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641" h="155865">
                  <a:moveTo>
                    <a:pt x="0" y="0"/>
                  </a:moveTo>
                  <a:lnTo>
                    <a:pt x="126641" y="0"/>
                  </a:lnTo>
                  <a:lnTo>
                    <a:pt x="126641" y="155866"/>
                  </a:lnTo>
                  <a:lnTo>
                    <a:pt x="0" y="155866"/>
                  </a:lnTo>
                  <a:close/>
                </a:path>
              </a:pathLst>
            </a:custGeom>
            <a:solidFill>
              <a:srgbClr val="FFFFFF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grpSp>
          <p:nvGrpSpPr>
            <p:cNvPr id="78" name="Gráfico 71">
              <a:extLst>
                <a:ext uri="{FF2B5EF4-FFF2-40B4-BE49-F238E27FC236}">
                  <a16:creationId xmlns:a16="http://schemas.microsoft.com/office/drawing/2014/main" id="{59388BDA-B6E8-715C-D6B3-F87916EAE887}"/>
                </a:ext>
              </a:extLst>
            </p:cNvPr>
            <p:cNvGrpSpPr/>
            <p:nvPr/>
          </p:nvGrpSpPr>
          <p:grpSpPr>
            <a:xfrm>
              <a:off x="589844" y="4817466"/>
              <a:ext cx="404222" cy="201181"/>
              <a:chOff x="589844" y="4817466"/>
              <a:chExt cx="404222" cy="201181"/>
            </a:xfrm>
          </p:grpSpPr>
          <p:sp>
            <p:nvSpPr>
              <p:cNvPr id="79" name="Forma libre 78">
                <a:extLst>
                  <a:ext uri="{FF2B5EF4-FFF2-40B4-BE49-F238E27FC236}">
                    <a16:creationId xmlns:a16="http://schemas.microsoft.com/office/drawing/2014/main" id="{C30AFCF0-2D55-64BF-D39B-9FC0BF7868C5}"/>
                  </a:ext>
                </a:extLst>
              </p:cNvPr>
              <p:cNvSpPr/>
              <p:nvPr/>
            </p:nvSpPr>
            <p:spPr>
              <a:xfrm>
                <a:off x="597730" y="4817466"/>
                <a:ext cx="396335" cy="175628"/>
              </a:xfrm>
              <a:custGeom>
                <a:avLst/>
                <a:gdLst>
                  <a:gd name="connsiteX0" fmla="*/ 396154 w 396335"/>
                  <a:gd name="connsiteY0" fmla="*/ 77564 h 175628"/>
                  <a:gd name="connsiteX1" fmla="*/ 366929 w 396335"/>
                  <a:gd name="connsiteY1" fmla="*/ 175629 h 175628"/>
                  <a:gd name="connsiteX2" fmla="*/ 0 w 396335"/>
                  <a:gd name="connsiteY2" fmla="*/ 60679 h 175628"/>
                  <a:gd name="connsiteX3" fmla="*/ 649 w 396335"/>
                  <a:gd name="connsiteY3" fmla="*/ 58081 h 175628"/>
                  <a:gd name="connsiteX4" fmla="*/ 50656 w 396335"/>
                  <a:gd name="connsiteY4" fmla="*/ 15868 h 175628"/>
                  <a:gd name="connsiteX5" fmla="*/ 253278 w 396335"/>
                  <a:gd name="connsiteY5" fmla="*/ 282 h 175628"/>
                  <a:gd name="connsiteX6" fmla="*/ 272112 w 396335"/>
                  <a:gd name="connsiteY6" fmla="*/ 8725 h 175628"/>
                  <a:gd name="connsiteX7" fmla="*/ 385113 w 396335"/>
                  <a:gd name="connsiteY7" fmla="*/ 67174 h 175628"/>
                  <a:gd name="connsiteX8" fmla="*/ 396154 w 396335"/>
                  <a:gd name="connsiteY8" fmla="*/ 77564 h 17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6335" h="175628">
                    <a:moveTo>
                      <a:pt x="396154" y="77564"/>
                    </a:moveTo>
                    <a:lnTo>
                      <a:pt x="366929" y="175629"/>
                    </a:lnTo>
                    <a:lnTo>
                      <a:pt x="0" y="60679"/>
                    </a:lnTo>
                    <a:lnTo>
                      <a:pt x="649" y="58081"/>
                    </a:lnTo>
                    <a:cubicBezTo>
                      <a:pt x="7793" y="35351"/>
                      <a:pt x="27276" y="19116"/>
                      <a:pt x="50656" y="15868"/>
                    </a:cubicBezTo>
                    <a:lnTo>
                      <a:pt x="253278" y="282"/>
                    </a:lnTo>
                    <a:cubicBezTo>
                      <a:pt x="260422" y="-1017"/>
                      <a:pt x="268865" y="2230"/>
                      <a:pt x="272112" y="8725"/>
                    </a:cubicBezTo>
                    <a:cubicBezTo>
                      <a:pt x="287698" y="40547"/>
                      <a:pt x="300687" y="88605"/>
                      <a:pt x="385113" y="67174"/>
                    </a:cubicBezTo>
                    <a:cubicBezTo>
                      <a:pt x="391607" y="65225"/>
                      <a:pt x="397452" y="71070"/>
                      <a:pt x="396154" y="77564"/>
                    </a:cubicBezTo>
                    <a:close/>
                  </a:path>
                </a:pathLst>
              </a:custGeom>
              <a:solidFill>
                <a:srgbClr val="1B1B1B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80" name="Forma libre 79">
                <a:extLst>
                  <a:ext uri="{FF2B5EF4-FFF2-40B4-BE49-F238E27FC236}">
                    <a16:creationId xmlns:a16="http://schemas.microsoft.com/office/drawing/2014/main" id="{DC2DC78F-6C52-FA2A-033C-F736BD0AE6F5}"/>
                  </a:ext>
                </a:extLst>
              </p:cNvPr>
              <p:cNvSpPr/>
              <p:nvPr/>
            </p:nvSpPr>
            <p:spPr>
              <a:xfrm rot="-9756523">
                <a:off x="585021" y="4935074"/>
                <a:ext cx="385118" cy="26627"/>
              </a:xfrm>
              <a:custGeom>
                <a:avLst/>
                <a:gdLst>
                  <a:gd name="connsiteX0" fmla="*/ 0 w 385118"/>
                  <a:gd name="connsiteY0" fmla="*/ 0 h 26627"/>
                  <a:gd name="connsiteX1" fmla="*/ 385119 w 385118"/>
                  <a:gd name="connsiteY1" fmla="*/ 0 h 26627"/>
                  <a:gd name="connsiteX2" fmla="*/ 385119 w 385118"/>
                  <a:gd name="connsiteY2" fmla="*/ 26627 h 26627"/>
                  <a:gd name="connsiteX3" fmla="*/ 0 w 385118"/>
                  <a:gd name="connsiteY3" fmla="*/ 26627 h 2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5118" h="26627">
                    <a:moveTo>
                      <a:pt x="0" y="0"/>
                    </a:moveTo>
                    <a:lnTo>
                      <a:pt x="385119" y="0"/>
                    </a:lnTo>
                    <a:lnTo>
                      <a:pt x="385119" y="26627"/>
                    </a:lnTo>
                    <a:lnTo>
                      <a:pt x="0" y="26627"/>
                    </a:lnTo>
                    <a:close/>
                  </a:path>
                </a:pathLst>
              </a:custGeom>
              <a:solidFill>
                <a:srgbClr val="FFFFFF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</p:grpSp>
      </p:grpSp>
      <p:grpSp>
        <p:nvGrpSpPr>
          <p:cNvPr id="81" name="Gráfico 71">
            <a:extLst>
              <a:ext uri="{FF2B5EF4-FFF2-40B4-BE49-F238E27FC236}">
                <a16:creationId xmlns:a16="http://schemas.microsoft.com/office/drawing/2014/main" id="{4ED0CFBF-B056-26C7-9B16-9E97491B5983}"/>
              </a:ext>
            </a:extLst>
          </p:cNvPr>
          <p:cNvGrpSpPr/>
          <p:nvPr/>
        </p:nvGrpSpPr>
        <p:grpSpPr>
          <a:xfrm>
            <a:off x="882635" y="3706932"/>
            <a:ext cx="410895" cy="741969"/>
            <a:chOff x="882635" y="3955692"/>
            <a:chExt cx="410895" cy="741969"/>
          </a:xfrm>
        </p:grpSpPr>
        <p:sp>
          <p:nvSpPr>
            <p:cNvPr id="82" name="Forma libre 81">
              <a:extLst>
                <a:ext uri="{FF2B5EF4-FFF2-40B4-BE49-F238E27FC236}">
                  <a16:creationId xmlns:a16="http://schemas.microsoft.com/office/drawing/2014/main" id="{2F92B2C9-3486-7C82-34F4-1573EEF0BCE3}"/>
                </a:ext>
              </a:extLst>
            </p:cNvPr>
            <p:cNvSpPr/>
            <p:nvPr/>
          </p:nvSpPr>
          <p:spPr>
            <a:xfrm>
              <a:off x="902314" y="3955692"/>
              <a:ext cx="391217" cy="730870"/>
            </a:xfrm>
            <a:custGeom>
              <a:avLst/>
              <a:gdLst>
                <a:gd name="connsiteX0" fmla="*/ 0 w 391217"/>
                <a:gd name="connsiteY0" fmla="*/ 670473 h 730870"/>
                <a:gd name="connsiteX1" fmla="*/ 192881 w 391217"/>
                <a:gd name="connsiteY1" fmla="*/ 730870 h 730870"/>
                <a:gd name="connsiteX2" fmla="*/ 388360 w 391217"/>
                <a:gd name="connsiteY2" fmla="*/ 106117 h 730870"/>
                <a:gd name="connsiteX3" fmla="*/ 346147 w 391217"/>
                <a:gd name="connsiteY3" fmla="*/ 24938 h 730870"/>
                <a:gd name="connsiteX4" fmla="*/ 276658 w 391217"/>
                <a:gd name="connsiteY4" fmla="*/ 2857 h 730870"/>
                <a:gd name="connsiteX5" fmla="*/ 195479 w 391217"/>
                <a:gd name="connsiteY5" fmla="*/ 45070 h 730870"/>
                <a:gd name="connsiteX6" fmla="*/ 0 w 391217"/>
                <a:gd name="connsiteY6" fmla="*/ 670473 h 73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217" h="730870">
                  <a:moveTo>
                    <a:pt x="0" y="670473"/>
                  </a:moveTo>
                  <a:lnTo>
                    <a:pt x="192881" y="730870"/>
                  </a:lnTo>
                  <a:lnTo>
                    <a:pt x="388360" y="106117"/>
                  </a:lnTo>
                  <a:cubicBezTo>
                    <a:pt x="398751" y="72346"/>
                    <a:pt x="379918" y="35978"/>
                    <a:pt x="346147" y="24938"/>
                  </a:cubicBezTo>
                  <a:lnTo>
                    <a:pt x="276658" y="2857"/>
                  </a:lnTo>
                  <a:cubicBezTo>
                    <a:pt x="242887" y="-7534"/>
                    <a:pt x="206519" y="11300"/>
                    <a:pt x="195479" y="45070"/>
                  </a:cubicBezTo>
                  <a:lnTo>
                    <a:pt x="0" y="670473"/>
                  </a:lnTo>
                  <a:close/>
                </a:path>
              </a:pathLst>
            </a:custGeom>
            <a:solidFill>
              <a:srgbClr val="1B1B1B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83" name="Forma libre 82">
              <a:extLst>
                <a:ext uri="{FF2B5EF4-FFF2-40B4-BE49-F238E27FC236}">
                  <a16:creationId xmlns:a16="http://schemas.microsoft.com/office/drawing/2014/main" id="{F90D7673-A099-E22E-B0AC-6B3489D0ADEA}"/>
                </a:ext>
              </a:extLst>
            </p:cNvPr>
            <p:cNvSpPr/>
            <p:nvPr/>
          </p:nvSpPr>
          <p:spPr>
            <a:xfrm rot="1043477">
              <a:off x="889222" y="4583352"/>
              <a:ext cx="238345" cy="80530"/>
            </a:xfrm>
            <a:custGeom>
              <a:avLst/>
              <a:gdLst>
                <a:gd name="connsiteX0" fmla="*/ 0 w 238345"/>
                <a:gd name="connsiteY0" fmla="*/ 0 h 80530"/>
                <a:gd name="connsiteX1" fmla="*/ 238345 w 238345"/>
                <a:gd name="connsiteY1" fmla="*/ 0 h 80530"/>
                <a:gd name="connsiteX2" fmla="*/ 238345 w 238345"/>
                <a:gd name="connsiteY2" fmla="*/ 80531 h 80530"/>
                <a:gd name="connsiteX3" fmla="*/ 0 w 238345"/>
                <a:gd name="connsiteY3" fmla="*/ 80531 h 8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345" h="80530">
                  <a:moveTo>
                    <a:pt x="0" y="0"/>
                  </a:moveTo>
                  <a:lnTo>
                    <a:pt x="238345" y="0"/>
                  </a:lnTo>
                  <a:lnTo>
                    <a:pt x="238345" y="80531"/>
                  </a:lnTo>
                  <a:lnTo>
                    <a:pt x="0" y="80531"/>
                  </a:lnTo>
                  <a:close/>
                </a:path>
              </a:pathLst>
            </a:custGeom>
            <a:solidFill>
              <a:srgbClr val="2B2C2C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  <p:sp>
        <p:nvSpPr>
          <p:cNvPr id="84" name="Forma libre 83">
            <a:extLst>
              <a:ext uri="{FF2B5EF4-FFF2-40B4-BE49-F238E27FC236}">
                <a16:creationId xmlns:a16="http://schemas.microsoft.com/office/drawing/2014/main" id="{789C22DE-0D13-B376-EAE6-FE639209B844}"/>
              </a:ext>
            </a:extLst>
          </p:cNvPr>
          <p:cNvSpPr/>
          <p:nvPr/>
        </p:nvSpPr>
        <p:spPr>
          <a:xfrm>
            <a:off x="916172" y="3311015"/>
            <a:ext cx="121873" cy="234614"/>
          </a:xfrm>
          <a:custGeom>
            <a:avLst/>
            <a:gdLst>
              <a:gd name="connsiteX0" fmla="*/ 110183 w 121873"/>
              <a:gd name="connsiteY0" fmla="*/ 55875 h 234614"/>
              <a:gd name="connsiteX1" fmla="*/ 88752 w 121873"/>
              <a:gd name="connsiteY1" fmla="*/ 33794 h 234614"/>
              <a:gd name="connsiteX2" fmla="*/ 88752 w 121873"/>
              <a:gd name="connsiteY2" fmla="*/ 33794 h 234614"/>
              <a:gd name="connsiteX3" fmla="*/ 58229 w 121873"/>
              <a:gd name="connsiteY3" fmla="*/ 23 h 234614"/>
              <a:gd name="connsiteX4" fmla="*/ 45240 w 121873"/>
              <a:gd name="connsiteY4" fmla="*/ 23 h 234614"/>
              <a:gd name="connsiteX5" fmla="*/ 13418 w 121873"/>
              <a:gd name="connsiteY5" fmla="*/ 28598 h 234614"/>
              <a:gd name="connsiteX6" fmla="*/ 13418 w 121873"/>
              <a:gd name="connsiteY6" fmla="*/ 29248 h 234614"/>
              <a:gd name="connsiteX7" fmla="*/ 429 w 121873"/>
              <a:gd name="connsiteY7" fmla="*/ 131209 h 234614"/>
              <a:gd name="connsiteX8" fmla="*/ 64074 w 121873"/>
              <a:gd name="connsiteY8" fmla="*/ 234468 h 234614"/>
              <a:gd name="connsiteX9" fmla="*/ 84856 w 121873"/>
              <a:gd name="connsiteY9" fmla="*/ 111726 h 234614"/>
              <a:gd name="connsiteX10" fmla="*/ 103040 w 121873"/>
              <a:gd name="connsiteY10" fmla="*/ 141599 h 234614"/>
              <a:gd name="connsiteX11" fmla="*/ 114080 w 121873"/>
              <a:gd name="connsiteY11" fmla="*/ 146146 h 234614"/>
              <a:gd name="connsiteX12" fmla="*/ 121873 w 121873"/>
              <a:gd name="connsiteY12" fmla="*/ 135755 h 234614"/>
              <a:gd name="connsiteX13" fmla="*/ 121224 w 121873"/>
              <a:gd name="connsiteY13" fmla="*/ 97438 h 234614"/>
              <a:gd name="connsiteX14" fmla="*/ 110183 w 121873"/>
              <a:gd name="connsiteY14" fmla="*/ 55875 h 23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873" h="234614">
                <a:moveTo>
                  <a:pt x="110183" y="55875"/>
                </a:moveTo>
                <a:cubicBezTo>
                  <a:pt x="99792" y="38340"/>
                  <a:pt x="88752" y="33794"/>
                  <a:pt x="88752" y="33794"/>
                </a:cubicBezTo>
                <a:lnTo>
                  <a:pt x="88752" y="33794"/>
                </a:lnTo>
                <a:cubicBezTo>
                  <a:pt x="90051" y="16259"/>
                  <a:pt x="76413" y="673"/>
                  <a:pt x="58229" y="23"/>
                </a:cubicBezTo>
                <a:lnTo>
                  <a:pt x="45240" y="23"/>
                </a:lnTo>
                <a:cubicBezTo>
                  <a:pt x="29004" y="-626"/>
                  <a:pt x="14717" y="12363"/>
                  <a:pt x="13418" y="28598"/>
                </a:cubicBezTo>
                <a:lnTo>
                  <a:pt x="13418" y="29248"/>
                </a:lnTo>
                <a:cubicBezTo>
                  <a:pt x="13418" y="29248"/>
                  <a:pt x="-2818" y="74059"/>
                  <a:pt x="429" y="131209"/>
                </a:cubicBezTo>
                <a:cubicBezTo>
                  <a:pt x="4975" y="205244"/>
                  <a:pt x="41344" y="237066"/>
                  <a:pt x="64074" y="234468"/>
                </a:cubicBezTo>
                <a:cubicBezTo>
                  <a:pt x="85505" y="231221"/>
                  <a:pt x="84856" y="144197"/>
                  <a:pt x="84856" y="111726"/>
                </a:cubicBezTo>
                <a:lnTo>
                  <a:pt x="103040" y="141599"/>
                </a:lnTo>
                <a:cubicBezTo>
                  <a:pt x="105637" y="145496"/>
                  <a:pt x="110183" y="147444"/>
                  <a:pt x="114080" y="146146"/>
                </a:cubicBezTo>
                <a:cubicBezTo>
                  <a:pt x="118626" y="144847"/>
                  <a:pt x="121873" y="140950"/>
                  <a:pt x="121873" y="135755"/>
                </a:cubicBezTo>
                <a:lnTo>
                  <a:pt x="121224" y="97438"/>
                </a:lnTo>
                <a:cubicBezTo>
                  <a:pt x="121224" y="83151"/>
                  <a:pt x="117977" y="68863"/>
                  <a:pt x="110183" y="55875"/>
                </a:cubicBezTo>
                <a:close/>
              </a:path>
            </a:pathLst>
          </a:custGeom>
          <a:solidFill>
            <a:srgbClr val="B77261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85" name="Forma libre 84">
            <a:extLst>
              <a:ext uri="{FF2B5EF4-FFF2-40B4-BE49-F238E27FC236}">
                <a16:creationId xmlns:a16="http://schemas.microsoft.com/office/drawing/2014/main" id="{63914EAB-6014-3764-3B2E-20CE536A8F10}"/>
              </a:ext>
            </a:extLst>
          </p:cNvPr>
          <p:cNvSpPr/>
          <p:nvPr/>
        </p:nvSpPr>
        <p:spPr>
          <a:xfrm>
            <a:off x="930239" y="2701213"/>
            <a:ext cx="189832" cy="558520"/>
          </a:xfrm>
          <a:custGeom>
            <a:avLst/>
            <a:gdLst>
              <a:gd name="connsiteX0" fmla="*/ 28575 w 189832"/>
              <a:gd name="connsiteY0" fmla="*/ 75993 h 558520"/>
              <a:gd name="connsiteX1" fmla="*/ 0 w 189832"/>
              <a:gd name="connsiteY1" fmla="*/ 548130 h 558520"/>
              <a:gd name="connsiteX2" fmla="*/ 81828 w 189832"/>
              <a:gd name="connsiteY2" fmla="*/ 558521 h 558520"/>
              <a:gd name="connsiteX3" fmla="*/ 189634 w 189832"/>
              <a:gd name="connsiteY3" fmla="*/ 85734 h 558520"/>
              <a:gd name="connsiteX4" fmla="*/ 109754 w 189832"/>
              <a:gd name="connsiteY4" fmla="*/ 9 h 558520"/>
              <a:gd name="connsiteX5" fmla="*/ 109754 w 189832"/>
              <a:gd name="connsiteY5" fmla="*/ 9 h 558520"/>
              <a:gd name="connsiteX6" fmla="*/ 28575 w 189832"/>
              <a:gd name="connsiteY6" fmla="*/ 75993 h 55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832" h="558520">
                <a:moveTo>
                  <a:pt x="28575" y="75993"/>
                </a:moveTo>
                <a:lnTo>
                  <a:pt x="0" y="548130"/>
                </a:lnTo>
                <a:lnTo>
                  <a:pt x="81828" y="558521"/>
                </a:lnTo>
                <a:lnTo>
                  <a:pt x="189634" y="85734"/>
                </a:lnTo>
                <a:cubicBezTo>
                  <a:pt x="192881" y="39625"/>
                  <a:pt x="155864" y="9"/>
                  <a:pt x="109754" y="9"/>
                </a:cubicBezTo>
                <a:lnTo>
                  <a:pt x="109754" y="9"/>
                </a:lnTo>
                <a:cubicBezTo>
                  <a:pt x="66892" y="-640"/>
                  <a:pt x="31173" y="33130"/>
                  <a:pt x="28575" y="75993"/>
                </a:cubicBezTo>
                <a:close/>
              </a:path>
            </a:pathLst>
          </a:custGeom>
          <a:solidFill>
            <a:srgbClr val="B77261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grpSp>
        <p:nvGrpSpPr>
          <p:cNvPr id="86" name="Gráfico 71">
            <a:extLst>
              <a:ext uri="{FF2B5EF4-FFF2-40B4-BE49-F238E27FC236}">
                <a16:creationId xmlns:a16="http://schemas.microsoft.com/office/drawing/2014/main" id="{E20C0F5B-48F0-CB91-C2DC-A428DA905F50}"/>
              </a:ext>
            </a:extLst>
          </p:cNvPr>
          <p:cNvGrpSpPr/>
          <p:nvPr/>
        </p:nvGrpSpPr>
        <p:grpSpPr>
          <a:xfrm>
            <a:off x="995322" y="1970187"/>
            <a:ext cx="291732" cy="658455"/>
            <a:chOff x="995322" y="2218947"/>
            <a:chExt cx="291732" cy="658455"/>
          </a:xfrm>
        </p:grpSpPr>
        <p:sp>
          <p:nvSpPr>
            <p:cNvPr id="87" name="Forma libre 86">
              <a:extLst>
                <a:ext uri="{FF2B5EF4-FFF2-40B4-BE49-F238E27FC236}">
                  <a16:creationId xmlns:a16="http://schemas.microsoft.com/office/drawing/2014/main" id="{453C6E1F-2983-2F5D-9A55-AB3320DFE289}"/>
                </a:ext>
              </a:extLst>
            </p:cNvPr>
            <p:cNvSpPr/>
            <p:nvPr/>
          </p:nvSpPr>
          <p:spPr>
            <a:xfrm>
              <a:off x="995322" y="2655140"/>
              <a:ext cx="188844" cy="222262"/>
            </a:xfrm>
            <a:custGeom>
              <a:avLst/>
              <a:gdLst>
                <a:gd name="connsiteX0" fmla="*/ 186897 w 188844"/>
                <a:gd name="connsiteY0" fmla="*/ 50006 h 222262"/>
                <a:gd name="connsiteX1" fmla="*/ 34280 w 188844"/>
                <a:gd name="connsiteY1" fmla="*/ 0 h 222262"/>
                <a:gd name="connsiteX2" fmla="*/ 2458 w 188844"/>
                <a:gd name="connsiteY2" fmla="*/ 122093 h 222262"/>
                <a:gd name="connsiteX3" fmla="*/ 57010 w 188844"/>
                <a:gd name="connsiteY3" fmla="*/ 218858 h 222262"/>
                <a:gd name="connsiteX4" fmla="*/ 57010 w 188844"/>
                <a:gd name="connsiteY4" fmla="*/ 218858 h 222262"/>
                <a:gd name="connsiteX5" fmla="*/ 157672 w 188844"/>
                <a:gd name="connsiteY5" fmla="*/ 162358 h 222262"/>
                <a:gd name="connsiteX6" fmla="*/ 188845 w 188844"/>
                <a:gd name="connsiteY6" fmla="*/ 50006 h 222262"/>
                <a:gd name="connsiteX7" fmla="*/ 186897 w 188844"/>
                <a:gd name="connsiteY7" fmla="*/ 50006 h 22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844" h="222262">
                  <a:moveTo>
                    <a:pt x="186897" y="50006"/>
                  </a:moveTo>
                  <a:lnTo>
                    <a:pt x="34280" y="0"/>
                  </a:lnTo>
                  <a:lnTo>
                    <a:pt x="2458" y="122093"/>
                  </a:lnTo>
                  <a:cubicBezTo>
                    <a:pt x="-7933" y="163657"/>
                    <a:pt x="15447" y="206519"/>
                    <a:pt x="57010" y="218858"/>
                  </a:cubicBezTo>
                  <a:lnTo>
                    <a:pt x="57010" y="218858"/>
                  </a:lnTo>
                  <a:cubicBezTo>
                    <a:pt x="100522" y="231847"/>
                    <a:pt x="146632" y="206519"/>
                    <a:pt x="157672" y="162358"/>
                  </a:cubicBezTo>
                  <a:lnTo>
                    <a:pt x="188845" y="50006"/>
                  </a:lnTo>
                  <a:lnTo>
                    <a:pt x="186897" y="50006"/>
                  </a:lnTo>
                  <a:close/>
                </a:path>
              </a:pathLst>
            </a:custGeom>
            <a:solidFill>
              <a:srgbClr val="B77261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grpSp>
          <p:nvGrpSpPr>
            <p:cNvPr id="88" name="Gráfico 71">
              <a:extLst>
                <a:ext uri="{FF2B5EF4-FFF2-40B4-BE49-F238E27FC236}">
                  <a16:creationId xmlns:a16="http://schemas.microsoft.com/office/drawing/2014/main" id="{B9DA3CFA-6EC9-F23A-F086-0AC023394A51}"/>
                </a:ext>
              </a:extLst>
            </p:cNvPr>
            <p:cNvGrpSpPr/>
            <p:nvPr/>
          </p:nvGrpSpPr>
          <p:grpSpPr>
            <a:xfrm>
              <a:off x="1015315" y="2218947"/>
              <a:ext cx="271740" cy="490095"/>
              <a:chOff x="1015315" y="2218947"/>
              <a:chExt cx="271740" cy="490095"/>
            </a:xfrm>
          </p:grpSpPr>
          <p:sp>
            <p:nvSpPr>
              <p:cNvPr id="89" name="Forma libre 88">
                <a:extLst>
                  <a:ext uri="{FF2B5EF4-FFF2-40B4-BE49-F238E27FC236}">
                    <a16:creationId xmlns:a16="http://schemas.microsoft.com/office/drawing/2014/main" id="{95E26EA1-3541-0D22-EAEA-5AA8CDC49E15}"/>
                  </a:ext>
                </a:extLst>
              </p:cNvPr>
              <p:cNvSpPr/>
              <p:nvPr/>
            </p:nvSpPr>
            <p:spPr>
              <a:xfrm>
                <a:off x="1030901" y="2218947"/>
                <a:ext cx="256153" cy="482952"/>
              </a:xfrm>
              <a:custGeom>
                <a:avLst/>
                <a:gdLst>
                  <a:gd name="connsiteX0" fmla="*/ 87673 w 256153"/>
                  <a:gd name="connsiteY0" fmla="*/ 67316 h 482952"/>
                  <a:gd name="connsiteX1" fmla="*/ 0 w 256153"/>
                  <a:gd name="connsiteY1" fmla="*/ 432296 h 482952"/>
                  <a:gd name="connsiteX2" fmla="*/ 0 w 256153"/>
                  <a:gd name="connsiteY2" fmla="*/ 432296 h 482952"/>
                  <a:gd name="connsiteX3" fmla="*/ 154565 w 256153"/>
                  <a:gd name="connsiteY3" fmla="*/ 482952 h 482952"/>
                  <a:gd name="connsiteX4" fmla="*/ 253928 w 256153"/>
                  <a:gd name="connsiteY4" fmla="*/ 104333 h 482952"/>
                  <a:gd name="connsiteX5" fmla="*/ 185737 w 256153"/>
                  <a:gd name="connsiteY5" fmla="*/ 1074 h 482952"/>
                  <a:gd name="connsiteX6" fmla="*/ 185737 w 256153"/>
                  <a:gd name="connsiteY6" fmla="*/ 1074 h 482952"/>
                  <a:gd name="connsiteX7" fmla="*/ 87673 w 256153"/>
                  <a:gd name="connsiteY7" fmla="*/ 67316 h 48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6153" h="482952">
                    <a:moveTo>
                      <a:pt x="87673" y="67316"/>
                    </a:moveTo>
                    <a:cubicBezTo>
                      <a:pt x="54552" y="220582"/>
                      <a:pt x="7144" y="405670"/>
                      <a:pt x="0" y="432296"/>
                    </a:cubicBezTo>
                    <a:lnTo>
                      <a:pt x="0" y="432296"/>
                    </a:lnTo>
                    <a:lnTo>
                      <a:pt x="154565" y="482952"/>
                    </a:lnTo>
                    <a:lnTo>
                      <a:pt x="253928" y="104333"/>
                    </a:lnTo>
                    <a:cubicBezTo>
                      <a:pt x="264968" y="56925"/>
                      <a:pt x="233795" y="9516"/>
                      <a:pt x="185737" y="1074"/>
                    </a:cubicBezTo>
                    <a:lnTo>
                      <a:pt x="185737" y="1074"/>
                    </a:lnTo>
                    <a:cubicBezTo>
                      <a:pt x="140277" y="-6070"/>
                      <a:pt x="97415" y="23154"/>
                      <a:pt x="87673" y="67316"/>
                    </a:cubicBezTo>
                    <a:close/>
                  </a:path>
                </a:pathLst>
              </a:custGeom>
              <a:solidFill>
                <a:srgbClr val="EC667B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90" name="Forma libre 89">
                <a:extLst>
                  <a:ext uri="{FF2B5EF4-FFF2-40B4-BE49-F238E27FC236}">
                    <a16:creationId xmlns:a16="http://schemas.microsoft.com/office/drawing/2014/main" id="{9C66A6EE-715F-6ABB-F0E8-A8A52B32424E}"/>
                  </a:ext>
                </a:extLst>
              </p:cNvPr>
              <p:cNvSpPr/>
              <p:nvPr/>
            </p:nvSpPr>
            <p:spPr>
              <a:xfrm>
                <a:off x="1015315" y="2594743"/>
                <a:ext cx="195479" cy="114300"/>
              </a:xfrm>
              <a:custGeom>
                <a:avLst/>
                <a:gdLst>
                  <a:gd name="connsiteX0" fmla="*/ 179893 w 195479"/>
                  <a:gd name="connsiteY0" fmla="*/ 114300 h 114300"/>
                  <a:gd name="connsiteX1" fmla="*/ 0 w 195479"/>
                  <a:gd name="connsiteY1" fmla="*/ 60397 h 114300"/>
                  <a:gd name="connsiteX2" fmla="*/ 17535 w 195479"/>
                  <a:gd name="connsiteY2" fmla="*/ 0 h 114300"/>
                  <a:gd name="connsiteX3" fmla="*/ 195479 w 195479"/>
                  <a:gd name="connsiteY3" fmla="*/ 5585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479" h="114300">
                    <a:moveTo>
                      <a:pt x="179893" y="114300"/>
                    </a:moveTo>
                    <a:lnTo>
                      <a:pt x="0" y="60397"/>
                    </a:lnTo>
                    <a:lnTo>
                      <a:pt x="17535" y="0"/>
                    </a:lnTo>
                    <a:lnTo>
                      <a:pt x="195479" y="55851"/>
                    </a:lnTo>
                    <a:close/>
                  </a:path>
                </a:pathLst>
              </a:custGeom>
              <a:solidFill>
                <a:srgbClr val="F0889F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</p:grpSp>
      </p:grpSp>
      <p:grpSp>
        <p:nvGrpSpPr>
          <p:cNvPr id="91" name="Gráfico 71">
            <a:extLst>
              <a:ext uri="{FF2B5EF4-FFF2-40B4-BE49-F238E27FC236}">
                <a16:creationId xmlns:a16="http://schemas.microsoft.com/office/drawing/2014/main" id="{3E3F4F48-53BC-724B-5A81-5612A991E7DD}"/>
              </a:ext>
            </a:extLst>
          </p:cNvPr>
          <p:cNvGrpSpPr/>
          <p:nvPr/>
        </p:nvGrpSpPr>
        <p:grpSpPr>
          <a:xfrm>
            <a:off x="1362112" y="1847219"/>
            <a:ext cx="522143" cy="835818"/>
            <a:chOff x="1362112" y="2095979"/>
            <a:chExt cx="522143" cy="835818"/>
          </a:xfrm>
          <a:solidFill>
            <a:srgbClr val="EC667B"/>
          </a:solidFill>
        </p:grpSpPr>
        <p:sp>
          <p:nvSpPr>
            <p:cNvPr id="92" name="Forma libre 91">
              <a:extLst>
                <a:ext uri="{FF2B5EF4-FFF2-40B4-BE49-F238E27FC236}">
                  <a16:creationId xmlns:a16="http://schemas.microsoft.com/office/drawing/2014/main" id="{8D53E5E2-4D6A-640B-8F0D-C6A3299F9A6E}"/>
                </a:ext>
              </a:extLst>
            </p:cNvPr>
            <p:cNvSpPr/>
            <p:nvPr/>
          </p:nvSpPr>
          <p:spPr>
            <a:xfrm>
              <a:off x="1362112" y="2095979"/>
              <a:ext cx="522143" cy="835818"/>
            </a:xfrm>
            <a:custGeom>
              <a:avLst/>
              <a:gdLst>
                <a:gd name="connsiteX0" fmla="*/ 261072 w 522143"/>
                <a:gd name="connsiteY0" fmla="*/ 0 h 835818"/>
                <a:gd name="connsiteX1" fmla="*/ 0 w 522143"/>
                <a:gd name="connsiteY1" fmla="*/ 39615 h 835818"/>
                <a:gd name="connsiteX2" fmla="*/ 25977 w 522143"/>
                <a:gd name="connsiteY2" fmla="*/ 835819 h 835818"/>
                <a:gd name="connsiteX3" fmla="*/ 261072 w 522143"/>
                <a:gd name="connsiteY3" fmla="*/ 835819 h 835818"/>
                <a:gd name="connsiteX4" fmla="*/ 496166 w 522143"/>
                <a:gd name="connsiteY4" fmla="*/ 835819 h 835818"/>
                <a:gd name="connsiteX5" fmla="*/ 522143 w 522143"/>
                <a:gd name="connsiteY5" fmla="*/ 39615 h 83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2143" h="835818">
                  <a:moveTo>
                    <a:pt x="261072" y="0"/>
                  </a:moveTo>
                  <a:lnTo>
                    <a:pt x="0" y="39615"/>
                  </a:lnTo>
                  <a:lnTo>
                    <a:pt x="25977" y="835819"/>
                  </a:lnTo>
                  <a:lnTo>
                    <a:pt x="261072" y="835819"/>
                  </a:lnTo>
                  <a:lnTo>
                    <a:pt x="496166" y="835819"/>
                  </a:lnTo>
                  <a:lnTo>
                    <a:pt x="522143" y="39615"/>
                  </a:lnTo>
                  <a:close/>
                </a:path>
              </a:pathLst>
            </a:custGeom>
            <a:solidFill>
              <a:srgbClr val="EC667B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93" name="Forma libre 92">
              <a:extLst>
                <a:ext uri="{FF2B5EF4-FFF2-40B4-BE49-F238E27FC236}">
                  <a16:creationId xmlns:a16="http://schemas.microsoft.com/office/drawing/2014/main" id="{532414E5-8E0D-F7A1-4238-AA153431C548}"/>
                </a:ext>
              </a:extLst>
            </p:cNvPr>
            <p:cNvSpPr/>
            <p:nvPr/>
          </p:nvSpPr>
          <p:spPr>
            <a:xfrm>
              <a:off x="1366658" y="2279768"/>
              <a:ext cx="11040" cy="332509"/>
            </a:xfrm>
            <a:custGeom>
              <a:avLst/>
              <a:gdLst>
                <a:gd name="connsiteX0" fmla="*/ 11040 w 11040"/>
                <a:gd name="connsiteY0" fmla="*/ 332509 h 332509"/>
                <a:gd name="connsiteX1" fmla="*/ 0 w 11040"/>
                <a:gd name="connsiteY1" fmla="*/ 0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40" h="332509">
                  <a:moveTo>
                    <a:pt x="11040" y="332509"/>
                  </a:moveTo>
                  <a:lnTo>
                    <a:pt x="0" y="0"/>
                  </a:lnTo>
                </a:path>
              </a:pathLst>
            </a:custGeom>
            <a:ln w="6490" cap="flat">
              <a:solidFill>
                <a:srgbClr val="E2435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94" name="Forma libre 93">
              <a:extLst>
                <a:ext uri="{FF2B5EF4-FFF2-40B4-BE49-F238E27FC236}">
                  <a16:creationId xmlns:a16="http://schemas.microsoft.com/office/drawing/2014/main" id="{3DE84C48-2927-9F64-4E6C-76273C9A1461}"/>
                </a:ext>
              </a:extLst>
            </p:cNvPr>
            <p:cNvSpPr/>
            <p:nvPr/>
          </p:nvSpPr>
          <p:spPr>
            <a:xfrm>
              <a:off x="1868668" y="2279768"/>
              <a:ext cx="11040" cy="332509"/>
            </a:xfrm>
            <a:custGeom>
              <a:avLst/>
              <a:gdLst>
                <a:gd name="connsiteX0" fmla="*/ 0 w 11040"/>
                <a:gd name="connsiteY0" fmla="*/ 332509 h 332509"/>
                <a:gd name="connsiteX1" fmla="*/ 11040 w 11040"/>
                <a:gd name="connsiteY1" fmla="*/ 0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40" h="332509">
                  <a:moveTo>
                    <a:pt x="0" y="332509"/>
                  </a:moveTo>
                  <a:lnTo>
                    <a:pt x="11040" y="0"/>
                  </a:lnTo>
                </a:path>
              </a:pathLst>
            </a:custGeom>
            <a:ln w="6490" cap="flat">
              <a:solidFill>
                <a:srgbClr val="E2435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  <p:grpSp>
        <p:nvGrpSpPr>
          <p:cNvPr id="95" name="Gráfico 71">
            <a:extLst>
              <a:ext uri="{FF2B5EF4-FFF2-40B4-BE49-F238E27FC236}">
                <a16:creationId xmlns:a16="http://schemas.microsoft.com/office/drawing/2014/main" id="{985C31EF-4723-F713-3F63-022C50FC4978}"/>
              </a:ext>
            </a:extLst>
          </p:cNvPr>
          <p:cNvGrpSpPr/>
          <p:nvPr/>
        </p:nvGrpSpPr>
        <p:grpSpPr>
          <a:xfrm>
            <a:off x="1527067" y="1765391"/>
            <a:ext cx="172748" cy="208467"/>
            <a:chOff x="1527067" y="2014151"/>
            <a:chExt cx="172748" cy="208467"/>
          </a:xfrm>
        </p:grpSpPr>
        <p:sp>
          <p:nvSpPr>
            <p:cNvPr id="96" name="Forma libre 95">
              <a:extLst>
                <a:ext uri="{FF2B5EF4-FFF2-40B4-BE49-F238E27FC236}">
                  <a16:creationId xmlns:a16="http://schemas.microsoft.com/office/drawing/2014/main" id="{5CC21043-C6CF-6930-168E-497CBC80588B}"/>
                </a:ext>
              </a:extLst>
            </p:cNvPr>
            <p:cNvSpPr/>
            <p:nvPr/>
          </p:nvSpPr>
          <p:spPr>
            <a:xfrm>
              <a:off x="1527067" y="2014151"/>
              <a:ext cx="172748" cy="208467"/>
            </a:xfrm>
            <a:custGeom>
              <a:avLst/>
              <a:gdLst>
                <a:gd name="connsiteX0" fmla="*/ 86374 w 172748"/>
                <a:gd name="connsiteY0" fmla="*/ 208468 h 208467"/>
                <a:gd name="connsiteX1" fmla="*/ 86374 w 172748"/>
                <a:gd name="connsiteY1" fmla="*/ 208468 h 208467"/>
                <a:gd name="connsiteX2" fmla="*/ 0 w 172748"/>
                <a:gd name="connsiteY2" fmla="*/ 122093 h 208467"/>
                <a:gd name="connsiteX3" fmla="*/ 0 w 172748"/>
                <a:gd name="connsiteY3" fmla="*/ 0 h 208467"/>
                <a:gd name="connsiteX4" fmla="*/ 172749 w 172748"/>
                <a:gd name="connsiteY4" fmla="*/ 0 h 208467"/>
                <a:gd name="connsiteX5" fmla="*/ 172749 w 172748"/>
                <a:gd name="connsiteY5" fmla="*/ 122743 h 208467"/>
                <a:gd name="connsiteX6" fmla="*/ 86374 w 172748"/>
                <a:gd name="connsiteY6" fmla="*/ 208468 h 20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748" h="208467">
                  <a:moveTo>
                    <a:pt x="86374" y="208468"/>
                  </a:moveTo>
                  <a:lnTo>
                    <a:pt x="86374" y="208468"/>
                  </a:lnTo>
                  <a:cubicBezTo>
                    <a:pt x="38966" y="208468"/>
                    <a:pt x="0" y="169502"/>
                    <a:pt x="0" y="122093"/>
                  </a:cubicBezTo>
                  <a:lnTo>
                    <a:pt x="0" y="0"/>
                  </a:lnTo>
                  <a:lnTo>
                    <a:pt x="172749" y="0"/>
                  </a:lnTo>
                  <a:lnTo>
                    <a:pt x="172749" y="122743"/>
                  </a:lnTo>
                  <a:cubicBezTo>
                    <a:pt x="172749" y="170151"/>
                    <a:pt x="134432" y="208468"/>
                    <a:pt x="86374" y="208468"/>
                  </a:cubicBezTo>
                  <a:close/>
                </a:path>
              </a:pathLst>
            </a:custGeom>
            <a:solidFill>
              <a:srgbClr val="B77261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97" name="Forma libre 96">
              <a:extLst>
                <a:ext uri="{FF2B5EF4-FFF2-40B4-BE49-F238E27FC236}">
                  <a16:creationId xmlns:a16="http://schemas.microsoft.com/office/drawing/2014/main" id="{51A47A86-EC0A-1E7D-7690-B52D1E28F2CC}"/>
                </a:ext>
              </a:extLst>
            </p:cNvPr>
            <p:cNvSpPr/>
            <p:nvPr/>
          </p:nvSpPr>
          <p:spPr>
            <a:xfrm>
              <a:off x="1527067" y="2018697"/>
              <a:ext cx="172748" cy="93074"/>
            </a:xfrm>
            <a:custGeom>
              <a:avLst/>
              <a:gdLst>
                <a:gd name="connsiteX0" fmla="*/ 0 w 172748"/>
                <a:gd name="connsiteY0" fmla="*/ 5845 h 93074"/>
                <a:gd name="connsiteX1" fmla="*/ 64294 w 172748"/>
                <a:gd name="connsiteY1" fmla="*/ 83127 h 93074"/>
                <a:gd name="connsiteX2" fmla="*/ 158461 w 172748"/>
                <a:gd name="connsiteY2" fmla="*/ 64943 h 93074"/>
                <a:gd name="connsiteX3" fmla="*/ 172749 w 172748"/>
                <a:gd name="connsiteY3" fmla="*/ 0 h 93074"/>
                <a:gd name="connsiteX4" fmla="*/ 90271 w 172748"/>
                <a:gd name="connsiteY4" fmla="*/ 44811 h 93074"/>
                <a:gd name="connsiteX5" fmla="*/ 0 w 172748"/>
                <a:gd name="connsiteY5" fmla="*/ 5845 h 93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748" h="93074">
                  <a:moveTo>
                    <a:pt x="0" y="5845"/>
                  </a:moveTo>
                  <a:cubicBezTo>
                    <a:pt x="0" y="5845"/>
                    <a:pt x="20782" y="58449"/>
                    <a:pt x="64294" y="83127"/>
                  </a:cubicBezTo>
                  <a:cubicBezTo>
                    <a:pt x="96116" y="101311"/>
                    <a:pt x="137030" y="94168"/>
                    <a:pt x="158461" y="64943"/>
                  </a:cubicBezTo>
                  <a:cubicBezTo>
                    <a:pt x="169502" y="50006"/>
                    <a:pt x="172749" y="31822"/>
                    <a:pt x="172749" y="0"/>
                  </a:cubicBezTo>
                  <a:cubicBezTo>
                    <a:pt x="172749" y="0"/>
                    <a:pt x="142875" y="42863"/>
                    <a:pt x="90271" y="44811"/>
                  </a:cubicBezTo>
                  <a:cubicBezTo>
                    <a:pt x="38966" y="47409"/>
                    <a:pt x="0" y="5845"/>
                    <a:pt x="0" y="5845"/>
                  </a:cubicBezTo>
                  <a:close/>
                </a:path>
              </a:pathLst>
            </a:custGeom>
            <a:solidFill>
              <a:srgbClr val="1B1B1B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  <p:grpSp>
        <p:nvGrpSpPr>
          <p:cNvPr id="98" name="Gráfico 71">
            <a:extLst>
              <a:ext uri="{FF2B5EF4-FFF2-40B4-BE49-F238E27FC236}">
                <a16:creationId xmlns:a16="http://schemas.microsoft.com/office/drawing/2014/main" id="{22A5E4AB-EF71-6404-1E5D-5EFCD0564A86}"/>
              </a:ext>
            </a:extLst>
          </p:cNvPr>
          <p:cNvGrpSpPr/>
          <p:nvPr/>
        </p:nvGrpSpPr>
        <p:grpSpPr>
          <a:xfrm>
            <a:off x="1439158" y="1297738"/>
            <a:ext cx="361556" cy="436894"/>
            <a:chOff x="1439158" y="1546498"/>
            <a:chExt cx="361556" cy="436894"/>
          </a:xfrm>
        </p:grpSpPr>
        <p:grpSp>
          <p:nvGrpSpPr>
            <p:cNvPr id="99" name="Gráfico 71">
              <a:extLst>
                <a:ext uri="{FF2B5EF4-FFF2-40B4-BE49-F238E27FC236}">
                  <a16:creationId xmlns:a16="http://schemas.microsoft.com/office/drawing/2014/main" id="{471A4C1D-97DC-3D43-D9E7-FF583AF580E5}"/>
                </a:ext>
              </a:extLst>
            </p:cNvPr>
            <p:cNvGrpSpPr/>
            <p:nvPr/>
          </p:nvGrpSpPr>
          <p:grpSpPr>
            <a:xfrm>
              <a:off x="1722546" y="1764942"/>
              <a:ext cx="78168" cy="104761"/>
              <a:chOff x="1722546" y="1764942"/>
              <a:chExt cx="78168" cy="104761"/>
            </a:xfrm>
          </p:grpSpPr>
          <p:sp>
            <p:nvSpPr>
              <p:cNvPr id="100" name="Forma libre 99">
                <a:extLst>
                  <a:ext uri="{FF2B5EF4-FFF2-40B4-BE49-F238E27FC236}">
                    <a16:creationId xmlns:a16="http://schemas.microsoft.com/office/drawing/2014/main" id="{22E6C9CF-CD5B-1379-C178-515858C52353}"/>
                  </a:ext>
                </a:extLst>
              </p:cNvPr>
              <p:cNvSpPr/>
              <p:nvPr/>
            </p:nvSpPr>
            <p:spPr>
              <a:xfrm>
                <a:off x="1722546" y="1764942"/>
                <a:ext cx="78168" cy="104761"/>
              </a:xfrm>
              <a:custGeom>
                <a:avLst/>
                <a:gdLst>
                  <a:gd name="connsiteX0" fmla="*/ 20782 w 78168"/>
                  <a:gd name="connsiteY0" fmla="*/ 101787 h 104761"/>
                  <a:gd name="connsiteX1" fmla="*/ 70139 w 78168"/>
                  <a:gd name="connsiteY1" fmla="*/ 6321 h 104761"/>
                  <a:gd name="connsiteX2" fmla="*/ 18834 w 78168"/>
                  <a:gd name="connsiteY2" fmla="*/ 27102 h 104761"/>
                  <a:gd name="connsiteX3" fmla="*/ 12339 w 78168"/>
                  <a:gd name="connsiteY3" fmla="*/ 57626 h 104761"/>
                  <a:gd name="connsiteX4" fmla="*/ 0 w 78168"/>
                  <a:gd name="connsiteY4" fmla="*/ 86201 h 104761"/>
                  <a:gd name="connsiteX5" fmla="*/ 9741 w 78168"/>
                  <a:gd name="connsiteY5" fmla="*/ 93994 h 104761"/>
                  <a:gd name="connsiteX6" fmla="*/ 20782 w 78168"/>
                  <a:gd name="connsiteY6" fmla="*/ 101787 h 104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168" h="104761">
                    <a:moveTo>
                      <a:pt x="20782" y="101787"/>
                    </a:moveTo>
                    <a:cubicBezTo>
                      <a:pt x="48707" y="122569"/>
                      <a:pt x="97415" y="28401"/>
                      <a:pt x="70139" y="6321"/>
                    </a:cubicBezTo>
                    <a:cubicBezTo>
                      <a:pt x="42863" y="-15760"/>
                      <a:pt x="18834" y="27102"/>
                      <a:pt x="18834" y="27102"/>
                    </a:cubicBezTo>
                    <a:lnTo>
                      <a:pt x="12339" y="57626"/>
                    </a:lnTo>
                    <a:lnTo>
                      <a:pt x="0" y="86201"/>
                    </a:lnTo>
                    <a:lnTo>
                      <a:pt x="9741" y="93994"/>
                    </a:lnTo>
                    <a:lnTo>
                      <a:pt x="20782" y="101787"/>
                    </a:lnTo>
                    <a:close/>
                  </a:path>
                </a:pathLst>
              </a:custGeom>
              <a:solidFill>
                <a:srgbClr val="B77261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grpSp>
            <p:nvGrpSpPr>
              <p:cNvPr id="101" name="Gráfico 71">
                <a:extLst>
                  <a:ext uri="{FF2B5EF4-FFF2-40B4-BE49-F238E27FC236}">
                    <a16:creationId xmlns:a16="http://schemas.microsoft.com/office/drawing/2014/main" id="{FF6F1FB8-2109-E45F-DAEB-C4EFC33D73A0}"/>
                  </a:ext>
                </a:extLst>
              </p:cNvPr>
              <p:cNvGrpSpPr/>
              <p:nvPr/>
            </p:nvGrpSpPr>
            <p:grpSpPr>
              <a:xfrm>
                <a:off x="1750472" y="1799242"/>
                <a:ext cx="34419" cy="38263"/>
                <a:chOff x="1750472" y="1799242"/>
                <a:chExt cx="34419" cy="38263"/>
              </a:xfrm>
              <a:noFill/>
            </p:grpSpPr>
            <p:sp>
              <p:nvSpPr>
                <p:cNvPr id="102" name="Forma libre 101">
                  <a:extLst>
                    <a:ext uri="{FF2B5EF4-FFF2-40B4-BE49-F238E27FC236}">
                      <a16:creationId xmlns:a16="http://schemas.microsoft.com/office/drawing/2014/main" id="{EEC2183C-5FB2-BE89-F48F-58EC1880D72B}"/>
                    </a:ext>
                  </a:extLst>
                </p:cNvPr>
                <p:cNvSpPr/>
                <p:nvPr/>
              </p:nvSpPr>
              <p:spPr>
                <a:xfrm>
                  <a:off x="1750472" y="1799242"/>
                  <a:ext cx="34419" cy="23975"/>
                </a:xfrm>
                <a:custGeom>
                  <a:avLst/>
                  <a:gdLst>
                    <a:gd name="connsiteX0" fmla="*/ 34420 w 34419"/>
                    <a:gd name="connsiteY0" fmla="*/ 596 h 23975"/>
                    <a:gd name="connsiteX1" fmla="*/ 0 w 34419"/>
                    <a:gd name="connsiteY1" fmla="*/ 23976 h 23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4419" h="23975">
                      <a:moveTo>
                        <a:pt x="34420" y="596"/>
                      </a:moveTo>
                      <a:cubicBezTo>
                        <a:pt x="34420" y="596"/>
                        <a:pt x="14287" y="-5898"/>
                        <a:pt x="0" y="23976"/>
                      </a:cubicBezTo>
                    </a:path>
                  </a:pathLst>
                </a:custGeom>
                <a:noFill/>
                <a:ln w="4823" cap="rnd">
                  <a:solidFill>
                    <a:srgbClr val="854F4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103" name="Forma libre 102">
                  <a:extLst>
                    <a:ext uri="{FF2B5EF4-FFF2-40B4-BE49-F238E27FC236}">
                      <a16:creationId xmlns:a16="http://schemas.microsoft.com/office/drawing/2014/main" id="{B304140D-5A8C-1042-ABCC-1DF61C78EC79}"/>
                    </a:ext>
                  </a:extLst>
                </p:cNvPr>
                <p:cNvSpPr/>
                <p:nvPr/>
              </p:nvSpPr>
              <p:spPr>
                <a:xfrm>
                  <a:off x="1760213" y="1808281"/>
                  <a:ext cx="12605" cy="29224"/>
                </a:xfrm>
                <a:custGeom>
                  <a:avLst/>
                  <a:gdLst>
                    <a:gd name="connsiteX0" fmla="*/ 0 w 12605"/>
                    <a:gd name="connsiteY0" fmla="*/ 0 h 29224"/>
                    <a:gd name="connsiteX1" fmla="*/ 7793 w 12605"/>
                    <a:gd name="connsiteY1" fmla="*/ 29224 h 29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5" h="29224">
                      <a:moveTo>
                        <a:pt x="0" y="0"/>
                      </a:moveTo>
                      <a:cubicBezTo>
                        <a:pt x="0" y="0"/>
                        <a:pt x="22081" y="11690"/>
                        <a:pt x="7793" y="29224"/>
                      </a:cubicBezTo>
                    </a:path>
                  </a:pathLst>
                </a:custGeom>
                <a:noFill/>
                <a:ln w="4823" cap="rnd">
                  <a:solidFill>
                    <a:srgbClr val="854F4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</p:grpSp>
        </p:grpSp>
        <p:grpSp>
          <p:nvGrpSpPr>
            <p:cNvPr id="104" name="Gráfico 71">
              <a:extLst>
                <a:ext uri="{FF2B5EF4-FFF2-40B4-BE49-F238E27FC236}">
                  <a16:creationId xmlns:a16="http://schemas.microsoft.com/office/drawing/2014/main" id="{FDCEF219-CE0E-E6D7-B4E7-DE736A4D37B0}"/>
                </a:ext>
              </a:extLst>
            </p:cNvPr>
            <p:cNvGrpSpPr/>
            <p:nvPr/>
          </p:nvGrpSpPr>
          <p:grpSpPr>
            <a:xfrm>
              <a:off x="1439158" y="1765213"/>
              <a:ext cx="65179" cy="104490"/>
              <a:chOff x="1439158" y="1765213"/>
              <a:chExt cx="65179" cy="104490"/>
            </a:xfrm>
          </p:grpSpPr>
          <p:sp>
            <p:nvSpPr>
              <p:cNvPr id="105" name="Forma libre 104">
                <a:extLst>
                  <a:ext uri="{FF2B5EF4-FFF2-40B4-BE49-F238E27FC236}">
                    <a16:creationId xmlns:a16="http://schemas.microsoft.com/office/drawing/2014/main" id="{0EF5F485-7823-08A4-F113-47F145943BCF}"/>
                  </a:ext>
                </a:extLst>
              </p:cNvPr>
              <p:cNvSpPr/>
              <p:nvPr/>
            </p:nvSpPr>
            <p:spPr>
              <a:xfrm>
                <a:off x="1439158" y="1765213"/>
                <a:ext cx="65179" cy="104490"/>
              </a:xfrm>
              <a:custGeom>
                <a:avLst/>
                <a:gdLst>
                  <a:gd name="connsiteX0" fmla="*/ 57386 w 65179"/>
                  <a:gd name="connsiteY0" fmla="*/ 101517 h 104490"/>
                  <a:gd name="connsiteX1" fmla="*/ 8029 w 65179"/>
                  <a:gd name="connsiteY1" fmla="*/ 6050 h 104490"/>
                  <a:gd name="connsiteX2" fmla="*/ 57386 w 65179"/>
                  <a:gd name="connsiteY2" fmla="*/ 29430 h 104490"/>
                  <a:gd name="connsiteX3" fmla="*/ 53490 w 65179"/>
                  <a:gd name="connsiteY3" fmla="*/ 59304 h 104490"/>
                  <a:gd name="connsiteX4" fmla="*/ 57386 w 65179"/>
                  <a:gd name="connsiteY4" fmla="*/ 91775 h 104490"/>
                  <a:gd name="connsiteX5" fmla="*/ 65179 w 65179"/>
                  <a:gd name="connsiteY5" fmla="*/ 96971 h 104490"/>
                  <a:gd name="connsiteX6" fmla="*/ 57386 w 65179"/>
                  <a:gd name="connsiteY6" fmla="*/ 101517 h 104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179" h="104490">
                    <a:moveTo>
                      <a:pt x="57386" y="101517"/>
                    </a:moveTo>
                    <a:cubicBezTo>
                      <a:pt x="29461" y="122299"/>
                      <a:pt x="-19247" y="28131"/>
                      <a:pt x="8029" y="6050"/>
                    </a:cubicBezTo>
                    <a:cubicBezTo>
                      <a:pt x="35306" y="-16030"/>
                      <a:pt x="57386" y="29430"/>
                      <a:pt x="57386" y="29430"/>
                    </a:cubicBezTo>
                    <a:lnTo>
                      <a:pt x="53490" y="59304"/>
                    </a:lnTo>
                    <a:lnTo>
                      <a:pt x="57386" y="91775"/>
                    </a:lnTo>
                    <a:lnTo>
                      <a:pt x="65179" y="96971"/>
                    </a:lnTo>
                    <a:lnTo>
                      <a:pt x="57386" y="101517"/>
                    </a:lnTo>
                    <a:close/>
                  </a:path>
                </a:pathLst>
              </a:custGeom>
              <a:solidFill>
                <a:srgbClr val="B77261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grpSp>
            <p:nvGrpSpPr>
              <p:cNvPr id="106" name="Gráfico 71">
                <a:extLst>
                  <a:ext uri="{FF2B5EF4-FFF2-40B4-BE49-F238E27FC236}">
                    <a16:creationId xmlns:a16="http://schemas.microsoft.com/office/drawing/2014/main" id="{4853355E-C40A-6579-12D8-894CB4E3A039}"/>
                  </a:ext>
                </a:extLst>
              </p:cNvPr>
              <p:cNvGrpSpPr/>
              <p:nvPr/>
            </p:nvGrpSpPr>
            <p:grpSpPr>
              <a:xfrm>
                <a:off x="1454980" y="1799242"/>
                <a:ext cx="34419" cy="38263"/>
                <a:chOff x="1454980" y="1799242"/>
                <a:chExt cx="34419" cy="38263"/>
              </a:xfrm>
              <a:noFill/>
            </p:grpSpPr>
            <p:sp>
              <p:nvSpPr>
                <p:cNvPr id="107" name="Forma libre 106">
                  <a:extLst>
                    <a:ext uri="{FF2B5EF4-FFF2-40B4-BE49-F238E27FC236}">
                      <a16:creationId xmlns:a16="http://schemas.microsoft.com/office/drawing/2014/main" id="{663D8F75-B615-DB99-83B7-AF3FC9738CAB}"/>
                    </a:ext>
                  </a:extLst>
                </p:cNvPr>
                <p:cNvSpPr/>
                <p:nvPr/>
              </p:nvSpPr>
              <p:spPr>
                <a:xfrm>
                  <a:off x="1454980" y="1799242"/>
                  <a:ext cx="34419" cy="23975"/>
                </a:xfrm>
                <a:custGeom>
                  <a:avLst/>
                  <a:gdLst>
                    <a:gd name="connsiteX0" fmla="*/ 0 w 34419"/>
                    <a:gd name="connsiteY0" fmla="*/ 596 h 23975"/>
                    <a:gd name="connsiteX1" fmla="*/ 34420 w 34419"/>
                    <a:gd name="connsiteY1" fmla="*/ 23976 h 23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4419" h="23975">
                      <a:moveTo>
                        <a:pt x="0" y="596"/>
                      </a:moveTo>
                      <a:cubicBezTo>
                        <a:pt x="0" y="596"/>
                        <a:pt x="20132" y="-5898"/>
                        <a:pt x="34420" y="23976"/>
                      </a:cubicBezTo>
                    </a:path>
                  </a:pathLst>
                </a:custGeom>
                <a:noFill/>
                <a:ln w="4823" cap="rnd">
                  <a:solidFill>
                    <a:srgbClr val="854F4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108" name="Forma libre 107">
                  <a:extLst>
                    <a:ext uri="{FF2B5EF4-FFF2-40B4-BE49-F238E27FC236}">
                      <a16:creationId xmlns:a16="http://schemas.microsoft.com/office/drawing/2014/main" id="{835970EB-F407-2F92-1A72-27245D4B8A49}"/>
                    </a:ext>
                  </a:extLst>
                </p:cNvPr>
                <p:cNvSpPr/>
                <p:nvPr/>
              </p:nvSpPr>
              <p:spPr>
                <a:xfrm>
                  <a:off x="1467054" y="1808281"/>
                  <a:ext cx="12605" cy="29224"/>
                </a:xfrm>
                <a:custGeom>
                  <a:avLst/>
                  <a:gdLst>
                    <a:gd name="connsiteX0" fmla="*/ 12605 w 12605"/>
                    <a:gd name="connsiteY0" fmla="*/ 0 h 29224"/>
                    <a:gd name="connsiteX1" fmla="*/ 4812 w 12605"/>
                    <a:gd name="connsiteY1" fmla="*/ 29224 h 29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5" h="29224">
                      <a:moveTo>
                        <a:pt x="12605" y="0"/>
                      </a:moveTo>
                      <a:cubicBezTo>
                        <a:pt x="12605" y="0"/>
                        <a:pt x="-9476" y="11690"/>
                        <a:pt x="4812" y="29224"/>
                      </a:cubicBezTo>
                    </a:path>
                  </a:pathLst>
                </a:custGeom>
                <a:noFill/>
                <a:ln w="4823" cap="rnd">
                  <a:solidFill>
                    <a:srgbClr val="854F4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</p:grpSp>
        </p:grpSp>
        <p:sp>
          <p:nvSpPr>
            <p:cNvPr id="109" name="Forma libre 108">
              <a:extLst>
                <a:ext uri="{FF2B5EF4-FFF2-40B4-BE49-F238E27FC236}">
                  <a16:creationId xmlns:a16="http://schemas.microsoft.com/office/drawing/2014/main" id="{65C3BADD-5926-795A-98EC-EB7DBBDE867D}"/>
                </a:ext>
              </a:extLst>
            </p:cNvPr>
            <p:cNvSpPr/>
            <p:nvPr/>
          </p:nvSpPr>
          <p:spPr>
            <a:xfrm>
              <a:off x="1487827" y="1602377"/>
              <a:ext cx="262090" cy="381015"/>
            </a:xfrm>
            <a:custGeom>
              <a:avLst/>
              <a:gdLst>
                <a:gd name="connsiteX0" fmla="*/ 261995 w 262090"/>
                <a:gd name="connsiteY0" fmla="*/ 143559 h 381015"/>
                <a:gd name="connsiteX1" fmla="*/ 246409 w 262090"/>
                <a:gd name="connsiteY1" fmla="*/ 287732 h 381015"/>
                <a:gd name="connsiteX2" fmla="*/ 187310 w 262090"/>
                <a:gd name="connsiteY2" fmla="*/ 361118 h 381015"/>
                <a:gd name="connsiteX3" fmla="*/ 182115 w 262090"/>
                <a:gd name="connsiteY3" fmla="*/ 365015 h 381015"/>
                <a:gd name="connsiteX4" fmla="*/ 76907 w 262090"/>
                <a:gd name="connsiteY4" fmla="*/ 366314 h 381015"/>
                <a:gd name="connsiteX5" fmla="*/ 76907 w 262090"/>
                <a:gd name="connsiteY5" fmla="*/ 366314 h 381015"/>
                <a:gd name="connsiteX6" fmla="*/ 14561 w 262090"/>
                <a:gd name="connsiteY6" fmla="*/ 287732 h 381015"/>
                <a:gd name="connsiteX7" fmla="*/ 274 w 262090"/>
                <a:gd name="connsiteY7" fmla="*/ 144208 h 381015"/>
                <a:gd name="connsiteX8" fmla="*/ 128861 w 262090"/>
                <a:gd name="connsiteY8" fmla="*/ 34 h 381015"/>
                <a:gd name="connsiteX9" fmla="*/ 261995 w 262090"/>
                <a:gd name="connsiteY9" fmla="*/ 143559 h 38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090" h="381015">
                  <a:moveTo>
                    <a:pt x="261995" y="143559"/>
                  </a:moveTo>
                  <a:cubicBezTo>
                    <a:pt x="261995" y="202007"/>
                    <a:pt x="254202" y="252014"/>
                    <a:pt x="246409" y="287732"/>
                  </a:cubicBezTo>
                  <a:cubicBezTo>
                    <a:pt x="238615" y="322802"/>
                    <a:pt x="217834" y="341635"/>
                    <a:pt x="187310" y="361118"/>
                  </a:cubicBezTo>
                  <a:lnTo>
                    <a:pt x="182115" y="365015"/>
                  </a:lnTo>
                  <a:cubicBezTo>
                    <a:pt x="150293" y="385797"/>
                    <a:pt x="109379" y="386446"/>
                    <a:pt x="76907" y="366314"/>
                  </a:cubicBezTo>
                  <a:lnTo>
                    <a:pt x="76907" y="366314"/>
                  </a:lnTo>
                  <a:cubicBezTo>
                    <a:pt x="44435" y="346181"/>
                    <a:pt x="21705" y="325399"/>
                    <a:pt x="14561" y="287732"/>
                  </a:cubicBezTo>
                  <a:cubicBezTo>
                    <a:pt x="1573" y="219542"/>
                    <a:pt x="274" y="144208"/>
                    <a:pt x="274" y="144208"/>
                  </a:cubicBezTo>
                  <a:cubicBezTo>
                    <a:pt x="274" y="144208"/>
                    <a:pt x="-12065" y="-2564"/>
                    <a:pt x="128861" y="34"/>
                  </a:cubicBezTo>
                  <a:cubicBezTo>
                    <a:pt x="270438" y="1982"/>
                    <a:pt x="261995" y="143559"/>
                    <a:pt x="261995" y="143559"/>
                  </a:cubicBezTo>
                  <a:close/>
                </a:path>
              </a:pathLst>
            </a:custGeom>
            <a:solidFill>
              <a:srgbClr val="B77261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grpSp>
          <p:nvGrpSpPr>
            <p:cNvPr id="110" name="Gráfico 71">
              <a:extLst>
                <a:ext uri="{FF2B5EF4-FFF2-40B4-BE49-F238E27FC236}">
                  <a16:creationId xmlns:a16="http://schemas.microsoft.com/office/drawing/2014/main" id="{1C4F5711-6B81-12A7-AB0D-38C7072726A1}"/>
                </a:ext>
              </a:extLst>
            </p:cNvPr>
            <p:cNvGrpSpPr/>
            <p:nvPr/>
          </p:nvGrpSpPr>
          <p:grpSpPr>
            <a:xfrm>
              <a:off x="1510994" y="1724027"/>
              <a:ext cx="207493" cy="173226"/>
              <a:chOff x="1510994" y="1724027"/>
              <a:chExt cx="207493" cy="173226"/>
            </a:xfrm>
          </p:grpSpPr>
          <p:sp>
            <p:nvSpPr>
              <p:cNvPr id="111" name="Forma libre 110">
                <a:extLst>
                  <a:ext uri="{FF2B5EF4-FFF2-40B4-BE49-F238E27FC236}">
                    <a16:creationId xmlns:a16="http://schemas.microsoft.com/office/drawing/2014/main" id="{073D8DE5-05D1-BEA0-39AF-D80E7802CADD}"/>
                  </a:ext>
                </a:extLst>
              </p:cNvPr>
              <p:cNvSpPr/>
              <p:nvPr/>
            </p:nvSpPr>
            <p:spPr>
              <a:xfrm>
                <a:off x="1604999" y="1808281"/>
                <a:ext cx="33770" cy="40592"/>
              </a:xfrm>
              <a:custGeom>
                <a:avLst/>
                <a:gdLst>
                  <a:gd name="connsiteX0" fmla="*/ 0 w 33770"/>
                  <a:gd name="connsiteY0" fmla="*/ 0 h 40592"/>
                  <a:gd name="connsiteX1" fmla="*/ 0 w 33770"/>
                  <a:gd name="connsiteY1" fmla="*/ 28575 h 40592"/>
                  <a:gd name="connsiteX2" fmla="*/ 649 w 33770"/>
                  <a:gd name="connsiteY2" fmla="*/ 33121 h 40592"/>
                  <a:gd name="connsiteX3" fmla="*/ 15586 w 33770"/>
                  <a:gd name="connsiteY3" fmla="*/ 40265 h 40592"/>
                  <a:gd name="connsiteX4" fmla="*/ 33770 w 33770"/>
                  <a:gd name="connsiteY4" fmla="*/ 35069 h 4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70" h="40592">
                    <a:moveTo>
                      <a:pt x="0" y="0"/>
                    </a:moveTo>
                    <a:lnTo>
                      <a:pt x="0" y="28575"/>
                    </a:lnTo>
                    <a:cubicBezTo>
                      <a:pt x="0" y="30523"/>
                      <a:pt x="649" y="31822"/>
                      <a:pt x="649" y="33121"/>
                    </a:cubicBezTo>
                    <a:cubicBezTo>
                      <a:pt x="3247" y="38966"/>
                      <a:pt x="9741" y="41564"/>
                      <a:pt x="15586" y="40265"/>
                    </a:cubicBezTo>
                    <a:lnTo>
                      <a:pt x="33770" y="35069"/>
                    </a:lnTo>
                  </a:path>
                </a:pathLst>
              </a:custGeom>
              <a:noFill/>
              <a:ln w="4823" cap="rnd">
                <a:solidFill>
                  <a:srgbClr val="854F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12" name="Forma libre 111">
                <a:extLst>
                  <a:ext uri="{FF2B5EF4-FFF2-40B4-BE49-F238E27FC236}">
                    <a16:creationId xmlns:a16="http://schemas.microsoft.com/office/drawing/2014/main" id="{5E9D1A23-552C-4A6A-EB56-ADFBBA7AEE90}"/>
                  </a:ext>
                </a:extLst>
              </p:cNvPr>
              <p:cNvSpPr/>
              <p:nvPr/>
            </p:nvSpPr>
            <p:spPr>
              <a:xfrm>
                <a:off x="1543952" y="1771263"/>
                <a:ext cx="25977" cy="25977"/>
              </a:xfrm>
              <a:custGeom>
                <a:avLst/>
                <a:gdLst>
                  <a:gd name="connsiteX0" fmla="*/ 25977 w 25977"/>
                  <a:gd name="connsiteY0" fmla="*/ 12989 h 25977"/>
                  <a:gd name="connsiteX1" fmla="*/ 12989 w 25977"/>
                  <a:gd name="connsiteY1" fmla="*/ 25977 h 25977"/>
                  <a:gd name="connsiteX2" fmla="*/ 0 w 25977"/>
                  <a:gd name="connsiteY2" fmla="*/ 12989 h 25977"/>
                  <a:gd name="connsiteX3" fmla="*/ 12989 w 25977"/>
                  <a:gd name="connsiteY3" fmla="*/ 0 h 25977"/>
                  <a:gd name="connsiteX4" fmla="*/ 25977 w 25977"/>
                  <a:gd name="connsiteY4" fmla="*/ 12989 h 25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77" h="25977">
                    <a:moveTo>
                      <a:pt x="25977" y="12989"/>
                    </a:moveTo>
                    <a:cubicBezTo>
                      <a:pt x="25977" y="20132"/>
                      <a:pt x="20132" y="25977"/>
                      <a:pt x="12989" y="25977"/>
                    </a:cubicBezTo>
                    <a:cubicBezTo>
                      <a:pt x="5845" y="25977"/>
                      <a:pt x="0" y="20132"/>
                      <a:pt x="0" y="12989"/>
                    </a:cubicBezTo>
                    <a:cubicBezTo>
                      <a:pt x="0" y="5845"/>
                      <a:pt x="5845" y="0"/>
                      <a:pt x="12989" y="0"/>
                    </a:cubicBezTo>
                    <a:cubicBezTo>
                      <a:pt x="20132" y="0"/>
                      <a:pt x="25977" y="5845"/>
                      <a:pt x="25977" y="12989"/>
                    </a:cubicBezTo>
                    <a:close/>
                  </a:path>
                </a:pathLst>
              </a:custGeom>
              <a:solidFill>
                <a:srgbClr val="1B1B1B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13" name="Forma libre 112">
                <a:extLst>
                  <a:ext uri="{FF2B5EF4-FFF2-40B4-BE49-F238E27FC236}">
                    <a16:creationId xmlns:a16="http://schemas.microsoft.com/office/drawing/2014/main" id="{F8B2EB9B-18C2-A5C0-97FD-8CA241852433}"/>
                  </a:ext>
                </a:extLst>
              </p:cNvPr>
              <p:cNvSpPr/>
              <p:nvPr/>
            </p:nvSpPr>
            <p:spPr>
              <a:xfrm>
                <a:off x="1667344" y="1771263"/>
                <a:ext cx="25977" cy="25977"/>
              </a:xfrm>
              <a:custGeom>
                <a:avLst/>
                <a:gdLst>
                  <a:gd name="connsiteX0" fmla="*/ 25977 w 25977"/>
                  <a:gd name="connsiteY0" fmla="*/ 12989 h 25977"/>
                  <a:gd name="connsiteX1" fmla="*/ 12989 w 25977"/>
                  <a:gd name="connsiteY1" fmla="*/ 25977 h 25977"/>
                  <a:gd name="connsiteX2" fmla="*/ 0 w 25977"/>
                  <a:gd name="connsiteY2" fmla="*/ 12989 h 25977"/>
                  <a:gd name="connsiteX3" fmla="*/ 12989 w 25977"/>
                  <a:gd name="connsiteY3" fmla="*/ 0 h 25977"/>
                  <a:gd name="connsiteX4" fmla="*/ 25977 w 25977"/>
                  <a:gd name="connsiteY4" fmla="*/ 12989 h 25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77" h="25977">
                    <a:moveTo>
                      <a:pt x="25977" y="12989"/>
                    </a:moveTo>
                    <a:cubicBezTo>
                      <a:pt x="25977" y="20132"/>
                      <a:pt x="20132" y="25977"/>
                      <a:pt x="12989" y="25977"/>
                    </a:cubicBezTo>
                    <a:cubicBezTo>
                      <a:pt x="5845" y="25977"/>
                      <a:pt x="0" y="20132"/>
                      <a:pt x="0" y="12989"/>
                    </a:cubicBezTo>
                    <a:cubicBezTo>
                      <a:pt x="0" y="5845"/>
                      <a:pt x="5845" y="0"/>
                      <a:pt x="12989" y="0"/>
                    </a:cubicBezTo>
                    <a:cubicBezTo>
                      <a:pt x="20132" y="0"/>
                      <a:pt x="25977" y="5845"/>
                      <a:pt x="25977" y="12989"/>
                    </a:cubicBezTo>
                    <a:close/>
                  </a:path>
                </a:pathLst>
              </a:custGeom>
              <a:solidFill>
                <a:srgbClr val="1B1B1B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14" name="Forma libre 113">
                <a:extLst>
                  <a:ext uri="{FF2B5EF4-FFF2-40B4-BE49-F238E27FC236}">
                    <a16:creationId xmlns:a16="http://schemas.microsoft.com/office/drawing/2014/main" id="{1202BA6D-8609-1D9F-7816-4397ACB1DC35}"/>
                  </a:ext>
                </a:extLst>
              </p:cNvPr>
              <p:cNvSpPr/>
              <p:nvPr/>
            </p:nvSpPr>
            <p:spPr>
              <a:xfrm>
                <a:off x="1561487" y="1885563"/>
                <a:ext cx="114300" cy="11689"/>
              </a:xfrm>
              <a:custGeom>
                <a:avLst/>
                <a:gdLst>
                  <a:gd name="connsiteX0" fmla="*/ 0 w 114300"/>
                  <a:gd name="connsiteY0" fmla="*/ 0 h 11689"/>
                  <a:gd name="connsiteX1" fmla="*/ 55202 w 114300"/>
                  <a:gd name="connsiteY1" fmla="*/ 11690 h 11689"/>
                  <a:gd name="connsiteX2" fmla="*/ 114300 w 114300"/>
                  <a:gd name="connsiteY2" fmla="*/ 0 h 11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0" h="11689">
                    <a:moveTo>
                      <a:pt x="0" y="0"/>
                    </a:moveTo>
                    <a:cubicBezTo>
                      <a:pt x="0" y="0"/>
                      <a:pt x="14937" y="11690"/>
                      <a:pt x="55202" y="11690"/>
                    </a:cubicBezTo>
                    <a:cubicBezTo>
                      <a:pt x="91570" y="11690"/>
                      <a:pt x="114300" y="0"/>
                      <a:pt x="114300" y="0"/>
                    </a:cubicBezTo>
                  </a:path>
                </a:pathLst>
              </a:custGeom>
              <a:noFill/>
              <a:ln w="4823" cap="rnd">
                <a:solidFill>
                  <a:srgbClr val="854F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15" name="Forma libre 114">
                <a:extLst>
                  <a:ext uri="{FF2B5EF4-FFF2-40B4-BE49-F238E27FC236}">
                    <a16:creationId xmlns:a16="http://schemas.microsoft.com/office/drawing/2014/main" id="{0857886F-E6A0-45D2-084D-92DBF1D99BAE}"/>
                  </a:ext>
                </a:extLst>
              </p:cNvPr>
              <p:cNvSpPr/>
              <p:nvPr/>
            </p:nvSpPr>
            <p:spPr>
              <a:xfrm>
                <a:off x="1510994" y="1724027"/>
                <a:ext cx="79475" cy="31000"/>
              </a:xfrm>
              <a:custGeom>
                <a:avLst/>
                <a:gdLst>
                  <a:gd name="connsiteX0" fmla="*/ 75172 w 79475"/>
                  <a:gd name="connsiteY0" fmla="*/ 19960 h 31000"/>
                  <a:gd name="connsiteX1" fmla="*/ 79068 w 79475"/>
                  <a:gd name="connsiteY1" fmla="*/ 11518 h 31000"/>
                  <a:gd name="connsiteX2" fmla="*/ 75172 w 79475"/>
                  <a:gd name="connsiteY2" fmla="*/ 5023 h 31000"/>
                  <a:gd name="connsiteX3" fmla="*/ 32959 w 79475"/>
                  <a:gd name="connsiteY3" fmla="*/ 1127 h 31000"/>
                  <a:gd name="connsiteX4" fmla="*/ 487 w 79475"/>
                  <a:gd name="connsiteY4" fmla="*/ 24506 h 31000"/>
                  <a:gd name="connsiteX5" fmla="*/ 487 w 79475"/>
                  <a:gd name="connsiteY5" fmla="*/ 28403 h 31000"/>
                  <a:gd name="connsiteX6" fmla="*/ 487 w 79475"/>
                  <a:gd name="connsiteY6" fmla="*/ 28403 h 31000"/>
                  <a:gd name="connsiteX7" fmla="*/ 8930 w 79475"/>
                  <a:gd name="connsiteY7" fmla="*/ 30351 h 31000"/>
                  <a:gd name="connsiteX8" fmla="*/ 27763 w 79475"/>
                  <a:gd name="connsiteY8" fmla="*/ 22558 h 31000"/>
                  <a:gd name="connsiteX9" fmla="*/ 49194 w 79475"/>
                  <a:gd name="connsiteY9" fmla="*/ 19960 h 31000"/>
                  <a:gd name="connsiteX10" fmla="*/ 66729 w 79475"/>
                  <a:gd name="connsiteY10" fmla="*/ 23207 h 31000"/>
                  <a:gd name="connsiteX11" fmla="*/ 75172 w 79475"/>
                  <a:gd name="connsiteY11" fmla="*/ 19960 h 3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9475" h="31000">
                    <a:moveTo>
                      <a:pt x="75172" y="19960"/>
                    </a:moveTo>
                    <a:lnTo>
                      <a:pt x="79068" y="11518"/>
                    </a:lnTo>
                    <a:cubicBezTo>
                      <a:pt x="80367" y="8920"/>
                      <a:pt x="78419" y="6322"/>
                      <a:pt x="75172" y="5023"/>
                    </a:cubicBezTo>
                    <a:cubicBezTo>
                      <a:pt x="66080" y="2425"/>
                      <a:pt x="47246" y="-2121"/>
                      <a:pt x="32959" y="1127"/>
                    </a:cubicBezTo>
                    <a:cubicBezTo>
                      <a:pt x="16073" y="5023"/>
                      <a:pt x="4384" y="19311"/>
                      <a:pt x="487" y="24506"/>
                    </a:cubicBezTo>
                    <a:cubicBezTo>
                      <a:pt x="-162" y="25805"/>
                      <a:pt x="-162" y="27104"/>
                      <a:pt x="487" y="28403"/>
                    </a:cubicBezTo>
                    <a:lnTo>
                      <a:pt x="487" y="28403"/>
                    </a:lnTo>
                    <a:cubicBezTo>
                      <a:pt x="1786" y="31000"/>
                      <a:pt x="5683" y="31650"/>
                      <a:pt x="8930" y="30351"/>
                    </a:cubicBezTo>
                    <a:lnTo>
                      <a:pt x="27763" y="22558"/>
                    </a:lnTo>
                    <a:cubicBezTo>
                      <a:pt x="34257" y="19960"/>
                      <a:pt x="42051" y="18661"/>
                      <a:pt x="49194" y="19960"/>
                    </a:cubicBezTo>
                    <a:cubicBezTo>
                      <a:pt x="54390" y="20610"/>
                      <a:pt x="60884" y="21908"/>
                      <a:pt x="66729" y="23207"/>
                    </a:cubicBezTo>
                    <a:cubicBezTo>
                      <a:pt x="69976" y="23857"/>
                      <a:pt x="73873" y="22558"/>
                      <a:pt x="75172" y="19960"/>
                    </a:cubicBezTo>
                    <a:close/>
                  </a:path>
                </a:pathLst>
              </a:custGeom>
              <a:solidFill>
                <a:srgbClr val="1B1B1B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16" name="Forma libre 115">
                <a:extLst>
                  <a:ext uri="{FF2B5EF4-FFF2-40B4-BE49-F238E27FC236}">
                    <a16:creationId xmlns:a16="http://schemas.microsoft.com/office/drawing/2014/main" id="{DC47F5F7-3366-69E0-CEB8-192A1D059C7E}"/>
                  </a:ext>
                </a:extLst>
              </p:cNvPr>
              <p:cNvSpPr/>
              <p:nvPr/>
            </p:nvSpPr>
            <p:spPr>
              <a:xfrm>
                <a:off x="1639012" y="1724027"/>
                <a:ext cx="79475" cy="31000"/>
              </a:xfrm>
              <a:custGeom>
                <a:avLst/>
                <a:gdLst>
                  <a:gd name="connsiteX0" fmla="*/ 4304 w 79475"/>
                  <a:gd name="connsiteY0" fmla="*/ 19960 h 31000"/>
                  <a:gd name="connsiteX1" fmla="*/ 407 w 79475"/>
                  <a:gd name="connsiteY1" fmla="*/ 11518 h 31000"/>
                  <a:gd name="connsiteX2" fmla="*/ 4304 w 79475"/>
                  <a:gd name="connsiteY2" fmla="*/ 5023 h 31000"/>
                  <a:gd name="connsiteX3" fmla="*/ 46517 w 79475"/>
                  <a:gd name="connsiteY3" fmla="*/ 1127 h 31000"/>
                  <a:gd name="connsiteX4" fmla="*/ 78988 w 79475"/>
                  <a:gd name="connsiteY4" fmla="*/ 24506 h 31000"/>
                  <a:gd name="connsiteX5" fmla="*/ 78988 w 79475"/>
                  <a:gd name="connsiteY5" fmla="*/ 28403 h 31000"/>
                  <a:gd name="connsiteX6" fmla="*/ 78988 w 79475"/>
                  <a:gd name="connsiteY6" fmla="*/ 28403 h 31000"/>
                  <a:gd name="connsiteX7" fmla="*/ 70545 w 79475"/>
                  <a:gd name="connsiteY7" fmla="*/ 30351 h 31000"/>
                  <a:gd name="connsiteX8" fmla="*/ 51712 w 79475"/>
                  <a:gd name="connsiteY8" fmla="*/ 22558 h 31000"/>
                  <a:gd name="connsiteX9" fmla="*/ 30281 w 79475"/>
                  <a:gd name="connsiteY9" fmla="*/ 19960 h 31000"/>
                  <a:gd name="connsiteX10" fmla="*/ 12746 w 79475"/>
                  <a:gd name="connsiteY10" fmla="*/ 23207 h 31000"/>
                  <a:gd name="connsiteX11" fmla="*/ 4304 w 79475"/>
                  <a:gd name="connsiteY11" fmla="*/ 19960 h 3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9475" h="31000">
                    <a:moveTo>
                      <a:pt x="4304" y="19960"/>
                    </a:moveTo>
                    <a:lnTo>
                      <a:pt x="407" y="11518"/>
                    </a:lnTo>
                    <a:cubicBezTo>
                      <a:pt x="-892" y="8920"/>
                      <a:pt x="1056" y="6322"/>
                      <a:pt x="4304" y="5023"/>
                    </a:cubicBezTo>
                    <a:cubicBezTo>
                      <a:pt x="13396" y="2425"/>
                      <a:pt x="32229" y="-2121"/>
                      <a:pt x="46517" y="1127"/>
                    </a:cubicBezTo>
                    <a:cubicBezTo>
                      <a:pt x="63402" y="5023"/>
                      <a:pt x="75092" y="19311"/>
                      <a:pt x="78988" y="24506"/>
                    </a:cubicBezTo>
                    <a:cubicBezTo>
                      <a:pt x="79638" y="25805"/>
                      <a:pt x="79638" y="27104"/>
                      <a:pt x="78988" y="28403"/>
                    </a:cubicBezTo>
                    <a:lnTo>
                      <a:pt x="78988" y="28403"/>
                    </a:lnTo>
                    <a:cubicBezTo>
                      <a:pt x="77689" y="31000"/>
                      <a:pt x="73793" y="31650"/>
                      <a:pt x="70545" y="30351"/>
                    </a:cubicBezTo>
                    <a:lnTo>
                      <a:pt x="51712" y="22558"/>
                    </a:lnTo>
                    <a:cubicBezTo>
                      <a:pt x="45218" y="19960"/>
                      <a:pt x="37425" y="18661"/>
                      <a:pt x="30281" y="19960"/>
                    </a:cubicBezTo>
                    <a:cubicBezTo>
                      <a:pt x="25085" y="20610"/>
                      <a:pt x="18591" y="21908"/>
                      <a:pt x="12746" y="23207"/>
                    </a:cubicBezTo>
                    <a:cubicBezTo>
                      <a:pt x="9499" y="23857"/>
                      <a:pt x="5602" y="22558"/>
                      <a:pt x="4304" y="19960"/>
                    </a:cubicBezTo>
                    <a:close/>
                  </a:path>
                </a:pathLst>
              </a:custGeom>
              <a:solidFill>
                <a:srgbClr val="1B1B1B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</p:grpSp>
        <p:sp>
          <p:nvSpPr>
            <p:cNvPr id="117" name="Forma libre 116">
              <a:extLst>
                <a:ext uri="{FF2B5EF4-FFF2-40B4-BE49-F238E27FC236}">
                  <a16:creationId xmlns:a16="http://schemas.microsoft.com/office/drawing/2014/main" id="{74F94C90-3E54-09E2-6870-02A25BD5D660}"/>
                </a:ext>
              </a:extLst>
            </p:cNvPr>
            <p:cNvSpPr/>
            <p:nvPr/>
          </p:nvSpPr>
          <p:spPr>
            <a:xfrm>
              <a:off x="1479794" y="1657612"/>
              <a:ext cx="53118" cy="125989"/>
            </a:xfrm>
            <a:custGeom>
              <a:avLst/>
              <a:gdLst>
                <a:gd name="connsiteX0" fmla="*/ 10256 w 53118"/>
                <a:gd name="connsiteY0" fmla="*/ 125990 h 125989"/>
                <a:gd name="connsiteX1" fmla="*/ 43377 w 53118"/>
                <a:gd name="connsiteY1" fmla="*/ 36368 h 125989"/>
                <a:gd name="connsiteX2" fmla="*/ 53119 w 53118"/>
                <a:gd name="connsiteY2" fmla="*/ 0 h 125989"/>
                <a:gd name="connsiteX3" fmla="*/ 515 w 53118"/>
                <a:gd name="connsiteY3" fmla="*/ 0 h 125989"/>
                <a:gd name="connsiteX4" fmla="*/ 10256 w 53118"/>
                <a:gd name="connsiteY4" fmla="*/ 125990 h 12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18" h="125989">
                  <a:moveTo>
                    <a:pt x="10256" y="125990"/>
                  </a:moveTo>
                  <a:cubicBezTo>
                    <a:pt x="10256" y="125990"/>
                    <a:pt x="7009" y="47409"/>
                    <a:pt x="43377" y="36368"/>
                  </a:cubicBezTo>
                  <a:lnTo>
                    <a:pt x="53119" y="0"/>
                  </a:lnTo>
                  <a:lnTo>
                    <a:pt x="515" y="0"/>
                  </a:lnTo>
                  <a:cubicBezTo>
                    <a:pt x="-135" y="0"/>
                    <a:pt x="-2083" y="29224"/>
                    <a:pt x="10256" y="125990"/>
                  </a:cubicBezTo>
                  <a:close/>
                </a:path>
              </a:pathLst>
            </a:custGeom>
            <a:solidFill>
              <a:srgbClr val="1B1B1B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18" name="Forma libre 117">
              <a:extLst>
                <a:ext uri="{FF2B5EF4-FFF2-40B4-BE49-F238E27FC236}">
                  <a16:creationId xmlns:a16="http://schemas.microsoft.com/office/drawing/2014/main" id="{776395A8-AB16-315C-EDAA-64D239A2C583}"/>
                </a:ext>
              </a:extLst>
            </p:cNvPr>
            <p:cNvSpPr/>
            <p:nvPr/>
          </p:nvSpPr>
          <p:spPr>
            <a:xfrm>
              <a:off x="1701115" y="1650469"/>
              <a:ext cx="53281" cy="133133"/>
            </a:xfrm>
            <a:custGeom>
              <a:avLst/>
              <a:gdLst>
                <a:gd name="connsiteX0" fmla="*/ 47408 w 53281"/>
                <a:gd name="connsiteY0" fmla="*/ 133134 h 133133"/>
                <a:gd name="connsiteX1" fmla="*/ 10391 w 53281"/>
                <a:gd name="connsiteY1" fmla="*/ 43512 h 133133"/>
                <a:gd name="connsiteX2" fmla="*/ 0 w 53281"/>
                <a:gd name="connsiteY2" fmla="*/ 3897 h 133133"/>
                <a:gd name="connsiteX3" fmla="*/ 49357 w 53281"/>
                <a:gd name="connsiteY3" fmla="*/ 0 h 133133"/>
                <a:gd name="connsiteX4" fmla="*/ 47408 w 53281"/>
                <a:gd name="connsiteY4" fmla="*/ 133134 h 13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81" h="133133">
                  <a:moveTo>
                    <a:pt x="47408" y="133134"/>
                  </a:moveTo>
                  <a:cubicBezTo>
                    <a:pt x="47408" y="133134"/>
                    <a:pt x="46759" y="54552"/>
                    <a:pt x="10391" y="43512"/>
                  </a:cubicBezTo>
                  <a:lnTo>
                    <a:pt x="0" y="3897"/>
                  </a:lnTo>
                  <a:lnTo>
                    <a:pt x="49357" y="0"/>
                  </a:lnTo>
                  <a:cubicBezTo>
                    <a:pt x="48707" y="0"/>
                    <a:pt x="59748" y="36368"/>
                    <a:pt x="47408" y="133134"/>
                  </a:cubicBezTo>
                  <a:close/>
                </a:path>
              </a:pathLst>
            </a:custGeom>
            <a:solidFill>
              <a:srgbClr val="1B1B1B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19" name="Forma libre 118">
              <a:extLst>
                <a:ext uri="{FF2B5EF4-FFF2-40B4-BE49-F238E27FC236}">
                  <a16:creationId xmlns:a16="http://schemas.microsoft.com/office/drawing/2014/main" id="{21FA803C-C1B4-23EF-4216-EA5290A0FE1C}"/>
                </a:ext>
              </a:extLst>
            </p:cNvPr>
            <p:cNvSpPr/>
            <p:nvPr/>
          </p:nvSpPr>
          <p:spPr>
            <a:xfrm>
              <a:off x="1449785" y="1546498"/>
              <a:ext cx="314231" cy="173573"/>
            </a:xfrm>
            <a:custGeom>
              <a:avLst/>
              <a:gdLst>
                <a:gd name="connsiteX0" fmla="*/ 274710 w 314231"/>
                <a:gd name="connsiteY0" fmla="*/ 116959 h 173573"/>
                <a:gd name="connsiteX1" fmla="*/ 193531 w 314231"/>
                <a:gd name="connsiteY1" fmla="*/ 129299 h 173573"/>
                <a:gd name="connsiteX2" fmla="*/ 166255 w 314231"/>
                <a:gd name="connsiteY2" fmla="*/ 173460 h 173573"/>
                <a:gd name="connsiteX3" fmla="*/ 116248 w 314231"/>
                <a:gd name="connsiteY3" fmla="*/ 107218 h 173573"/>
                <a:gd name="connsiteX4" fmla="*/ 56501 w 314231"/>
                <a:gd name="connsiteY4" fmla="*/ 157224 h 173573"/>
                <a:gd name="connsiteX5" fmla="*/ 65593 w 314231"/>
                <a:gd name="connsiteY5" fmla="*/ 116310 h 173573"/>
                <a:gd name="connsiteX6" fmla="*/ 9741 w 314231"/>
                <a:gd name="connsiteY6" fmla="*/ 147483 h 173573"/>
                <a:gd name="connsiteX7" fmla="*/ 31173 w 314231"/>
                <a:gd name="connsiteY7" fmla="*/ 55913 h 173573"/>
                <a:gd name="connsiteX8" fmla="*/ 0 w 314231"/>
                <a:gd name="connsiteY8" fmla="*/ 63057 h 173573"/>
                <a:gd name="connsiteX9" fmla="*/ 121444 w 314231"/>
                <a:gd name="connsiteY9" fmla="*/ 16947 h 173573"/>
                <a:gd name="connsiteX10" fmla="*/ 173398 w 314231"/>
                <a:gd name="connsiteY10" fmla="*/ 9803 h 173573"/>
                <a:gd name="connsiteX11" fmla="*/ 244836 w 314231"/>
                <a:gd name="connsiteY11" fmla="*/ 18895 h 173573"/>
                <a:gd name="connsiteX12" fmla="*/ 256526 w 314231"/>
                <a:gd name="connsiteY12" fmla="*/ 42924 h 173573"/>
                <a:gd name="connsiteX13" fmla="*/ 273411 w 314231"/>
                <a:gd name="connsiteY13" fmla="*/ 17596 h 173573"/>
                <a:gd name="connsiteX14" fmla="*/ 273411 w 314231"/>
                <a:gd name="connsiteY14" fmla="*/ 65654 h 173573"/>
                <a:gd name="connsiteX15" fmla="*/ 305882 w 314231"/>
                <a:gd name="connsiteY15" fmla="*/ 152029 h 173573"/>
                <a:gd name="connsiteX16" fmla="*/ 274710 w 314231"/>
                <a:gd name="connsiteY16" fmla="*/ 116959 h 17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4231" h="173573">
                  <a:moveTo>
                    <a:pt x="274710" y="116959"/>
                  </a:moveTo>
                  <a:cubicBezTo>
                    <a:pt x="274710" y="116959"/>
                    <a:pt x="240290" y="128000"/>
                    <a:pt x="193531" y="129299"/>
                  </a:cubicBezTo>
                  <a:cubicBezTo>
                    <a:pt x="146772" y="131247"/>
                    <a:pt x="166255" y="173460"/>
                    <a:pt x="166255" y="173460"/>
                  </a:cubicBezTo>
                  <a:cubicBezTo>
                    <a:pt x="166255" y="173460"/>
                    <a:pt x="115599" y="179305"/>
                    <a:pt x="116248" y="107218"/>
                  </a:cubicBezTo>
                  <a:cubicBezTo>
                    <a:pt x="116248" y="107218"/>
                    <a:pt x="101311" y="152029"/>
                    <a:pt x="56501" y="157224"/>
                  </a:cubicBezTo>
                  <a:cubicBezTo>
                    <a:pt x="56501" y="157224"/>
                    <a:pt x="67541" y="138391"/>
                    <a:pt x="65593" y="116310"/>
                  </a:cubicBezTo>
                  <a:cubicBezTo>
                    <a:pt x="65593" y="116310"/>
                    <a:pt x="18834" y="126051"/>
                    <a:pt x="9741" y="147483"/>
                  </a:cubicBezTo>
                  <a:cubicBezTo>
                    <a:pt x="9741" y="147483"/>
                    <a:pt x="-13638" y="104620"/>
                    <a:pt x="31173" y="55913"/>
                  </a:cubicBezTo>
                  <a:cubicBezTo>
                    <a:pt x="31173" y="55913"/>
                    <a:pt x="17535" y="42924"/>
                    <a:pt x="0" y="63057"/>
                  </a:cubicBezTo>
                  <a:cubicBezTo>
                    <a:pt x="0" y="63057"/>
                    <a:pt x="19483" y="7855"/>
                    <a:pt x="121444" y="16947"/>
                  </a:cubicBezTo>
                  <a:cubicBezTo>
                    <a:pt x="121444" y="16947"/>
                    <a:pt x="148071" y="26039"/>
                    <a:pt x="173398" y="9803"/>
                  </a:cubicBezTo>
                  <a:cubicBezTo>
                    <a:pt x="198726" y="-6433"/>
                    <a:pt x="231847" y="-1887"/>
                    <a:pt x="244836" y="18895"/>
                  </a:cubicBezTo>
                  <a:cubicBezTo>
                    <a:pt x="253278" y="33183"/>
                    <a:pt x="256526" y="42924"/>
                    <a:pt x="256526" y="42924"/>
                  </a:cubicBezTo>
                  <a:cubicBezTo>
                    <a:pt x="256526" y="42924"/>
                    <a:pt x="272112" y="44872"/>
                    <a:pt x="273411" y="17596"/>
                  </a:cubicBezTo>
                  <a:cubicBezTo>
                    <a:pt x="273411" y="17596"/>
                    <a:pt x="295492" y="40976"/>
                    <a:pt x="273411" y="65654"/>
                  </a:cubicBezTo>
                  <a:cubicBezTo>
                    <a:pt x="273411" y="65654"/>
                    <a:pt x="336406" y="79292"/>
                    <a:pt x="305882" y="152029"/>
                  </a:cubicBezTo>
                  <a:lnTo>
                    <a:pt x="274710" y="116959"/>
                  </a:lnTo>
                  <a:close/>
                </a:path>
              </a:pathLst>
            </a:custGeom>
            <a:solidFill>
              <a:srgbClr val="1B1B1B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  <p:sp>
        <p:nvSpPr>
          <p:cNvPr id="120" name="Forma libre 119">
            <a:extLst>
              <a:ext uri="{FF2B5EF4-FFF2-40B4-BE49-F238E27FC236}">
                <a16:creationId xmlns:a16="http://schemas.microsoft.com/office/drawing/2014/main" id="{C4A0E26E-D2B5-01C0-456A-FC7E7B533474}"/>
              </a:ext>
            </a:extLst>
          </p:cNvPr>
          <p:cNvSpPr/>
          <p:nvPr/>
        </p:nvSpPr>
        <p:spPr>
          <a:xfrm>
            <a:off x="2210919" y="3285038"/>
            <a:ext cx="121873" cy="234614"/>
          </a:xfrm>
          <a:custGeom>
            <a:avLst/>
            <a:gdLst>
              <a:gd name="connsiteX0" fmla="*/ 11690 w 121873"/>
              <a:gd name="connsiteY0" fmla="*/ 55875 h 234614"/>
              <a:gd name="connsiteX1" fmla="*/ 33121 w 121873"/>
              <a:gd name="connsiteY1" fmla="*/ 33794 h 234614"/>
              <a:gd name="connsiteX2" fmla="*/ 33121 w 121873"/>
              <a:gd name="connsiteY2" fmla="*/ 33794 h 234614"/>
              <a:gd name="connsiteX3" fmla="*/ 63644 w 121873"/>
              <a:gd name="connsiteY3" fmla="*/ 23 h 234614"/>
              <a:gd name="connsiteX4" fmla="*/ 76633 w 121873"/>
              <a:gd name="connsiteY4" fmla="*/ 23 h 234614"/>
              <a:gd name="connsiteX5" fmla="*/ 108455 w 121873"/>
              <a:gd name="connsiteY5" fmla="*/ 28598 h 234614"/>
              <a:gd name="connsiteX6" fmla="*/ 108455 w 121873"/>
              <a:gd name="connsiteY6" fmla="*/ 29248 h 234614"/>
              <a:gd name="connsiteX7" fmla="*/ 121444 w 121873"/>
              <a:gd name="connsiteY7" fmla="*/ 131209 h 234614"/>
              <a:gd name="connsiteX8" fmla="*/ 57799 w 121873"/>
              <a:gd name="connsiteY8" fmla="*/ 234468 h 234614"/>
              <a:gd name="connsiteX9" fmla="*/ 37018 w 121873"/>
              <a:gd name="connsiteY9" fmla="*/ 111726 h 234614"/>
              <a:gd name="connsiteX10" fmla="*/ 18833 w 121873"/>
              <a:gd name="connsiteY10" fmla="*/ 141599 h 234614"/>
              <a:gd name="connsiteX11" fmla="*/ 7793 w 121873"/>
              <a:gd name="connsiteY11" fmla="*/ 146146 h 234614"/>
              <a:gd name="connsiteX12" fmla="*/ 0 w 121873"/>
              <a:gd name="connsiteY12" fmla="*/ 135755 h 234614"/>
              <a:gd name="connsiteX13" fmla="*/ 649 w 121873"/>
              <a:gd name="connsiteY13" fmla="*/ 97438 h 234614"/>
              <a:gd name="connsiteX14" fmla="*/ 11690 w 121873"/>
              <a:gd name="connsiteY14" fmla="*/ 55875 h 23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873" h="234614">
                <a:moveTo>
                  <a:pt x="11690" y="55875"/>
                </a:moveTo>
                <a:cubicBezTo>
                  <a:pt x="22081" y="38340"/>
                  <a:pt x="33121" y="33794"/>
                  <a:pt x="33121" y="33794"/>
                </a:cubicBezTo>
                <a:lnTo>
                  <a:pt x="33121" y="33794"/>
                </a:lnTo>
                <a:cubicBezTo>
                  <a:pt x="31822" y="16259"/>
                  <a:pt x="45460" y="673"/>
                  <a:pt x="63644" y="23"/>
                </a:cubicBezTo>
                <a:lnTo>
                  <a:pt x="76633" y="23"/>
                </a:lnTo>
                <a:cubicBezTo>
                  <a:pt x="92869" y="-626"/>
                  <a:pt x="107156" y="12363"/>
                  <a:pt x="108455" y="28598"/>
                </a:cubicBezTo>
                <a:lnTo>
                  <a:pt x="108455" y="29248"/>
                </a:lnTo>
                <a:cubicBezTo>
                  <a:pt x="108455" y="29248"/>
                  <a:pt x="124691" y="74059"/>
                  <a:pt x="121444" y="131209"/>
                </a:cubicBezTo>
                <a:cubicBezTo>
                  <a:pt x="116898" y="205244"/>
                  <a:pt x="80530" y="237066"/>
                  <a:pt x="57799" y="234468"/>
                </a:cubicBezTo>
                <a:cubicBezTo>
                  <a:pt x="36368" y="231221"/>
                  <a:pt x="37018" y="144197"/>
                  <a:pt x="37018" y="111726"/>
                </a:cubicBezTo>
                <a:lnTo>
                  <a:pt x="18833" y="141599"/>
                </a:lnTo>
                <a:cubicBezTo>
                  <a:pt x="16236" y="145496"/>
                  <a:pt x="11690" y="147444"/>
                  <a:pt x="7793" y="146146"/>
                </a:cubicBezTo>
                <a:cubicBezTo>
                  <a:pt x="3247" y="144847"/>
                  <a:pt x="0" y="140950"/>
                  <a:pt x="0" y="135755"/>
                </a:cubicBezTo>
                <a:lnTo>
                  <a:pt x="649" y="97438"/>
                </a:lnTo>
                <a:cubicBezTo>
                  <a:pt x="649" y="83800"/>
                  <a:pt x="4546" y="68863"/>
                  <a:pt x="11690" y="55875"/>
                </a:cubicBezTo>
                <a:close/>
              </a:path>
            </a:pathLst>
          </a:custGeom>
          <a:solidFill>
            <a:srgbClr val="B77261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sp>
        <p:nvSpPr>
          <p:cNvPr id="121" name="Forma libre 120">
            <a:extLst>
              <a:ext uri="{FF2B5EF4-FFF2-40B4-BE49-F238E27FC236}">
                <a16:creationId xmlns:a16="http://schemas.microsoft.com/office/drawing/2014/main" id="{8B1184A8-F3D8-EDDF-BD4E-475DC9A46CF8}"/>
              </a:ext>
            </a:extLst>
          </p:cNvPr>
          <p:cNvSpPr/>
          <p:nvPr/>
        </p:nvSpPr>
        <p:spPr>
          <a:xfrm>
            <a:off x="2128892" y="2675235"/>
            <a:ext cx="189832" cy="558520"/>
          </a:xfrm>
          <a:custGeom>
            <a:avLst/>
            <a:gdLst>
              <a:gd name="connsiteX0" fmla="*/ 161258 w 189832"/>
              <a:gd name="connsiteY0" fmla="*/ 75993 h 558520"/>
              <a:gd name="connsiteX1" fmla="*/ 189833 w 189832"/>
              <a:gd name="connsiteY1" fmla="*/ 548130 h 558520"/>
              <a:gd name="connsiteX2" fmla="*/ 108004 w 189832"/>
              <a:gd name="connsiteY2" fmla="*/ 558521 h 558520"/>
              <a:gd name="connsiteX3" fmla="*/ 198 w 189832"/>
              <a:gd name="connsiteY3" fmla="*/ 85734 h 558520"/>
              <a:gd name="connsiteX4" fmla="*/ 80079 w 189832"/>
              <a:gd name="connsiteY4" fmla="*/ 9 h 558520"/>
              <a:gd name="connsiteX5" fmla="*/ 80079 w 189832"/>
              <a:gd name="connsiteY5" fmla="*/ 9 h 558520"/>
              <a:gd name="connsiteX6" fmla="*/ 161258 w 189832"/>
              <a:gd name="connsiteY6" fmla="*/ 75993 h 55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832" h="558520">
                <a:moveTo>
                  <a:pt x="161258" y="75993"/>
                </a:moveTo>
                <a:lnTo>
                  <a:pt x="189833" y="548130"/>
                </a:lnTo>
                <a:lnTo>
                  <a:pt x="108004" y="558521"/>
                </a:lnTo>
                <a:lnTo>
                  <a:pt x="198" y="85734"/>
                </a:lnTo>
                <a:cubicBezTo>
                  <a:pt x="-3049" y="39625"/>
                  <a:pt x="33969" y="9"/>
                  <a:pt x="80079" y="9"/>
                </a:cubicBezTo>
                <a:lnTo>
                  <a:pt x="80079" y="9"/>
                </a:lnTo>
                <a:cubicBezTo>
                  <a:pt x="123591" y="-640"/>
                  <a:pt x="159309" y="33130"/>
                  <a:pt x="161258" y="75993"/>
                </a:cubicBezTo>
                <a:close/>
              </a:path>
            </a:pathLst>
          </a:custGeom>
          <a:solidFill>
            <a:srgbClr val="B77261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grpSp>
        <p:nvGrpSpPr>
          <p:cNvPr id="122" name="Gráfico 71">
            <a:extLst>
              <a:ext uri="{FF2B5EF4-FFF2-40B4-BE49-F238E27FC236}">
                <a16:creationId xmlns:a16="http://schemas.microsoft.com/office/drawing/2014/main" id="{27025CD8-AC83-6F77-1F97-2B7DB9FF33BA}"/>
              </a:ext>
            </a:extLst>
          </p:cNvPr>
          <p:cNvGrpSpPr/>
          <p:nvPr/>
        </p:nvGrpSpPr>
        <p:grpSpPr>
          <a:xfrm>
            <a:off x="1961909" y="1944676"/>
            <a:ext cx="291732" cy="657988"/>
            <a:chOff x="1961909" y="2193436"/>
            <a:chExt cx="291732" cy="657988"/>
          </a:xfrm>
        </p:grpSpPr>
        <p:sp>
          <p:nvSpPr>
            <p:cNvPr id="123" name="Forma libre 122">
              <a:extLst>
                <a:ext uri="{FF2B5EF4-FFF2-40B4-BE49-F238E27FC236}">
                  <a16:creationId xmlns:a16="http://schemas.microsoft.com/office/drawing/2014/main" id="{989E29B6-947B-778C-8578-6F50BF22F16A}"/>
                </a:ext>
              </a:extLst>
            </p:cNvPr>
            <p:cNvSpPr/>
            <p:nvPr/>
          </p:nvSpPr>
          <p:spPr>
            <a:xfrm>
              <a:off x="2064797" y="2629163"/>
              <a:ext cx="188844" cy="222262"/>
            </a:xfrm>
            <a:custGeom>
              <a:avLst/>
              <a:gdLst>
                <a:gd name="connsiteX0" fmla="*/ 1948 w 188844"/>
                <a:gd name="connsiteY0" fmla="*/ 50006 h 222262"/>
                <a:gd name="connsiteX1" fmla="*/ 154565 w 188844"/>
                <a:gd name="connsiteY1" fmla="*/ 0 h 222262"/>
                <a:gd name="connsiteX2" fmla="*/ 186387 w 188844"/>
                <a:gd name="connsiteY2" fmla="*/ 122093 h 222262"/>
                <a:gd name="connsiteX3" fmla="*/ 131835 w 188844"/>
                <a:gd name="connsiteY3" fmla="*/ 218858 h 222262"/>
                <a:gd name="connsiteX4" fmla="*/ 131835 w 188844"/>
                <a:gd name="connsiteY4" fmla="*/ 218858 h 222262"/>
                <a:gd name="connsiteX5" fmla="*/ 31173 w 188844"/>
                <a:gd name="connsiteY5" fmla="*/ 162358 h 222262"/>
                <a:gd name="connsiteX6" fmla="*/ 0 w 188844"/>
                <a:gd name="connsiteY6" fmla="*/ 50006 h 222262"/>
                <a:gd name="connsiteX7" fmla="*/ 1948 w 188844"/>
                <a:gd name="connsiteY7" fmla="*/ 50006 h 22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844" h="222262">
                  <a:moveTo>
                    <a:pt x="1948" y="50006"/>
                  </a:moveTo>
                  <a:lnTo>
                    <a:pt x="154565" y="0"/>
                  </a:lnTo>
                  <a:lnTo>
                    <a:pt x="186387" y="122093"/>
                  </a:lnTo>
                  <a:cubicBezTo>
                    <a:pt x="196778" y="163657"/>
                    <a:pt x="173398" y="206519"/>
                    <a:pt x="131835" y="218858"/>
                  </a:cubicBezTo>
                  <a:lnTo>
                    <a:pt x="131835" y="218858"/>
                  </a:lnTo>
                  <a:cubicBezTo>
                    <a:pt x="88323" y="231847"/>
                    <a:pt x="42213" y="206519"/>
                    <a:pt x="31173" y="162358"/>
                  </a:cubicBezTo>
                  <a:lnTo>
                    <a:pt x="0" y="50006"/>
                  </a:lnTo>
                  <a:lnTo>
                    <a:pt x="1948" y="50006"/>
                  </a:lnTo>
                  <a:close/>
                </a:path>
              </a:pathLst>
            </a:custGeom>
            <a:solidFill>
              <a:srgbClr val="B77261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grpSp>
          <p:nvGrpSpPr>
            <p:cNvPr id="124" name="Gráfico 71">
              <a:extLst>
                <a:ext uri="{FF2B5EF4-FFF2-40B4-BE49-F238E27FC236}">
                  <a16:creationId xmlns:a16="http://schemas.microsoft.com/office/drawing/2014/main" id="{1F2D3279-863E-1902-CCDE-4E0DE1829B37}"/>
                </a:ext>
              </a:extLst>
            </p:cNvPr>
            <p:cNvGrpSpPr/>
            <p:nvPr/>
          </p:nvGrpSpPr>
          <p:grpSpPr>
            <a:xfrm>
              <a:off x="1961909" y="2193436"/>
              <a:ext cx="272389" cy="489629"/>
              <a:chOff x="1961909" y="2193436"/>
              <a:chExt cx="272389" cy="489629"/>
            </a:xfrm>
          </p:grpSpPr>
          <p:sp>
            <p:nvSpPr>
              <p:cNvPr id="125" name="Forma libre 124">
                <a:extLst>
                  <a:ext uri="{FF2B5EF4-FFF2-40B4-BE49-F238E27FC236}">
                    <a16:creationId xmlns:a16="http://schemas.microsoft.com/office/drawing/2014/main" id="{2DC5214A-B9FA-B0CE-1DC7-A6D823DA4975}"/>
                  </a:ext>
                </a:extLst>
              </p:cNvPr>
              <p:cNvSpPr/>
              <p:nvPr/>
            </p:nvSpPr>
            <p:spPr>
              <a:xfrm>
                <a:off x="1961909" y="2193436"/>
                <a:ext cx="256153" cy="483135"/>
              </a:xfrm>
              <a:custGeom>
                <a:avLst/>
                <a:gdLst>
                  <a:gd name="connsiteX0" fmla="*/ 168480 w 256153"/>
                  <a:gd name="connsiteY0" fmla="*/ 67499 h 483135"/>
                  <a:gd name="connsiteX1" fmla="*/ 256154 w 256153"/>
                  <a:gd name="connsiteY1" fmla="*/ 432480 h 483135"/>
                  <a:gd name="connsiteX2" fmla="*/ 256154 w 256153"/>
                  <a:gd name="connsiteY2" fmla="*/ 432480 h 483135"/>
                  <a:gd name="connsiteX3" fmla="*/ 101589 w 256153"/>
                  <a:gd name="connsiteY3" fmla="*/ 483135 h 483135"/>
                  <a:gd name="connsiteX4" fmla="*/ 2226 w 256153"/>
                  <a:gd name="connsiteY4" fmla="*/ 104516 h 483135"/>
                  <a:gd name="connsiteX5" fmla="*/ 70416 w 256153"/>
                  <a:gd name="connsiteY5" fmla="*/ 1257 h 483135"/>
                  <a:gd name="connsiteX6" fmla="*/ 70416 w 256153"/>
                  <a:gd name="connsiteY6" fmla="*/ 1257 h 483135"/>
                  <a:gd name="connsiteX7" fmla="*/ 168480 w 256153"/>
                  <a:gd name="connsiteY7" fmla="*/ 67499 h 48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6153" h="483135">
                    <a:moveTo>
                      <a:pt x="168480" y="67499"/>
                    </a:moveTo>
                    <a:cubicBezTo>
                      <a:pt x="201602" y="220765"/>
                      <a:pt x="249010" y="405853"/>
                      <a:pt x="256154" y="432480"/>
                    </a:cubicBezTo>
                    <a:lnTo>
                      <a:pt x="256154" y="432480"/>
                    </a:lnTo>
                    <a:lnTo>
                      <a:pt x="101589" y="483135"/>
                    </a:lnTo>
                    <a:lnTo>
                      <a:pt x="2226" y="104516"/>
                    </a:lnTo>
                    <a:cubicBezTo>
                      <a:pt x="-8815" y="57108"/>
                      <a:pt x="22358" y="9699"/>
                      <a:pt x="70416" y="1257"/>
                    </a:cubicBezTo>
                    <a:lnTo>
                      <a:pt x="70416" y="1257"/>
                    </a:lnTo>
                    <a:cubicBezTo>
                      <a:pt x="115876" y="-6536"/>
                      <a:pt x="159388" y="22688"/>
                      <a:pt x="168480" y="67499"/>
                    </a:cubicBezTo>
                    <a:close/>
                  </a:path>
                </a:pathLst>
              </a:custGeom>
              <a:solidFill>
                <a:srgbClr val="EC667B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26" name="Forma libre 125">
                <a:extLst>
                  <a:ext uri="{FF2B5EF4-FFF2-40B4-BE49-F238E27FC236}">
                    <a16:creationId xmlns:a16="http://schemas.microsoft.com/office/drawing/2014/main" id="{3C3FFD2C-63F4-A3AB-CA6D-C239C6807692}"/>
                  </a:ext>
                </a:extLst>
              </p:cNvPr>
              <p:cNvSpPr/>
              <p:nvPr/>
            </p:nvSpPr>
            <p:spPr>
              <a:xfrm>
                <a:off x="2038820" y="2568765"/>
                <a:ext cx="195479" cy="114300"/>
              </a:xfrm>
              <a:custGeom>
                <a:avLst/>
                <a:gdLst>
                  <a:gd name="connsiteX0" fmla="*/ 14937 w 195479"/>
                  <a:gd name="connsiteY0" fmla="*/ 114300 h 114300"/>
                  <a:gd name="connsiteX1" fmla="*/ 195479 w 195479"/>
                  <a:gd name="connsiteY1" fmla="*/ 60397 h 114300"/>
                  <a:gd name="connsiteX2" fmla="*/ 177295 w 195479"/>
                  <a:gd name="connsiteY2" fmla="*/ 0 h 114300"/>
                  <a:gd name="connsiteX3" fmla="*/ 0 w 195479"/>
                  <a:gd name="connsiteY3" fmla="*/ 5585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479" h="114300">
                    <a:moveTo>
                      <a:pt x="14937" y="114300"/>
                    </a:moveTo>
                    <a:lnTo>
                      <a:pt x="195479" y="60397"/>
                    </a:lnTo>
                    <a:lnTo>
                      <a:pt x="177295" y="0"/>
                    </a:lnTo>
                    <a:lnTo>
                      <a:pt x="0" y="55851"/>
                    </a:lnTo>
                    <a:close/>
                  </a:path>
                </a:pathLst>
              </a:custGeom>
              <a:solidFill>
                <a:srgbClr val="F0889F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</p:grpSp>
      </p:grpSp>
      <p:sp>
        <p:nvSpPr>
          <p:cNvPr id="127" name="Forma libre 126">
            <a:extLst>
              <a:ext uri="{FF2B5EF4-FFF2-40B4-BE49-F238E27FC236}">
                <a16:creationId xmlns:a16="http://schemas.microsoft.com/office/drawing/2014/main" id="{467F2E6E-8FC8-5B3E-5CFE-3335608E09DF}"/>
              </a:ext>
            </a:extLst>
          </p:cNvPr>
          <p:cNvSpPr/>
          <p:nvPr/>
        </p:nvSpPr>
        <p:spPr>
          <a:xfrm>
            <a:off x="1705204" y="2970279"/>
            <a:ext cx="352032" cy="703599"/>
          </a:xfrm>
          <a:custGeom>
            <a:avLst/>
            <a:gdLst>
              <a:gd name="connsiteX0" fmla="*/ 304391 w 352032"/>
              <a:gd name="connsiteY0" fmla="*/ 681711 h 703599"/>
              <a:gd name="connsiteX1" fmla="*/ 234253 w 352032"/>
              <a:gd name="connsiteY1" fmla="*/ 701194 h 703599"/>
              <a:gd name="connsiteX2" fmla="*/ 155022 w 352032"/>
              <a:gd name="connsiteY2" fmla="*/ 655734 h 703599"/>
              <a:gd name="connsiteX3" fmla="*/ 2405 w 352032"/>
              <a:gd name="connsiteY3" fmla="*/ 101119 h 703599"/>
              <a:gd name="connsiteX4" fmla="*/ 47866 w 352032"/>
              <a:gd name="connsiteY4" fmla="*/ 21888 h 703599"/>
              <a:gd name="connsiteX5" fmla="*/ 118004 w 352032"/>
              <a:gd name="connsiteY5" fmla="*/ 2405 h 703599"/>
              <a:gd name="connsiteX6" fmla="*/ 197235 w 352032"/>
              <a:gd name="connsiteY6" fmla="*/ 47866 h 703599"/>
              <a:gd name="connsiteX7" fmla="*/ 349851 w 352032"/>
              <a:gd name="connsiteY7" fmla="*/ 602480 h 703599"/>
              <a:gd name="connsiteX8" fmla="*/ 304391 w 352032"/>
              <a:gd name="connsiteY8" fmla="*/ 681711 h 70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032" h="703599">
                <a:moveTo>
                  <a:pt x="304391" y="681711"/>
                </a:moveTo>
                <a:lnTo>
                  <a:pt x="234253" y="701194"/>
                </a:lnTo>
                <a:cubicBezTo>
                  <a:pt x="199833" y="710936"/>
                  <a:pt x="164114" y="690154"/>
                  <a:pt x="155022" y="655734"/>
                </a:cubicBezTo>
                <a:lnTo>
                  <a:pt x="2405" y="101119"/>
                </a:lnTo>
                <a:cubicBezTo>
                  <a:pt x="-7336" y="66699"/>
                  <a:pt x="13446" y="30980"/>
                  <a:pt x="47866" y="21888"/>
                </a:cubicBezTo>
                <a:lnTo>
                  <a:pt x="118004" y="2405"/>
                </a:lnTo>
                <a:cubicBezTo>
                  <a:pt x="152424" y="-7336"/>
                  <a:pt x="188143" y="13446"/>
                  <a:pt x="197235" y="47866"/>
                </a:cubicBezTo>
                <a:lnTo>
                  <a:pt x="349851" y="602480"/>
                </a:lnTo>
                <a:cubicBezTo>
                  <a:pt x="358943" y="636900"/>
                  <a:pt x="338811" y="672619"/>
                  <a:pt x="304391" y="681711"/>
                </a:cubicBezTo>
                <a:close/>
              </a:path>
            </a:pathLst>
          </a:custGeom>
          <a:solidFill>
            <a:srgbClr val="1B1B1B"/>
          </a:solidFill>
          <a:ln w="6490" cap="flat">
            <a:noFill/>
            <a:prstDash val="solid"/>
            <a:miter/>
          </a:ln>
        </p:spPr>
        <p:txBody>
          <a:bodyPr rtlCol="0" anchor="ctr"/>
          <a:lstStyle/>
          <a:p>
            <a:endParaRPr lang="es-CL"/>
          </a:p>
        </p:txBody>
      </p:sp>
      <p:grpSp>
        <p:nvGrpSpPr>
          <p:cNvPr id="128" name="Gráfico 71">
            <a:extLst>
              <a:ext uri="{FF2B5EF4-FFF2-40B4-BE49-F238E27FC236}">
                <a16:creationId xmlns:a16="http://schemas.microsoft.com/office/drawing/2014/main" id="{165218DF-1316-42EE-417E-0A589D59319C}"/>
              </a:ext>
            </a:extLst>
          </p:cNvPr>
          <p:cNvGrpSpPr/>
          <p:nvPr/>
        </p:nvGrpSpPr>
        <p:grpSpPr>
          <a:xfrm>
            <a:off x="2198850" y="4456725"/>
            <a:ext cx="429411" cy="282971"/>
            <a:chOff x="2198850" y="4705485"/>
            <a:chExt cx="429411" cy="282971"/>
          </a:xfrm>
        </p:grpSpPr>
        <p:sp>
          <p:nvSpPr>
            <p:cNvPr id="129" name="Forma libre 128">
              <a:extLst>
                <a:ext uri="{FF2B5EF4-FFF2-40B4-BE49-F238E27FC236}">
                  <a16:creationId xmlns:a16="http://schemas.microsoft.com/office/drawing/2014/main" id="{ADC043D0-07B6-0BED-8215-2078360C24E4}"/>
                </a:ext>
              </a:extLst>
            </p:cNvPr>
            <p:cNvSpPr/>
            <p:nvPr/>
          </p:nvSpPr>
          <p:spPr>
            <a:xfrm rot="9756523">
              <a:off x="2219249" y="4720849"/>
              <a:ext cx="126641" cy="155865"/>
            </a:xfrm>
            <a:custGeom>
              <a:avLst/>
              <a:gdLst>
                <a:gd name="connsiteX0" fmla="*/ 0 w 126641"/>
                <a:gd name="connsiteY0" fmla="*/ 0 h 155865"/>
                <a:gd name="connsiteX1" fmla="*/ 126641 w 126641"/>
                <a:gd name="connsiteY1" fmla="*/ 0 h 155865"/>
                <a:gd name="connsiteX2" fmla="*/ 126641 w 126641"/>
                <a:gd name="connsiteY2" fmla="*/ 155866 h 155865"/>
                <a:gd name="connsiteX3" fmla="*/ 0 w 126641"/>
                <a:gd name="connsiteY3" fmla="*/ 155866 h 15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641" h="155865">
                  <a:moveTo>
                    <a:pt x="0" y="0"/>
                  </a:moveTo>
                  <a:lnTo>
                    <a:pt x="126641" y="0"/>
                  </a:lnTo>
                  <a:lnTo>
                    <a:pt x="126641" y="155866"/>
                  </a:lnTo>
                  <a:lnTo>
                    <a:pt x="0" y="155866"/>
                  </a:lnTo>
                  <a:close/>
                </a:path>
              </a:pathLst>
            </a:custGeom>
            <a:solidFill>
              <a:srgbClr val="FFFFFF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grpSp>
          <p:nvGrpSpPr>
            <p:cNvPr id="130" name="Gráfico 71">
              <a:extLst>
                <a:ext uri="{FF2B5EF4-FFF2-40B4-BE49-F238E27FC236}">
                  <a16:creationId xmlns:a16="http://schemas.microsoft.com/office/drawing/2014/main" id="{A913CC3B-36A7-9ED0-FC79-C4DFD77A418E}"/>
                </a:ext>
              </a:extLst>
            </p:cNvPr>
            <p:cNvGrpSpPr/>
            <p:nvPr/>
          </p:nvGrpSpPr>
          <p:grpSpPr>
            <a:xfrm>
              <a:off x="2223858" y="4787592"/>
              <a:ext cx="404403" cy="200865"/>
              <a:chOff x="2223858" y="4787592"/>
              <a:chExt cx="404403" cy="200865"/>
            </a:xfrm>
          </p:grpSpPr>
          <p:sp>
            <p:nvSpPr>
              <p:cNvPr id="131" name="Forma libre 130">
                <a:extLst>
                  <a:ext uri="{FF2B5EF4-FFF2-40B4-BE49-F238E27FC236}">
                    <a16:creationId xmlns:a16="http://schemas.microsoft.com/office/drawing/2014/main" id="{249C91EC-33A3-611A-BCE8-581EC444F2FD}"/>
                  </a:ext>
                </a:extLst>
              </p:cNvPr>
              <p:cNvSpPr/>
              <p:nvPr/>
            </p:nvSpPr>
            <p:spPr>
              <a:xfrm>
                <a:off x="2223858" y="4787592"/>
                <a:ext cx="396852" cy="175628"/>
              </a:xfrm>
              <a:custGeom>
                <a:avLst/>
                <a:gdLst>
                  <a:gd name="connsiteX0" fmla="*/ 49 w 396852"/>
                  <a:gd name="connsiteY0" fmla="*/ 77565 h 175628"/>
                  <a:gd name="connsiteX1" fmla="*/ 29274 w 396852"/>
                  <a:gd name="connsiteY1" fmla="*/ 175629 h 175628"/>
                  <a:gd name="connsiteX2" fmla="*/ 396852 w 396852"/>
                  <a:gd name="connsiteY2" fmla="*/ 60680 h 175628"/>
                  <a:gd name="connsiteX3" fmla="*/ 396203 w 396852"/>
                  <a:gd name="connsiteY3" fmla="*/ 58082 h 175628"/>
                  <a:gd name="connsiteX4" fmla="*/ 346197 w 396852"/>
                  <a:gd name="connsiteY4" fmla="*/ 15869 h 175628"/>
                  <a:gd name="connsiteX5" fmla="*/ 143574 w 396852"/>
                  <a:gd name="connsiteY5" fmla="*/ 282 h 175628"/>
                  <a:gd name="connsiteX6" fmla="*/ 124740 w 396852"/>
                  <a:gd name="connsiteY6" fmla="*/ 8725 h 175628"/>
                  <a:gd name="connsiteX7" fmla="*/ 11739 w 396852"/>
                  <a:gd name="connsiteY7" fmla="*/ 67174 h 175628"/>
                  <a:gd name="connsiteX8" fmla="*/ 49 w 396852"/>
                  <a:gd name="connsiteY8" fmla="*/ 77565 h 17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6852" h="175628">
                    <a:moveTo>
                      <a:pt x="49" y="77565"/>
                    </a:moveTo>
                    <a:lnTo>
                      <a:pt x="29274" y="175629"/>
                    </a:lnTo>
                    <a:lnTo>
                      <a:pt x="396852" y="60680"/>
                    </a:lnTo>
                    <a:lnTo>
                      <a:pt x="396203" y="58082"/>
                    </a:lnTo>
                    <a:cubicBezTo>
                      <a:pt x="389059" y="35352"/>
                      <a:pt x="369576" y="19116"/>
                      <a:pt x="346197" y="15869"/>
                    </a:cubicBezTo>
                    <a:lnTo>
                      <a:pt x="143574" y="282"/>
                    </a:lnTo>
                    <a:cubicBezTo>
                      <a:pt x="136430" y="-1016"/>
                      <a:pt x="127988" y="2231"/>
                      <a:pt x="124740" y="8725"/>
                    </a:cubicBezTo>
                    <a:cubicBezTo>
                      <a:pt x="109154" y="40547"/>
                      <a:pt x="96165" y="88605"/>
                      <a:pt x="11739" y="67174"/>
                    </a:cubicBezTo>
                    <a:cubicBezTo>
                      <a:pt x="5245" y="65225"/>
                      <a:pt x="-600" y="71070"/>
                      <a:pt x="49" y="77565"/>
                    </a:cubicBezTo>
                    <a:close/>
                  </a:path>
                </a:pathLst>
              </a:custGeom>
              <a:solidFill>
                <a:srgbClr val="1B1B1B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32" name="Forma libre 131">
                <a:extLst>
                  <a:ext uri="{FF2B5EF4-FFF2-40B4-BE49-F238E27FC236}">
                    <a16:creationId xmlns:a16="http://schemas.microsoft.com/office/drawing/2014/main" id="{CEFCAC41-AF4B-925A-3D7A-40EFE77119D8}"/>
                  </a:ext>
                </a:extLst>
              </p:cNvPr>
              <p:cNvSpPr/>
              <p:nvPr/>
            </p:nvSpPr>
            <p:spPr>
              <a:xfrm rot="-1043477">
                <a:off x="2247966" y="4904883"/>
                <a:ext cx="385118" cy="26627"/>
              </a:xfrm>
              <a:custGeom>
                <a:avLst/>
                <a:gdLst>
                  <a:gd name="connsiteX0" fmla="*/ 0 w 385118"/>
                  <a:gd name="connsiteY0" fmla="*/ 0 h 26627"/>
                  <a:gd name="connsiteX1" fmla="*/ 385119 w 385118"/>
                  <a:gd name="connsiteY1" fmla="*/ 0 h 26627"/>
                  <a:gd name="connsiteX2" fmla="*/ 385119 w 385118"/>
                  <a:gd name="connsiteY2" fmla="*/ 26627 h 26627"/>
                  <a:gd name="connsiteX3" fmla="*/ 0 w 385118"/>
                  <a:gd name="connsiteY3" fmla="*/ 26627 h 2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5118" h="26627">
                    <a:moveTo>
                      <a:pt x="0" y="0"/>
                    </a:moveTo>
                    <a:lnTo>
                      <a:pt x="385119" y="0"/>
                    </a:lnTo>
                    <a:lnTo>
                      <a:pt x="385119" y="26627"/>
                    </a:lnTo>
                    <a:lnTo>
                      <a:pt x="0" y="26627"/>
                    </a:lnTo>
                    <a:close/>
                  </a:path>
                </a:pathLst>
              </a:custGeom>
              <a:solidFill>
                <a:srgbClr val="FFFFFF"/>
              </a:solidFill>
              <a:ln w="6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</p:grpSp>
      </p:grpSp>
      <p:grpSp>
        <p:nvGrpSpPr>
          <p:cNvPr id="133" name="Gráfico 71">
            <a:extLst>
              <a:ext uri="{FF2B5EF4-FFF2-40B4-BE49-F238E27FC236}">
                <a16:creationId xmlns:a16="http://schemas.microsoft.com/office/drawing/2014/main" id="{BD5A7629-4B1E-3BE3-F677-F62AD7CD034D}"/>
              </a:ext>
            </a:extLst>
          </p:cNvPr>
          <p:cNvGrpSpPr/>
          <p:nvPr/>
        </p:nvGrpSpPr>
        <p:grpSpPr>
          <a:xfrm>
            <a:off x="1924910" y="3677059"/>
            <a:ext cx="410188" cy="741230"/>
            <a:chOff x="1924910" y="3925819"/>
            <a:chExt cx="410188" cy="741230"/>
          </a:xfrm>
        </p:grpSpPr>
        <p:sp>
          <p:nvSpPr>
            <p:cNvPr id="134" name="Forma libre 133">
              <a:extLst>
                <a:ext uri="{FF2B5EF4-FFF2-40B4-BE49-F238E27FC236}">
                  <a16:creationId xmlns:a16="http://schemas.microsoft.com/office/drawing/2014/main" id="{FDE41039-D923-4EEE-2F47-3B79C9352F10}"/>
                </a:ext>
              </a:extLst>
            </p:cNvPr>
            <p:cNvSpPr/>
            <p:nvPr/>
          </p:nvSpPr>
          <p:spPr>
            <a:xfrm>
              <a:off x="1924910" y="3925819"/>
              <a:ext cx="391217" cy="730870"/>
            </a:xfrm>
            <a:custGeom>
              <a:avLst/>
              <a:gdLst>
                <a:gd name="connsiteX0" fmla="*/ 391217 w 391217"/>
                <a:gd name="connsiteY0" fmla="*/ 670473 h 730870"/>
                <a:gd name="connsiteX1" fmla="*/ 198336 w 391217"/>
                <a:gd name="connsiteY1" fmla="*/ 730870 h 730870"/>
                <a:gd name="connsiteX2" fmla="*/ 2857 w 391217"/>
                <a:gd name="connsiteY2" fmla="*/ 106117 h 730870"/>
                <a:gd name="connsiteX3" fmla="*/ 45070 w 391217"/>
                <a:gd name="connsiteY3" fmla="*/ 24938 h 730870"/>
                <a:gd name="connsiteX4" fmla="*/ 114559 w 391217"/>
                <a:gd name="connsiteY4" fmla="*/ 2857 h 730870"/>
                <a:gd name="connsiteX5" fmla="*/ 195738 w 391217"/>
                <a:gd name="connsiteY5" fmla="*/ 45070 h 730870"/>
                <a:gd name="connsiteX6" fmla="*/ 391217 w 391217"/>
                <a:gd name="connsiteY6" fmla="*/ 670473 h 73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217" h="730870">
                  <a:moveTo>
                    <a:pt x="391217" y="670473"/>
                  </a:moveTo>
                  <a:lnTo>
                    <a:pt x="198336" y="730870"/>
                  </a:lnTo>
                  <a:lnTo>
                    <a:pt x="2857" y="106117"/>
                  </a:lnTo>
                  <a:cubicBezTo>
                    <a:pt x="-7534" y="72346"/>
                    <a:pt x="11300" y="35978"/>
                    <a:pt x="45070" y="24938"/>
                  </a:cubicBezTo>
                  <a:lnTo>
                    <a:pt x="114559" y="2857"/>
                  </a:lnTo>
                  <a:cubicBezTo>
                    <a:pt x="148330" y="-7534"/>
                    <a:pt x="184698" y="11300"/>
                    <a:pt x="195738" y="45070"/>
                  </a:cubicBezTo>
                  <a:lnTo>
                    <a:pt x="391217" y="670473"/>
                  </a:lnTo>
                  <a:close/>
                </a:path>
              </a:pathLst>
            </a:custGeom>
            <a:solidFill>
              <a:srgbClr val="1B1B1B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35" name="Forma libre 134">
              <a:extLst>
                <a:ext uri="{FF2B5EF4-FFF2-40B4-BE49-F238E27FC236}">
                  <a16:creationId xmlns:a16="http://schemas.microsoft.com/office/drawing/2014/main" id="{977CB999-98FD-6AAD-5138-6E6A5FCAA8C6}"/>
                </a:ext>
              </a:extLst>
            </p:cNvPr>
            <p:cNvSpPr/>
            <p:nvPr/>
          </p:nvSpPr>
          <p:spPr>
            <a:xfrm rot="9756523">
              <a:off x="2090166" y="4552739"/>
              <a:ext cx="238345" cy="80530"/>
            </a:xfrm>
            <a:custGeom>
              <a:avLst/>
              <a:gdLst>
                <a:gd name="connsiteX0" fmla="*/ 0 w 238345"/>
                <a:gd name="connsiteY0" fmla="*/ 0 h 80530"/>
                <a:gd name="connsiteX1" fmla="*/ 238345 w 238345"/>
                <a:gd name="connsiteY1" fmla="*/ 0 h 80530"/>
                <a:gd name="connsiteX2" fmla="*/ 238345 w 238345"/>
                <a:gd name="connsiteY2" fmla="*/ 80531 h 80530"/>
                <a:gd name="connsiteX3" fmla="*/ 0 w 238345"/>
                <a:gd name="connsiteY3" fmla="*/ 80531 h 8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345" h="80530">
                  <a:moveTo>
                    <a:pt x="0" y="0"/>
                  </a:moveTo>
                  <a:lnTo>
                    <a:pt x="238345" y="0"/>
                  </a:lnTo>
                  <a:lnTo>
                    <a:pt x="238345" y="80531"/>
                  </a:lnTo>
                  <a:lnTo>
                    <a:pt x="0" y="80531"/>
                  </a:lnTo>
                  <a:close/>
                </a:path>
              </a:pathLst>
            </a:custGeom>
            <a:solidFill>
              <a:srgbClr val="2B2C2C"/>
            </a:solidFill>
            <a:ln w="6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  <p:sp>
        <p:nvSpPr>
          <p:cNvPr id="137" name="CuadroTexto 136">
            <a:extLst>
              <a:ext uri="{FF2B5EF4-FFF2-40B4-BE49-F238E27FC236}">
                <a16:creationId xmlns:a16="http://schemas.microsoft.com/office/drawing/2014/main" id="{8E74FC62-2E29-7874-AEB2-F3E77F18A43A}"/>
              </a:ext>
            </a:extLst>
          </p:cNvPr>
          <p:cNvSpPr txBox="1"/>
          <p:nvPr/>
        </p:nvSpPr>
        <p:spPr>
          <a:xfrm>
            <a:off x="2904656" y="1632304"/>
            <a:ext cx="4572000" cy="523220"/>
          </a:xfrm>
          <a:prstGeom prst="rect">
            <a:avLst/>
          </a:prstGeom>
          <a:solidFill>
            <a:srgbClr val="004677"/>
          </a:solidFill>
        </p:spPr>
        <p:txBody>
          <a:bodyPr wrap="square">
            <a:spAutoFit/>
          </a:bodyPr>
          <a:lstStyle/>
          <a:p>
            <a:pPr marL="185738" indent="-185738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Convenio con SERMIG </a:t>
            </a:r>
            <a:r>
              <a:rPr lang="es-MX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(Plataforma simple, disminución de los plazos de regularización)</a:t>
            </a:r>
          </a:p>
        </p:txBody>
      </p:sp>
      <p:sp>
        <p:nvSpPr>
          <p:cNvPr id="139" name="CuadroTexto 138">
            <a:extLst>
              <a:ext uri="{FF2B5EF4-FFF2-40B4-BE49-F238E27FC236}">
                <a16:creationId xmlns:a16="http://schemas.microsoft.com/office/drawing/2014/main" id="{BFAF37C6-52BC-5B6B-A7CB-287D707C14CF}"/>
              </a:ext>
            </a:extLst>
          </p:cNvPr>
          <p:cNvSpPr txBox="1"/>
          <p:nvPr/>
        </p:nvSpPr>
        <p:spPr>
          <a:xfrm>
            <a:off x="2904656" y="2211123"/>
            <a:ext cx="4571999" cy="523220"/>
          </a:xfrm>
          <a:prstGeom prst="rect">
            <a:avLst/>
          </a:prstGeom>
          <a:solidFill>
            <a:srgbClr val="004677"/>
          </a:solidFill>
        </p:spPr>
        <p:txBody>
          <a:bodyPr wrap="square">
            <a:spAutoFit/>
          </a:bodyPr>
          <a:lstStyle/>
          <a:p>
            <a:pPr marL="185738" indent="-185738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Vivienda</a:t>
            </a:r>
            <a:r>
              <a:rPr lang="es-MX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(activación de convenio y evaluación de alternativas)</a:t>
            </a:r>
          </a:p>
        </p:txBody>
      </p:sp>
      <p:sp>
        <p:nvSpPr>
          <p:cNvPr id="141" name="CuadroTexto 140">
            <a:extLst>
              <a:ext uri="{FF2B5EF4-FFF2-40B4-BE49-F238E27FC236}">
                <a16:creationId xmlns:a16="http://schemas.microsoft.com/office/drawing/2014/main" id="{ACC0B703-D3C6-B7F2-8BA4-6FC57F00EB7A}"/>
              </a:ext>
            </a:extLst>
          </p:cNvPr>
          <p:cNvSpPr txBox="1"/>
          <p:nvPr/>
        </p:nvSpPr>
        <p:spPr>
          <a:xfrm>
            <a:off x="2904656" y="2785430"/>
            <a:ext cx="4571998" cy="523220"/>
          </a:xfrm>
          <a:prstGeom prst="rect">
            <a:avLst/>
          </a:prstGeom>
          <a:solidFill>
            <a:srgbClr val="004677"/>
          </a:solidFill>
        </p:spPr>
        <p:txBody>
          <a:bodyPr wrap="square">
            <a:spAutoFit/>
          </a:bodyPr>
          <a:lstStyle/>
          <a:p>
            <a:pPr marL="185738" indent="-185738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SENCE</a:t>
            </a:r>
            <a:r>
              <a:rPr lang="es-MX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(certificación con documentos que acrediten identidad)</a:t>
            </a:r>
          </a:p>
        </p:txBody>
      </p:sp>
      <p:sp>
        <p:nvSpPr>
          <p:cNvPr id="143" name="CuadroTexto 142">
            <a:extLst>
              <a:ext uri="{FF2B5EF4-FFF2-40B4-BE49-F238E27FC236}">
                <a16:creationId xmlns:a16="http://schemas.microsoft.com/office/drawing/2014/main" id="{60F6F4F3-CC32-378B-99A8-B11AAAFD8B94}"/>
              </a:ext>
            </a:extLst>
          </p:cNvPr>
          <p:cNvSpPr txBox="1"/>
          <p:nvPr/>
        </p:nvSpPr>
        <p:spPr>
          <a:xfrm>
            <a:off x="2904655" y="3363128"/>
            <a:ext cx="4571997" cy="523220"/>
          </a:xfrm>
          <a:prstGeom prst="rect">
            <a:avLst/>
          </a:prstGeom>
          <a:solidFill>
            <a:srgbClr val="004677"/>
          </a:solidFill>
        </p:spPr>
        <p:txBody>
          <a:bodyPr wrap="square">
            <a:spAutoFit/>
          </a:bodyPr>
          <a:lstStyle/>
          <a:p>
            <a:pPr marL="185738" indent="-185738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Salud</a:t>
            </a:r>
            <a:r>
              <a:rPr lang="es-MX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(Sistema intersectorial de salud/subcomisión de migrantes)</a:t>
            </a:r>
          </a:p>
        </p:txBody>
      </p:sp>
      <p:grpSp>
        <p:nvGrpSpPr>
          <p:cNvPr id="144" name="Grupo 143">
            <a:extLst>
              <a:ext uri="{FF2B5EF4-FFF2-40B4-BE49-F238E27FC236}">
                <a16:creationId xmlns:a16="http://schemas.microsoft.com/office/drawing/2014/main" id="{E3835E9B-4F11-FF8C-D089-08ECF3EEE7D3}"/>
              </a:ext>
            </a:extLst>
          </p:cNvPr>
          <p:cNvGrpSpPr/>
          <p:nvPr/>
        </p:nvGrpSpPr>
        <p:grpSpPr>
          <a:xfrm>
            <a:off x="468313" y="244403"/>
            <a:ext cx="2224705" cy="96660"/>
            <a:chOff x="582256" y="401573"/>
            <a:chExt cx="2224705" cy="96660"/>
          </a:xfrm>
          <a:solidFill>
            <a:schemeClr val="bg1"/>
          </a:solidFill>
        </p:grpSpPr>
        <p:sp>
          <p:nvSpPr>
            <p:cNvPr id="145" name="Forma libre 144">
              <a:extLst>
                <a:ext uri="{FF2B5EF4-FFF2-40B4-BE49-F238E27FC236}">
                  <a16:creationId xmlns:a16="http://schemas.microsoft.com/office/drawing/2014/main" id="{8F42B04B-596A-846A-F381-A5D1B021E81B}"/>
                </a:ext>
              </a:extLst>
            </p:cNvPr>
            <p:cNvSpPr/>
            <p:nvPr/>
          </p:nvSpPr>
          <p:spPr>
            <a:xfrm>
              <a:off x="582256" y="401573"/>
              <a:ext cx="67407" cy="96252"/>
            </a:xfrm>
            <a:custGeom>
              <a:avLst/>
              <a:gdLst>
                <a:gd name="connsiteX0" fmla="*/ 12169 w 67407"/>
                <a:gd name="connsiteY0" fmla="*/ 65707 h 96252"/>
                <a:gd name="connsiteX1" fmla="*/ 34592 w 67407"/>
                <a:gd name="connsiteY1" fmla="*/ 75346 h 96252"/>
                <a:gd name="connsiteX2" fmla="*/ 44437 w 67407"/>
                <a:gd name="connsiteY2" fmla="*/ 67879 h 96252"/>
                <a:gd name="connsiteX3" fmla="*/ 2188 w 67407"/>
                <a:gd name="connsiteY3" fmla="*/ 28509 h 96252"/>
                <a:gd name="connsiteX4" fmla="*/ 35413 w 67407"/>
                <a:gd name="connsiteY4" fmla="*/ 0 h 96252"/>
                <a:gd name="connsiteX5" fmla="*/ 65630 w 67407"/>
                <a:gd name="connsiteY5" fmla="*/ 10589 h 96252"/>
                <a:gd name="connsiteX6" fmla="*/ 55922 w 67407"/>
                <a:gd name="connsiteY6" fmla="*/ 29188 h 96252"/>
                <a:gd name="connsiteX7" fmla="*/ 35139 w 67407"/>
                <a:gd name="connsiteY7" fmla="*/ 20907 h 96252"/>
                <a:gd name="connsiteX8" fmla="*/ 25158 w 67407"/>
                <a:gd name="connsiteY8" fmla="*/ 28238 h 96252"/>
                <a:gd name="connsiteX9" fmla="*/ 67407 w 67407"/>
                <a:gd name="connsiteY9" fmla="*/ 67336 h 96252"/>
                <a:gd name="connsiteX10" fmla="*/ 34319 w 67407"/>
                <a:gd name="connsiteY10" fmla="*/ 96253 h 96252"/>
                <a:gd name="connsiteX11" fmla="*/ 0 w 67407"/>
                <a:gd name="connsiteY11" fmla="*/ 82948 h 96252"/>
                <a:gd name="connsiteX12" fmla="*/ 12032 w 67407"/>
                <a:gd name="connsiteY12" fmla="*/ 65571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07" h="96252">
                  <a:moveTo>
                    <a:pt x="12169" y="65707"/>
                  </a:moveTo>
                  <a:cubicBezTo>
                    <a:pt x="12169" y="65707"/>
                    <a:pt x="22834" y="75346"/>
                    <a:pt x="34592" y="75346"/>
                  </a:cubicBezTo>
                  <a:cubicBezTo>
                    <a:pt x="39378" y="75346"/>
                    <a:pt x="44437" y="73581"/>
                    <a:pt x="44437" y="67879"/>
                  </a:cubicBezTo>
                  <a:cubicBezTo>
                    <a:pt x="44437" y="56747"/>
                    <a:pt x="2188" y="57154"/>
                    <a:pt x="2188" y="28509"/>
                  </a:cubicBezTo>
                  <a:cubicBezTo>
                    <a:pt x="2188" y="11268"/>
                    <a:pt x="16818" y="0"/>
                    <a:pt x="35413" y="0"/>
                  </a:cubicBezTo>
                  <a:cubicBezTo>
                    <a:pt x="55648" y="0"/>
                    <a:pt x="65630" y="10589"/>
                    <a:pt x="65630" y="10589"/>
                  </a:cubicBezTo>
                  <a:lnTo>
                    <a:pt x="55922" y="29188"/>
                  </a:lnTo>
                  <a:cubicBezTo>
                    <a:pt x="55922" y="29188"/>
                    <a:pt x="46488" y="20907"/>
                    <a:pt x="35139" y="20907"/>
                  </a:cubicBezTo>
                  <a:cubicBezTo>
                    <a:pt x="30354" y="20907"/>
                    <a:pt x="25158" y="22943"/>
                    <a:pt x="25158" y="28238"/>
                  </a:cubicBezTo>
                  <a:cubicBezTo>
                    <a:pt x="25158" y="39913"/>
                    <a:pt x="67407" y="37877"/>
                    <a:pt x="67407" y="67336"/>
                  </a:cubicBezTo>
                  <a:cubicBezTo>
                    <a:pt x="67407" y="82813"/>
                    <a:pt x="55512" y="96253"/>
                    <a:pt x="34319" y="96253"/>
                  </a:cubicBezTo>
                  <a:cubicBezTo>
                    <a:pt x="13126" y="96253"/>
                    <a:pt x="0" y="82948"/>
                    <a:pt x="0" y="82948"/>
                  </a:cubicBezTo>
                  <a:lnTo>
                    <a:pt x="12032" y="65571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46" name="Forma libre 145">
              <a:extLst>
                <a:ext uri="{FF2B5EF4-FFF2-40B4-BE49-F238E27FC236}">
                  <a16:creationId xmlns:a16="http://schemas.microsoft.com/office/drawing/2014/main" id="{FFA49746-13D9-42E4-A8E2-4F23B6276671}"/>
                </a:ext>
              </a:extLst>
            </p:cNvPr>
            <p:cNvSpPr/>
            <p:nvPr/>
          </p:nvSpPr>
          <p:spPr>
            <a:xfrm>
              <a:off x="65786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47" name="Forma libre 146">
              <a:extLst>
                <a:ext uri="{FF2B5EF4-FFF2-40B4-BE49-F238E27FC236}">
                  <a16:creationId xmlns:a16="http://schemas.microsoft.com/office/drawing/2014/main" id="{C31D208B-2977-B45C-D6B9-066DD849B7E3}"/>
                </a:ext>
              </a:extLst>
            </p:cNvPr>
            <p:cNvSpPr/>
            <p:nvPr/>
          </p:nvSpPr>
          <p:spPr>
            <a:xfrm>
              <a:off x="736623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6 w 46077"/>
                <a:gd name="connsiteY1" fmla="*/ 1086 h 68150"/>
                <a:gd name="connsiteX2" fmla="*/ 21876 w 46077"/>
                <a:gd name="connsiteY2" fmla="*/ 12490 h 68150"/>
                <a:gd name="connsiteX3" fmla="*/ 21603 w 46077"/>
                <a:gd name="connsiteY3" fmla="*/ 16698 h 68150"/>
                <a:gd name="connsiteX4" fmla="*/ 21876 w 46077"/>
                <a:gd name="connsiteY4" fmla="*/ 16698 h 68150"/>
                <a:gd name="connsiteX5" fmla="*/ 43480 w 46077"/>
                <a:gd name="connsiteY5" fmla="*/ 0 h 68150"/>
                <a:gd name="connsiteX6" fmla="*/ 46077 w 46077"/>
                <a:gd name="connsiteY6" fmla="*/ 271 h 68150"/>
                <a:gd name="connsiteX7" fmla="*/ 46077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6" y="1086"/>
                  </a:lnTo>
                  <a:lnTo>
                    <a:pt x="21876" y="12490"/>
                  </a:lnTo>
                  <a:cubicBezTo>
                    <a:pt x="21876" y="14662"/>
                    <a:pt x="21603" y="16698"/>
                    <a:pt x="21603" y="16698"/>
                  </a:cubicBezTo>
                  <a:lnTo>
                    <a:pt x="21876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7" y="271"/>
                    <a:pt x="46077" y="271"/>
                  </a:cubicBezTo>
                  <a:lnTo>
                    <a:pt x="46077" y="22400"/>
                  </a:lnTo>
                  <a:cubicBezTo>
                    <a:pt x="46077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48" name="Forma libre 147">
              <a:extLst>
                <a:ext uri="{FF2B5EF4-FFF2-40B4-BE49-F238E27FC236}">
                  <a16:creationId xmlns:a16="http://schemas.microsoft.com/office/drawing/2014/main" id="{A7F3478A-5173-4172-60DC-8804D8B72AA6}"/>
                </a:ext>
              </a:extLst>
            </p:cNvPr>
            <p:cNvSpPr/>
            <p:nvPr/>
          </p:nvSpPr>
          <p:spPr>
            <a:xfrm>
              <a:off x="785708" y="429268"/>
              <a:ext cx="74106" cy="67200"/>
            </a:xfrm>
            <a:custGeom>
              <a:avLst/>
              <a:gdLst>
                <a:gd name="connsiteX0" fmla="*/ 0 w 74106"/>
                <a:gd name="connsiteY0" fmla="*/ 0 h 67200"/>
                <a:gd name="connsiteX1" fmla="*/ 23927 w 74106"/>
                <a:gd name="connsiteY1" fmla="*/ 0 h 67200"/>
                <a:gd name="connsiteX2" fmla="*/ 34455 w 74106"/>
                <a:gd name="connsiteY2" fmla="*/ 35704 h 67200"/>
                <a:gd name="connsiteX3" fmla="*/ 36917 w 74106"/>
                <a:gd name="connsiteY3" fmla="*/ 47244 h 67200"/>
                <a:gd name="connsiteX4" fmla="*/ 37190 w 74106"/>
                <a:gd name="connsiteY4" fmla="*/ 47244 h 67200"/>
                <a:gd name="connsiteX5" fmla="*/ 39651 w 74106"/>
                <a:gd name="connsiteY5" fmla="*/ 35704 h 67200"/>
                <a:gd name="connsiteX6" fmla="*/ 50043 w 74106"/>
                <a:gd name="connsiteY6" fmla="*/ 0 h 67200"/>
                <a:gd name="connsiteX7" fmla="*/ 74107 w 74106"/>
                <a:gd name="connsiteY7" fmla="*/ 0 h 67200"/>
                <a:gd name="connsiteX8" fmla="*/ 51136 w 74106"/>
                <a:gd name="connsiteY8" fmla="*/ 67200 h 67200"/>
                <a:gd name="connsiteX9" fmla="*/ 23381 w 74106"/>
                <a:gd name="connsiteY9" fmla="*/ 67200 h 67200"/>
                <a:gd name="connsiteX10" fmla="*/ 0 w 74106"/>
                <a:gd name="connsiteY10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06" h="67200">
                  <a:moveTo>
                    <a:pt x="0" y="0"/>
                  </a:moveTo>
                  <a:lnTo>
                    <a:pt x="23927" y="0"/>
                  </a:lnTo>
                  <a:lnTo>
                    <a:pt x="34455" y="35704"/>
                  </a:lnTo>
                  <a:cubicBezTo>
                    <a:pt x="35823" y="40049"/>
                    <a:pt x="36917" y="47244"/>
                    <a:pt x="36917" y="47244"/>
                  </a:cubicBezTo>
                  <a:lnTo>
                    <a:pt x="37190" y="47244"/>
                  </a:lnTo>
                  <a:cubicBezTo>
                    <a:pt x="37190" y="47244"/>
                    <a:pt x="38421" y="40049"/>
                    <a:pt x="39651" y="35704"/>
                  </a:cubicBezTo>
                  <a:lnTo>
                    <a:pt x="50043" y="0"/>
                  </a:lnTo>
                  <a:lnTo>
                    <a:pt x="74107" y="0"/>
                  </a:lnTo>
                  <a:lnTo>
                    <a:pt x="51136" y="67200"/>
                  </a:lnTo>
                  <a:lnTo>
                    <a:pt x="23381" y="6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49" name="Forma libre 148">
              <a:extLst>
                <a:ext uri="{FF2B5EF4-FFF2-40B4-BE49-F238E27FC236}">
                  <a16:creationId xmlns:a16="http://schemas.microsoft.com/office/drawing/2014/main" id="{65FE5CB2-557D-940D-98B9-DEAA9229883F}"/>
                </a:ext>
              </a:extLst>
            </p:cNvPr>
            <p:cNvSpPr/>
            <p:nvPr/>
          </p:nvSpPr>
          <p:spPr>
            <a:xfrm>
              <a:off x="868292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50" name="Forma libre 149">
              <a:extLst>
                <a:ext uri="{FF2B5EF4-FFF2-40B4-BE49-F238E27FC236}">
                  <a16:creationId xmlns:a16="http://schemas.microsoft.com/office/drawing/2014/main" id="{44CF481C-27C1-DABE-A5BE-ED5630255F92}"/>
                </a:ext>
              </a:extLst>
            </p:cNvPr>
            <p:cNvSpPr/>
            <p:nvPr/>
          </p:nvSpPr>
          <p:spPr>
            <a:xfrm>
              <a:off x="90288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6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51" name="Forma libre 150">
              <a:extLst>
                <a:ext uri="{FF2B5EF4-FFF2-40B4-BE49-F238E27FC236}">
                  <a16:creationId xmlns:a16="http://schemas.microsoft.com/office/drawing/2014/main" id="{E59491F2-A40A-7ECD-B819-03C3BE6F6D58}"/>
                </a:ext>
              </a:extLst>
            </p:cNvPr>
            <p:cNvSpPr/>
            <p:nvPr/>
          </p:nvSpPr>
          <p:spPr>
            <a:xfrm>
              <a:off x="98013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52" name="Forma libre 151">
              <a:extLst>
                <a:ext uri="{FF2B5EF4-FFF2-40B4-BE49-F238E27FC236}">
                  <a16:creationId xmlns:a16="http://schemas.microsoft.com/office/drawing/2014/main" id="{5A03638D-AD93-FD87-2E3B-A59A8908E8E3}"/>
                </a:ext>
              </a:extLst>
            </p:cNvPr>
            <p:cNvSpPr/>
            <p:nvPr/>
          </p:nvSpPr>
          <p:spPr>
            <a:xfrm>
              <a:off x="101472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53" name="Forma libre 152">
              <a:extLst>
                <a:ext uri="{FF2B5EF4-FFF2-40B4-BE49-F238E27FC236}">
                  <a16:creationId xmlns:a16="http://schemas.microsoft.com/office/drawing/2014/main" id="{C901E4D2-3DE4-9BAB-9E02-9A8C6D4DBDBF}"/>
                </a:ext>
              </a:extLst>
            </p:cNvPr>
            <p:cNvSpPr/>
            <p:nvPr/>
          </p:nvSpPr>
          <p:spPr>
            <a:xfrm>
              <a:off x="1135869" y="403202"/>
              <a:ext cx="79302" cy="93266"/>
            </a:xfrm>
            <a:custGeom>
              <a:avLst/>
              <a:gdLst>
                <a:gd name="connsiteX0" fmla="*/ 0 w 79302"/>
                <a:gd name="connsiteY0" fmla="*/ 0 h 93266"/>
                <a:gd name="connsiteX1" fmla="*/ 23244 w 79302"/>
                <a:gd name="connsiteY1" fmla="*/ 0 h 93266"/>
                <a:gd name="connsiteX2" fmla="*/ 49222 w 79302"/>
                <a:gd name="connsiteY2" fmla="*/ 43578 h 93266"/>
                <a:gd name="connsiteX3" fmla="*/ 57152 w 79302"/>
                <a:gd name="connsiteY3" fmla="*/ 59462 h 93266"/>
                <a:gd name="connsiteX4" fmla="*/ 57426 w 79302"/>
                <a:gd name="connsiteY4" fmla="*/ 59462 h 93266"/>
                <a:gd name="connsiteX5" fmla="*/ 56332 w 79302"/>
                <a:gd name="connsiteY5" fmla="*/ 43578 h 93266"/>
                <a:gd name="connsiteX6" fmla="*/ 56332 w 79302"/>
                <a:gd name="connsiteY6" fmla="*/ 0 h 93266"/>
                <a:gd name="connsiteX7" fmla="*/ 79302 w 79302"/>
                <a:gd name="connsiteY7" fmla="*/ 0 h 93266"/>
                <a:gd name="connsiteX8" fmla="*/ 79302 w 79302"/>
                <a:gd name="connsiteY8" fmla="*/ 93266 h 93266"/>
                <a:gd name="connsiteX9" fmla="*/ 56195 w 79302"/>
                <a:gd name="connsiteY9" fmla="*/ 93266 h 93266"/>
                <a:gd name="connsiteX10" fmla="*/ 30080 w 79302"/>
                <a:gd name="connsiteY10" fmla="*/ 49823 h 93266"/>
                <a:gd name="connsiteX11" fmla="*/ 22150 w 79302"/>
                <a:gd name="connsiteY11" fmla="*/ 33940 h 93266"/>
                <a:gd name="connsiteX12" fmla="*/ 21877 w 79302"/>
                <a:gd name="connsiteY12" fmla="*/ 33940 h 93266"/>
                <a:gd name="connsiteX13" fmla="*/ 22970 w 79302"/>
                <a:gd name="connsiteY13" fmla="*/ 49823 h 93266"/>
                <a:gd name="connsiteX14" fmla="*/ 22970 w 79302"/>
                <a:gd name="connsiteY14" fmla="*/ 93266 h 93266"/>
                <a:gd name="connsiteX15" fmla="*/ 0 w 79302"/>
                <a:gd name="connsiteY15" fmla="*/ 93266 h 93266"/>
                <a:gd name="connsiteX16" fmla="*/ 0 w 79302"/>
                <a:gd name="connsiteY16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302" h="93266">
                  <a:moveTo>
                    <a:pt x="0" y="0"/>
                  </a:moveTo>
                  <a:lnTo>
                    <a:pt x="23244" y="0"/>
                  </a:lnTo>
                  <a:lnTo>
                    <a:pt x="49222" y="43578"/>
                  </a:lnTo>
                  <a:cubicBezTo>
                    <a:pt x="52914" y="49688"/>
                    <a:pt x="57152" y="59462"/>
                    <a:pt x="57152" y="59462"/>
                  </a:cubicBezTo>
                  <a:lnTo>
                    <a:pt x="57426" y="59462"/>
                  </a:lnTo>
                  <a:cubicBezTo>
                    <a:pt x="57426" y="59462"/>
                    <a:pt x="56332" y="49416"/>
                    <a:pt x="56332" y="43578"/>
                  </a:cubicBezTo>
                  <a:lnTo>
                    <a:pt x="56332" y="0"/>
                  </a:lnTo>
                  <a:lnTo>
                    <a:pt x="79302" y="0"/>
                  </a:lnTo>
                  <a:lnTo>
                    <a:pt x="79302" y="93266"/>
                  </a:lnTo>
                  <a:lnTo>
                    <a:pt x="56195" y="93266"/>
                  </a:lnTo>
                  <a:lnTo>
                    <a:pt x="30080" y="49823"/>
                  </a:lnTo>
                  <a:cubicBezTo>
                    <a:pt x="26389" y="43714"/>
                    <a:pt x="22150" y="33940"/>
                    <a:pt x="22150" y="33940"/>
                  </a:cubicBezTo>
                  <a:lnTo>
                    <a:pt x="21877" y="33940"/>
                  </a:lnTo>
                  <a:cubicBezTo>
                    <a:pt x="21877" y="33940"/>
                    <a:pt x="22970" y="43986"/>
                    <a:pt x="22970" y="49823"/>
                  </a:cubicBezTo>
                  <a:lnTo>
                    <a:pt x="22970" y="93266"/>
                  </a:lnTo>
                  <a:lnTo>
                    <a:pt x="0" y="93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54" name="Forma libre 153">
              <a:extLst>
                <a:ext uri="{FF2B5EF4-FFF2-40B4-BE49-F238E27FC236}">
                  <a16:creationId xmlns:a16="http://schemas.microsoft.com/office/drawing/2014/main" id="{AA4C083B-67BD-DE00-EC92-68B402FAD906}"/>
                </a:ext>
              </a:extLst>
            </p:cNvPr>
            <p:cNvSpPr/>
            <p:nvPr/>
          </p:nvSpPr>
          <p:spPr>
            <a:xfrm>
              <a:off x="1229391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55" name="Forma libre 154">
              <a:extLst>
                <a:ext uri="{FF2B5EF4-FFF2-40B4-BE49-F238E27FC236}">
                  <a16:creationId xmlns:a16="http://schemas.microsoft.com/office/drawing/2014/main" id="{60B293DA-AF70-78AC-4427-648BE249D3E4}"/>
                </a:ext>
              </a:extLst>
            </p:cNvPr>
            <p:cNvSpPr/>
            <p:nvPr/>
          </p:nvSpPr>
          <p:spPr>
            <a:xfrm>
              <a:off x="130322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5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56" name="Forma libre 155">
              <a:extLst>
                <a:ext uri="{FF2B5EF4-FFF2-40B4-BE49-F238E27FC236}">
                  <a16:creationId xmlns:a16="http://schemas.microsoft.com/office/drawing/2014/main" id="{C10447A4-20C6-EFF2-507E-5BD196B29198}"/>
                </a:ext>
              </a:extLst>
            </p:cNvPr>
            <p:cNvSpPr/>
            <p:nvPr/>
          </p:nvSpPr>
          <p:spPr>
            <a:xfrm>
              <a:off x="138047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57" name="Forma libre 156">
              <a:extLst>
                <a:ext uri="{FF2B5EF4-FFF2-40B4-BE49-F238E27FC236}">
                  <a16:creationId xmlns:a16="http://schemas.microsoft.com/office/drawing/2014/main" id="{172ECF49-EB18-3F2F-5195-2D77ECB5A8E9}"/>
                </a:ext>
              </a:extLst>
            </p:cNvPr>
            <p:cNvSpPr/>
            <p:nvPr/>
          </p:nvSpPr>
          <p:spPr>
            <a:xfrm>
              <a:off x="1415205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3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3" y="18735"/>
                    <a:pt x="22834" y="25115"/>
                    <a:pt x="22834" y="35297"/>
                  </a:cubicBezTo>
                  <a:cubicBezTo>
                    <a:pt x="22834" y="45479"/>
                    <a:pt x="29943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58" name="Forma libre 157">
              <a:extLst>
                <a:ext uri="{FF2B5EF4-FFF2-40B4-BE49-F238E27FC236}">
                  <a16:creationId xmlns:a16="http://schemas.microsoft.com/office/drawing/2014/main" id="{10280F43-B409-9CD1-BAEA-D7A0645358DD}"/>
                </a:ext>
              </a:extLst>
            </p:cNvPr>
            <p:cNvSpPr/>
            <p:nvPr/>
          </p:nvSpPr>
          <p:spPr>
            <a:xfrm>
              <a:off x="1503531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4 w 67680"/>
                <a:gd name="connsiteY8" fmla="*/ 68694 h 68693"/>
                <a:gd name="connsiteX9" fmla="*/ 44984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4" y="68694"/>
                  </a:lnTo>
                  <a:lnTo>
                    <a:pt x="44984" y="29324"/>
                  </a:lnTo>
                  <a:cubicBezTo>
                    <a:pt x="44984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59" name="Forma libre 158">
              <a:extLst>
                <a:ext uri="{FF2B5EF4-FFF2-40B4-BE49-F238E27FC236}">
                  <a16:creationId xmlns:a16="http://schemas.microsoft.com/office/drawing/2014/main" id="{9C520B61-D573-0BF4-6FE4-C37752C7062C}"/>
                </a:ext>
              </a:extLst>
            </p:cNvPr>
            <p:cNvSpPr/>
            <p:nvPr/>
          </p:nvSpPr>
          <p:spPr>
            <a:xfrm>
              <a:off x="1581876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60" name="Forma libre 159">
              <a:extLst>
                <a:ext uri="{FF2B5EF4-FFF2-40B4-BE49-F238E27FC236}">
                  <a16:creationId xmlns:a16="http://schemas.microsoft.com/office/drawing/2014/main" id="{5E88B033-39E0-C0AA-D902-A384B15B1DDC}"/>
                </a:ext>
              </a:extLst>
            </p:cNvPr>
            <p:cNvSpPr/>
            <p:nvPr/>
          </p:nvSpPr>
          <p:spPr>
            <a:xfrm>
              <a:off x="1659675" y="403202"/>
              <a:ext cx="31720" cy="93944"/>
            </a:xfrm>
            <a:custGeom>
              <a:avLst/>
              <a:gdLst>
                <a:gd name="connsiteX0" fmla="*/ 0 w 31720"/>
                <a:gd name="connsiteY0" fmla="*/ 0 h 93944"/>
                <a:gd name="connsiteX1" fmla="*/ 22697 w 31720"/>
                <a:gd name="connsiteY1" fmla="*/ 0 h 93944"/>
                <a:gd name="connsiteX2" fmla="*/ 22697 w 31720"/>
                <a:gd name="connsiteY2" fmla="*/ 65436 h 93944"/>
                <a:gd name="connsiteX3" fmla="*/ 28986 w 31720"/>
                <a:gd name="connsiteY3" fmla="*/ 73988 h 93944"/>
                <a:gd name="connsiteX4" fmla="*/ 31721 w 31720"/>
                <a:gd name="connsiteY4" fmla="*/ 73988 h 93944"/>
                <a:gd name="connsiteX5" fmla="*/ 31721 w 31720"/>
                <a:gd name="connsiteY5" fmla="*/ 93538 h 93944"/>
                <a:gd name="connsiteX6" fmla="*/ 24885 w 31720"/>
                <a:gd name="connsiteY6" fmla="*/ 93945 h 93944"/>
                <a:gd name="connsiteX7" fmla="*/ 0 w 31720"/>
                <a:gd name="connsiteY7" fmla="*/ 68558 h 93944"/>
                <a:gd name="connsiteX8" fmla="*/ 0 w 31720"/>
                <a:gd name="connsiteY8" fmla="*/ 136 h 9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20" h="93944">
                  <a:moveTo>
                    <a:pt x="0" y="0"/>
                  </a:moveTo>
                  <a:lnTo>
                    <a:pt x="22697" y="0"/>
                  </a:lnTo>
                  <a:lnTo>
                    <a:pt x="22697" y="65436"/>
                  </a:lnTo>
                  <a:cubicBezTo>
                    <a:pt x="22697" y="71816"/>
                    <a:pt x="23927" y="73988"/>
                    <a:pt x="28986" y="73988"/>
                  </a:cubicBezTo>
                  <a:cubicBezTo>
                    <a:pt x="30490" y="73988"/>
                    <a:pt x="31721" y="73988"/>
                    <a:pt x="31721" y="73988"/>
                  </a:cubicBezTo>
                  <a:lnTo>
                    <a:pt x="31721" y="93538"/>
                  </a:lnTo>
                  <a:cubicBezTo>
                    <a:pt x="31721" y="93538"/>
                    <a:pt x="28576" y="93945"/>
                    <a:pt x="24885" y="93945"/>
                  </a:cubicBezTo>
                  <a:cubicBezTo>
                    <a:pt x="12852" y="93945"/>
                    <a:pt x="0" y="91094"/>
                    <a:pt x="0" y="68558"/>
                  </a:cubicBezTo>
                  <a:lnTo>
                    <a:pt x="0" y="136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61" name="Forma libre 160">
              <a:extLst>
                <a:ext uri="{FF2B5EF4-FFF2-40B4-BE49-F238E27FC236}">
                  <a16:creationId xmlns:a16="http://schemas.microsoft.com/office/drawing/2014/main" id="{6954F0B6-9A7D-0FC6-0B14-91F62FF38BB1}"/>
                </a:ext>
              </a:extLst>
            </p:cNvPr>
            <p:cNvSpPr/>
            <p:nvPr/>
          </p:nvSpPr>
          <p:spPr>
            <a:xfrm>
              <a:off x="1728449" y="403067"/>
              <a:ext cx="71645" cy="94759"/>
            </a:xfrm>
            <a:custGeom>
              <a:avLst/>
              <a:gdLst>
                <a:gd name="connsiteX0" fmla="*/ 30901 w 71645"/>
                <a:gd name="connsiteY0" fmla="*/ 24572 h 94759"/>
                <a:gd name="connsiteX1" fmla="*/ 48675 w 71645"/>
                <a:gd name="connsiteY1" fmla="*/ 29867 h 94759"/>
                <a:gd name="connsiteX2" fmla="*/ 48949 w 71645"/>
                <a:gd name="connsiteY2" fmla="*/ 29867 h 94759"/>
                <a:gd name="connsiteX3" fmla="*/ 48949 w 71645"/>
                <a:gd name="connsiteY3" fmla="*/ 26880 h 94759"/>
                <a:gd name="connsiteX4" fmla="*/ 48949 w 71645"/>
                <a:gd name="connsiteY4" fmla="*/ 0 h 94759"/>
                <a:gd name="connsiteX5" fmla="*/ 71646 w 71645"/>
                <a:gd name="connsiteY5" fmla="*/ 0 h 94759"/>
                <a:gd name="connsiteX6" fmla="*/ 71646 w 71645"/>
                <a:gd name="connsiteY6" fmla="*/ 93266 h 94759"/>
                <a:gd name="connsiteX7" fmla="*/ 50316 w 71645"/>
                <a:gd name="connsiteY7" fmla="*/ 93266 h 94759"/>
                <a:gd name="connsiteX8" fmla="*/ 50316 w 71645"/>
                <a:gd name="connsiteY8" fmla="*/ 88786 h 94759"/>
                <a:gd name="connsiteX9" fmla="*/ 50316 w 71645"/>
                <a:gd name="connsiteY9" fmla="*/ 84985 h 94759"/>
                <a:gd name="connsiteX10" fmla="*/ 50043 w 71645"/>
                <a:gd name="connsiteY10" fmla="*/ 84985 h 94759"/>
                <a:gd name="connsiteX11" fmla="*/ 30490 w 71645"/>
                <a:gd name="connsiteY11" fmla="*/ 94759 h 94759"/>
                <a:gd name="connsiteX12" fmla="*/ 0 w 71645"/>
                <a:gd name="connsiteY12" fmla="*/ 59598 h 94759"/>
                <a:gd name="connsiteX13" fmla="*/ 30901 w 71645"/>
                <a:gd name="connsiteY13" fmla="*/ 24572 h 94759"/>
                <a:gd name="connsiteX14" fmla="*/ 36096 w 71645"/>
                <a:gd name="connsiteY14" fmla="*/ 76161 h 94759"/>
                <a:gd name="connsiteX15" fmla="*/ 49359 w 71645"/>
                <a:gd name="connsiteY15" fmla="*/ 59598 h 94759"/>
                <a:gd name="connsiteX16" fmla="*/ 36096 w 71645"/>
                <a:gd name="connsiteY16" fmla="*/ 43578 h 94759"/>
                <a:gd name="connsiteX17" fmla="*/ 22834 w 71645"/>
                <a:gd name="connsiteY17" fmla="*/ 59598 h 94759"/>
                <a:gd name="connsiteX18" fmla="*/ 36096 w 71645"/>
                <a:gd name="connsiteY18" fmla="*/ 76161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645" h="94759">
                  <a:moveTo>
                    <a:pt x="30901" y="24572"/>
                  </a:moveTo>
                  <a:cubicBezTo>
                    <a:pt x="44573" y="24572"/>
                    <a:pt x="48675" y="29867"/>
                    <a:pt x="48675" y="29867"/>
                  </a:cubicBezTo>
                  <a:lnTo>
                    <a:pt x="48949" y="29867"/>
                  </a:lnTo>
                  <a:cubicBezTo>
                    <a:pt x="48949" y="29867"/>
                    <a:pt x="48949" y="28509"/>
                    <a:pt x="48949" y="26880"/>
                  </a:cubicBezTo>
                  <a:lnTo>
                    <a:pt x="48949" y="0"/>
                  </a:lnTo>
                  <a:lnTo>
                    <a:pt x="71646" y="0"/>
                  </a:lnTo>
                  <a:lnTo>
                    <a:pt x="71646" y="93266"/>
                  </a:lnTo>
                  <a:lnTo>
                    <a:pt x="50316" y="93266"/>
                  </a:lnTo>
                  <a:lnTo>
                    <a:pt x="50316" y="88786"/>
                  </a:lnTo>
                  <a:cubicBezTo>
                    <a:pt x="50316" y="86750"/>
                    <a:pt x="50316" y="84985"/>
                    <a:pt x="50316" y="84985"/>
                  </a:cubicBezTo>
                  <a:lnTo>
                    <a:pt x="50043" y="84985"/>
                  </a:lnTo>
                  <a:cubicBezTo>
                    <a:pt x="50043" y="84985"/>
                    <a:pt x="44437" y="94759"/>
                    <a:pt x="30490" y="94759"/>
                  </a:cubicBezTo>
                  <a:cubicBezTo>
                    <a:pt x="12169" y="94759"/>
                    <a:pt x="0" y="80369"/>
                    <a:pt x="0" y="59598"/>
                  </a:cubicBezTo>
                  <a:cubicBezTo>
                    <a:pt x="0" y="38827"/>
                    <a:pt x="12852" y="24572"/>
                    <a:pt x="30901" y="24572"/>
                  </a:cubicBezTo>
                  <a:close/>
                  <a:moveTo>
                    <a:pt x="36096" y="76161"/>
                  </a:moveTo>
                  <a:cubicBezTo>
                    <a:pt x="42933" y="76161"/>
                    <a:pt x="49359" y="71137"/>
                    <a:pt x="49359" y="59598"/>
                  </a:cubicBezTo>
                  <a:cubicBezTo>
                    <a:pt x="49359" y="51452"/>
                    <a:pt x="44984" y="43578"/>
                    <a:pt x="36096" y="43578"/>
                  </a:cubicBezTo>
                  <a:cubicBezTo>
                    <a:pt x="28986" y="43578"/>
                    <a:pt x="22834" y="49280"/>
                    <a:pt x="22834" y="59598"/>
                  </a:cubicBezTo>
                  <a:cubicBezTo>
                    <a:pt x="22834" y="69916"/>
                    <a:pt x="28166" y="76161"/>
                    <a:pt x="36096" y="76161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62" name="Forma libre 161">
              <a:extLst>
                <a:ext uri="{FF2B5EF4-FFF2-40B4-BE49-F238E27FC236}">
                  <a16:creationId xmlns:a16="http://schemas.microsoft.com/office/drawing/2014/main" id="{B1419373-44ED-B3B8-D2E1-1B71D0B53237}"/>
                </a:ext>
              </a:extLst>
            </p:cNvPr>
            <p:cNvSpPr/>
            <p:nvPr/>
          </p:nvSpPr>
          <p:spPr>
            <a:xfrm>
              <a:off x="1811853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63" name="Forma libre 162">
              <a:extLst>
                <a:ext uri="{FF2B5EF4-FFF2-40B4-BE49-F238E27FC236}">
                  <a16:creationId xmlns:a16="http://schemas.microsoft.com/office/drawing/2014/main" id="{BCD6843C-E0E5-3A45-97D9-044ADB110265}"/>
                </a:ext>
              </a:extLst>
            </p:cNvPr>
            <p:cNvSpPr/>
            <p:nvPr/>
          </p:nvSpPr>
          <p:spPr>
            <a:xfrm>
              <a:off x="1921099" y="403202"/>
              <a:ext cx="102135" cy="93266"/>
            </a:xfrm>
            <a:custGeom>
              <a:avLst/>
              <a:gdLst>
                <a:gd name="connsiteX0" fmla="*/ 7247 w 102135"/>
                <a:gd name="connsiteY0" fmla="*/ 0 h 93266"/>
                <a:gd name="connsiteX1" fmla="*/ 32268 w 102135"/>
                <a:gd name="connsiteY1" fmla="*/ 0 h 93266"/>
                <a:gd name="connsiteX2" fmla="*/ 45941 w 102135"/>
                <a:gd name="connsiteY2" fmla="*/ 39370 h 93266"/>
                <a:gd name="connsiteX3" fmla="*/ 50726 w 102135"/>
                <a:gd name="connsiteY3" fmla="*/ 54711 h 93266"/>
                <a:gd name="connsiteX4" fmla="*/ 51000 w 102135"/>
                <a:gd name="connsiteY4" fmla="*/ 54711 h 93266"/>
                <a:gd name="connsiteX5" fmla="*/ 55785 w 102135"/>
                <a:gd name="connsiteY5" fmla="*/ 39370 h 93266"/>
                <a:gd name="connsiteX6" fmla="*/ 69458 w 102135"/>
                <a:gd name="connsiteY6" fmla="*/ 0 h 93266"/>
                <a:gd name="connsiteX7" fmla="*/ 94479 w 102135"/>
                <a:gd name="connsiteY7" fmla="*/ 0 h 93266"/>
                <a:gd name="connsiteX8" fmla="*/ 102136 w 102135"/>
                <a:gd name="connsiteY8" fmla="*/ 93266 h 93266"/>
                <a:gd name="connsiteX9" fmla="*/ 79166 w 102135"/>
                <a:gd name="connsiteY9" fmla="*/ 93266 h 93266"/>
                <a:gd name="connsiteX10" fmla="*/ 76294 w 102135"/>
                <a:gd name="connsiteY10" fmla="*/ 51317 h 93266"/>
                <a:gd name="connsiteX11" fmla="*/ 76294 w 102135"/>
                <a:gd name="connsiteY11" fmla="*/ 35704 h 93266"/>
                <a:gd name="connsiteX12" fmla="*/ 76021 w 102135"/>
                <a:gd name="connsiteY12" fmla="*/ 35704 h 93266"/>
                <a:gd name="connsiteX13" fmla="*/ 70825 w 102135"/>
                <a:gd name="connsiteY13" fmla="*/ 51317 h 93266"/>
                <a:gd name="connsiteX14" fmla="*/ 60981 w 102135"/>
                <a:gd name="connsiteY14" fmla="*/ 78333 h 93266"/>
                <a:gd name="connsiteX15" fmla="*/ 41292 w 102135"/>
                <a:gd name="connsiteY15" fmla="*/ 78333 h 93266"/>
                <a:gd name="connsiteX16" fmla="*/ 31447 w 102135"/>
                <a:gd name="connsiteY16" fmla="*/ 51317 h 93266"/>
                <a:gd name="connsiteX17" fmla="*/ 26252 w 102135"/>
                <a:gd name="connsiteY17" fmla="*/ 35704 h 93266"/>
                <a:gd name="connsiteX18" fmla="*/ 25978 w 102135"/>
                <a:gd name="connsiteY18" fmla="*/ 35704 h 93266"/>
                <a:gd name="connsiteX19" fmla="*/ 25978 w 102135"/>
                <a:gd name="connsiteY19" fmla="*/ 51317 h 93266"/>
                <a:gd name="connsiteX20" fmla="*/ 23107 w 102135"/>
                <a:gd name="connsiteY20" fmla="*/ 93266 h 93266"/>
                <a:gd name="connsiteX21" fmla="*/ 0 w 102135"/>
                <a:gd name="connsiteY21" fmla="*/ 93266 h 93266"/>
                <a:gd name="connsiteX22" fmla="*/ 7794 w 102135"/>
                <a:gd name="connsiteY22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135" h="93266">
                  <a:moveTo>
                    <a:pt x="7247" y="0"/>
                  </a:moveTo>
                  <a:lnTo>
                    <a:pt x="32268" y="0"/>
                  </a:lnTo>
                  <a:lnTo>
                    <a:pt x="45941" y="39370"/>
                  </a:lnTo>
                  <a:cubicBezTo>
                    <a:pt x="47992" y="45343"/>
                    <a:pt x="50726" y="54711"/>
                    <a:pt x="50726" y="54711"/>
                  </a:cubicBezTo>
                  <a:lnTo>
                    <a:pt x="51000" y="54711"/>
                  </a:lnTo>
                  <a:cubicBezTo>
                    <a:pt x="51000" y="54711"/>
                    <a:pt x="53597" y="45343"/>
                    <a:pt x="55785" y="39370"/>
                  </a:cubicBezTo>
                  <a:lnTo>
                    <a:pt x="69458" y="0"/>
                  </a:lnTo>
                  <a:lnTo>
                    <a:pt x="94479" y="0"/>
                  </a:lnTo>
                  <a:lnTo>
                    <a:pt x="102136" y="93266"/>
                  </a:lnTo>
                  <a:lnTo>
                    <a:pt x="79166" y="93266"/>
                  </a:lnTo>
                  <a:lnTo>
                    <a:pt x="76294" y="51317"/>
                  </a:lnTo>
                  <a:cubicBezTo>
                    <a:pt x="75747" y="44257"/>
                    <a:pt x="76294" y="35704"/>
                    <a:pt x="76294" y="35704"/>
                  </a:cubicBezTo>
                  <a:lnTo>
                    <a:pt x="76021" y="35704"/>
                  </a:lnTo>
                  <a:cubicBezTo>
                    <a:pt x="76021" y="35704"/>
                    <a:pt x="72876" y="45479"/>
                    <a:pt x="70825" y="51317"/>
                  </a:cubicBezTo>
                  <a:lnTo>
                    <a:pt x="60981" y="78333"/>
                  </a:lnTo>
                  <a:lnTo>
                    <a:pt x="41292" y="78333"/>
                  </a:lnTo>
                  <a:lnTo>
                    <a:pt x="31447" y="51317"/>
                  </a:lnTo>
                  <a:cubicBezTo>
                    <a:pt x="29396" y="45479"/>
                    <a:pt x="26252" y="35704"/>
                    <a:pt x="26252" y="35704"/>
                  </a:cubicBezTo>
                  <a:lnTo>
                    <a:pt x="25978" y="35704"/>
                  </a:lnTo>
                  <a:cubicBezTo>
                    <a:pt x="25978" y="35704"/>
                    <a:pt x="26525" y="44257"/>
                    <a:pt x="25978" y="51317"/>
                  </a:cubicBezTo>
                  <a:lnTo>
                    <a:pt x="23107" y="93266"/>
                  </a:lnTo>
                  <a:lnTo>
                    <a:pt x="0" y="93266"/>
                  </a:lnTo>
                  <a:lnTo>
                    <a:pt x="7794" y="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64" name="Forma libre 163">
              <a:extLst>
                <a:ext uri="{FF2B5EF4-FFF2-40B4-BE49-F238E27FC236}">
                  <a16:creationId xmlns:a16="http://schemas.microsoft.com/office/drawing/2014/main" id="{D7337E35-DCB8-EE66-429D-00F10A953FDB}"/>
                </a:ext>
              </a:extLst>
            </p:cNvPr>
            <p:cNvSpPr/>
            <p:nvPr/>
          </p:nvSpPr>
          <p:spPr>
            <a:xfrm>
              <a:off x="203444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2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65" name="Forma libre 164">
              <a:extLst>
                <a:ext uri="{FF2B5EF4-FFF2-40B4-BE49-F238E27FC236}">
                  <a16:creationId xmlns:a16="http://schemas.microsoft.com/office/drawing/2014/main" id="{82DAA06B-3B2B-01A7-4053-68568073D53E}"/>
                </a:ext>
              </a:extLst>
            </p:cNvPr>
            <p:cNvSpPr/>
            <p:nvPr/>
          </p:nvSpPr>
          <p:spPr>
            <a:xfrm>
              <a:off x="2113339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3 w 67680"/>
                <a:gd name="connsiteY8" fmla="*/ 68694 h 68693"/>
                <a:gd name="connsiteX9" fmla="*/ 44983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3" y="68694"/>
                  </a:lnTo>
                  <a:lnTo>
                    <a:pt x="44983" y="29324"/>
                  </a:lnTo>
                  <a:cubicBezTo>
                    <a:pt x="44983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66" name="Forma libre 165">
              <a:extLst>
                <a:ext uri="{FF2B5EF4-FFF2-40B4-BE49-F238E27FC236}">
                  <a16:creationId xmlns:a16="http://schemas.microsoft.com/office/drawing/2014/main" id="{DF07C64C-322D-C6EF-0CAC-542BE18DC8FB}"/>
                </a:ext>
              </a:extLst>
            </p:cNvPr>
            <p:cNvSpPr/>
            <p:nvPr/>
          </p:nvSpPr>
          <p:spPr>
            <a:xfrm>
              <a:off x="219195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147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147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67" name="Forma libre 166">
              <a:extLst>
                <a:ext uri="{FF2B5EF4-FFF2-40B4-BE49-F238E27FC236}">
                  <a16:creationId xmlns:a16="http://schemas.microsoft.com/office/drawing/2014/main" id="{BFB77DBE-E3B6-640B-90B4-31F7F4B4E7E9}"/>
                </a:ext>
              </a:extLst>
            </p:cNvPr>
            <p:cNvSpPr/>
            <p:nvPr/>
          </p:nvSpPr>
          <p:spPr>
            <a:xfrm>
              <a:off x="2280284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7 w 46077"/>
                <a:gd name="connsiteY1" fmla="*/ 1086 h 68150"/>
                <a:gd name="connsiteX2" fmla="*/ 21877 w 46077"/>
                <a:gd name="connsiteY2" fmla="*/ 12490 h 68150"/>
                <a:gd name="connsiteX3" fmla="*/ 21603 w 46077"/>
                <a:gd name="connsiteY3" fmla="*/ 16698 h 68150"/>
                <a:gd name="connsiteX4" fmla="*/ 21877 w 46077"/>
                <a:gd name="connsiteY4" fmla="*/ 16698 h 68150"/>
                <a:gd name="connsiteX5" fmla="*/ 43480 w 46077"/>
                <a:gd name="connsiteY5" fmla="*/ 0 h 68150"/>
                <a:gd name="connsiteX6" fmla="*/ 46078 w 46077"/>
                <a:gd name="connsiteY6" fmla="*/ 271 h 68150"/>
                <a:gd name="connsiteX7" fmla="*/ 46078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7" y="1086"/>
                  </a:lnTo>
                  <a:lnTo>
                    <a:pt x="21877" y="12490"/>
                  </a:lnTo>
                  <a:cubicBezTo>
                    <a:pt x="21877" y="14662"/>
                    <a:pt x="21603" y="16698"/>
                    <a:pt x="21603" y="16698"/>
                  </a:cubicBezTo>
                  <a:lnTo>
                    <a:pt x="21877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8" y="271"/>
                    <a:pt x="46078" y="271"/>
                  </a:cubicBezTo>
                  <a:lnTo>
                    <a:pt x="46078" y="22400"/>
                  </a:lnTo>
                  <a:cubicBezTo>
                    <a:pt x="46078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68" name="Forma libre 167">
              <a:extLst>
                <a:ext uri="{FF2B5EF4-FFF2-40B4-BE49-F238E27FC236}">
                  <a16:creationId xmlns:a16="http://schemas.microsoft.com/office/drawing/2014/main" id="{66571A9E-46D2-21BD-6AA5-DD9A7AB110C7}"/>
                </a:ext>
              </a:extLst>
            </p:cNvPr>
            <p:cNvSpPr/>
            <p:nvPr/>
          </p:nvSpPr>
          <p:spPr>
            <a:xfrm>
              <a:off x="2331968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0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0" y="39506"/>
                  </a:lnTo>
                  <a:cubicBezTo>
                    <a:pt x="25021" y="47787"/>
                    <a:pt x="31857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69" name="Forma libre 168">
              <a:extLst>
                <a:ext uri="{FF2B5EF4-FFF2-40B4-BE49-F238E27FC236}">
                  <a16:creationId xmlns:a16="http://schemas.microsoft.com/office/drawing/2014/main" id="{DEF60AD7-AC4F-3D76-C64B-82E4B416DD61}"/>
                </a:ext>
              </a:extLst>
            </p:cNvPr>
            <p:cNvSpPr/>
            <p:nvPr/>
          </p:nvSpPr>
          <p:spPr>
            <a:xfrm>
              <a:off x="2405527" y="427775"/>
              <a:ext cx="54828" cy="70458"/>
            </a:xfrm>
            <a:custGeom>
              <a:avLst/>
              <a:gdLst>
                <a:gd name="connsiteX0" fmla="*/ 9708 w 54828"/>
                <a:gd name="connsiteY0" fmla="*/ 45208 h 70458"/>
                <a:gd name="connsiteX1" fmla="*/ 26935 w 54828"/>
                <a:gd name="connsiteY1" fmla="*/ 51996 h 70458"/>
                <a:gd name="connsiteX2" fmla="*/ 33635 w 54828"/>
                <a:gd name="connsiteY2" fmla="*/ 48873 h 70458"/>
                <a:gd name="connsiteX3" fmla="*/ 2051 w 54828"/>
                <a:gd name="connsiteY3" fmla="*/ 20500 h 70458"/>
                <a:gd name="connsiteX4" fmla="*/ 29944 w 54828"/>
                <a:gd name="connsiteY4" fmla="*/ 0 h 70458"/>
                <a:gd name="connsiteX5" fmla="*/ 53734 w 54828"/>
                <a:gd name="connsiteY5" fmla="*/ 7738 h 70458"/>
                <a:gd name="connsiteX6" fmla="*/ 45941 w 54828"/>
                <a:gd name="connsiteY6" fmla="*/ 23758 h 70458"/>
                <a:gd name="connsiteX7" fmla="*/ 29944 w 54828"/>
                <a:gd name="connsiteY7" fmla="*/ 18327 h 70458"/>
                <a:gd name="connsiteX8" fmla="*/ 23244 w 54828"/>
                <a:gd name="connsiteY8" fmla="*/ 21586 h 70458"/>
                <a:gd name="connsiteX9" fmla="*/ 54828 w 54828"/>
                <a:gd name="connsiteY9" fmla="*/ 49145 h 70458"/>
                <a:gd name="connsiteX10" fmla="*/ 27072 w 54828"/>
                <a:gd name="connsiteY10" fmla="*/ 70459 h 70458"/>
                <a:gd name="connsiteX11" fmla="*/ 0 w 54828"/>
                <a:gd name="connsiteY11" fmla="*/ 60548 h 70458"/>
                <a:gd name="connsiteX12" fmla="*/ 9708 w 54828"/>
                <a:gd name="connsiteY12" fmla="*/ 45479 h 7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28" h="70458">
                  <a:moveTo>
                    <a:pt x="9708" y="45208"/>
                  </a:moveTo>
                  <a:cubicBezTo>
                    <a:pt x="9708" y="45208"/>
                    <a:pt x="17228" y="51996"/>
                    <a:pt x="26935" y="51996"/>
                  </a:cubicBezTo>
                  <a:cubicBezTo>
                    <a:pt x="30354" y="51996"/>
                    <a:pt x="33635" y="51045"/>
                    <a:pt x="33635" y="48873"/>
                  </a:cubicBezTo>
                  <a:cubicBezTo>
                    <a:pt x="33635" y="43035"/>
                    <a:pt x="2051" y="42357"/>
                    <a:pt x="2051" y="20500"/>
                  </a:cubicBezTo>
                  <a:cubicBezTo>
                    <a:pt x="2051" y="7874"/>
                    <a:pt x="14220" y="0"/>
                    <a:pt x="29944" y="0"/>
                  </a:cubicBezTo>
                  <a:cubicBezTo>
                    <a:pt x="45667" y="0"/>
                    <a:pt x="53734" y="7738"/>
                    <a:pt x="53734" y="7738"/>
                  </a:cubicBezTo>
                  <a:lnTo>
                    <a:pt x="45941" y="23758"/>
                  </a:lnTo>
                  <a:cubicBezTo>
                    <a:pt x="45941" y="23758"/>
                    <a:pt x="39378" y="18327"/>
                    <a:pt x="29944" y="18327"/>
                  </a:cubicBezTo>
                  <a:cubicBezTo>
                    <a:pt x="26525" y="18327"/>
                    <a:pt x="23244" y="19278"/>
                    <a:pt x="23244" y="21586"/>
                  </a:cubicBezTo>
                  <a:cubicBezTo>
                    <a:pt x="23244" y="26609"/>
                    <a:pt x="54828" y="27423"/>
                    <a:pt x="54828" y="49145"/>
                  </a:cubicBezTo>
                  <a:cubicBezTo>
                    <a:pt x="54828" y="60684"/>
                    <a:pt x="44574" y="70459"/>
                    <a:pt x="27072" y="70459"/>
                  </a:cubicBezTo>
                  <a:cubicBezTo>
                    <a:pt x="9571" y="70459"/>
                    <a:pt x="0" y="60548"/>
                    <a:pt x="0" y="60548"/>
                  </a:cubicBezTo>
                  <a:lnTo>
                    <a:pt x="9708" y="45479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70" name="Forma libre 169">
              <a:extLst>
                <a:ext uri="{FF2B5EF4-FFF2-40B4-BE49-F238E27FC236}">
                  <a16:creationId xmlns:a16="http://schemas.microsoft.com/office/drawing/2014/main" id="{BC872A84-D1EA-9391-510F-6EE3338E6EE8}"/>
                </a:ext>
              </a:extLst>
            </p:cNvPr>
            <p:cNvSpPr/>
            <p:nvPr/>
          </p:nvSpPr>
          <p:spPr>
            <a:xfrm>
              <a:off x="2500006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71" name="Forma libre 170">
              <a:extLst>
                <a:ext uri="{FF2B5EF4-FFF2-40B4-BE49-F238E27FC236}">
                  <a16:creationId xmlns:a16="http://schemas.microsoft.com/office/drawing/2014/main" id="{60465AE1-85B4-E731-3699-36E8EE137DF4}"/>
                </a:ext>
              </a:extLst>
            </p:cNvPr>
            <p:cNvSpPr/>
            <p:nvPr/>
          </p:nvSpPr>
          <p:spPr>
            <a:xfrm>
              <a:off x="2579993" y="401709"/>
              <a:ext cx="70551" cy="96252"/>
            </a:xfrm>
            <a:custGeom>
              <a:avLst/>
              <a:gdLst>
                <a:gd name="connsiteX0" fmla="*/ 0 w 70551"/>
                <a:gd name="connsiteY0" fmla="*/ 47923 h 96252"/>
                <a:gd name="connsiteX1" fmla="*/ 35276 w 70551"/>
                <a:gd name="connsiteY1" fmla="*/ 0 h 96252"/>
                <a:gd name="connsiteX2" fmla="*/ 70552 w 70551"/>
                <a:gd name="connsiteY2" fmla="*/ 47923 h 96252"/>
                <a:gd name="connsiteX3" fmla="*/ 35276 w 70551"/>
                <a:gd name="connsiteY3" fmla="*/ 96253 h 96252"/>
                <a:gd name="connsiteX4" fmla="*/ 0 w 70551"/>
                <a:gd name="connsiteY4" fmla="*/ 47923 h 96252"/>
                <a:gd name="connsiteX5" fmla="*/ 47034 w 70551"/>
                <a:gd name="connsiteY5" fmla="*/ 47923 h 96252"/>
                <a:gd name="connsiteX6" fmla="*/ 35413 w 70551"/>
                <a:gd name="connsiteY6" fmla="*/ 20771 h 96252"/>
                <a:gd name="connsiteX7" fmla="*/ 23791 w 70551"/>
                <a:gd name="connsiteY7" fmla="*/ 47923 h 96252"/>
                <a:gd name="connsiteX8" fmla="*/ 35413 w 70551"/>
                <a:gd name="connsiteY8" fmla="*/ 75482 h 96252"/>
                <a:gd name="connsiteX9" fmla="*/ 47034 w 70551"/>
                <a:gd name="connsiteY9" fmla="*/ 47923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51" h="96252">
                  <a:moveTo>
                    <a:pt x="0" y="47923"/>
                  </a:moveTo>
                  <a:cubicBezTo>
                    <a:pt x="0" y="21178"/>
                    <a:pt x="8614" y="0"/>
                    <a:pt x="35276" y="0"/>
                  </a:cubicBezTo>
                  <a:cubicBezTo>
                    <a:pt x="61938" y="0"/>
                    <a:pt x="70552" y="21314"/>
                    <a:pt x="70552" y="47923"/>
                  </a:cubicBezTo>
                  <a:cubicBezTo>
                    <a:pt x="70552" y="74531"/>
                    <a:pt x="61938" y="96253"/>
                    <a:pt x="35276" y="96253"/>
                  </a:cubicBezTo>
                  <a:cubicBezTo>
                    <a:pt x="8614" y="96253"/>
                    <a:pt x="0" y="74667"/>
                    <a:pt x="0" y="47923"/>
                  </a:cubicBezTo>
                  <a:close/>
                  <a:moveTo>
                    <a:pt x="47034" y="47923"/>
                  </a:moveTo>
                  <a:cubicBezTo>
                    <a:pt x="47034" y="32854"/>
                    <a:pt x="44437" y="20771"/>
                    <a:pt x="35413" y="20771"/>
                  </a:cubicBezTo>
                  <a:cubicBezTo>
                    <a:pt x="26388" y="20771"/>
                    <a:pt x="23791" y="32718"/>
                    <a:pt x="23791" y="47923"/>
                  </a:cubicBezTo>
                  <a:cubicBezTo>
                    <a:pt x="23791" y="63128"/>
                    <a:pt x="26388" y="75482"/>
                    <a:pt x="35413" y="75482"/>
                  </a:cubicBezTo>
                  <a:cubicBezTo>
                    <a:pt x="44437" y="75482"/>
                    <a:pt x="47034" y="63263"/>
                    <a:pt x="47034" y="4792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72" name="Forma libre 171">
              <a:extLst>
                <a:ext uri="{FF2B5EF4-FFF2-40B4-BE49-F238E27FC236}">
                  <a16:creationId xmlns:a16="http://schemas.microsoft.com/office/drawing/2014/main" id="{08A1C10F-5E3E-554B-7602-40E957DFFC69}"/>
                </a:ext>
              </a:extLst>
            </p:cNvPr>
            <p:cNvSpPr/>
            <p:nvPr/>
          </p:nvSpPr>
          <p:spPr>
            <a:xfrm>
              <a:off x="2663123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73" name="Forma libre 172">
              <a:extLst>
                <a:ext uri="{FF2B5EF4-FFF2-40B4-BE49-F238E27FC236}">
                  <a16:creationId xmlns:a16="http://schemas.microsoft.com/office/drawing/2014/main" id="{5BA1BFC5-E4F7-60B1-AC45-06C0F2C38327}"/>
                </a:ext>
              </a:extLst>
            </p:cNvPr>
            <p:cNvSpPr/>
            <p:nvPr/>
          </p:nvSpPr>
          <p:spPr>
            <a:xfrm>
              <a:off x="2740101" y="403067"/>
              <a:ext cx="66860" cy="94759"/>
            </a:xfrm>
            <a:custGeom>
              <a:avLst/>
              <a:gdLst>
                <a:gd name="connsiteX0" fmla="*/ 11075 w 66860"/>
                <a:gd name="connsiteY0" fmla="*/ 65028 h 94759"/>
                <a:gd name="connsiteX1" fmla="*/ 30354 w 66860"/>
                <a:gd name="connsiteY1" fmla="*/ 73310 h 94759"/>
                <a:gd name="connsiteX2" fmla="*/ 43753 w 66860"/>
                <a:gd name="connsiteY2" fmla="*/ 64078 h 94759"/>
                <a:gd name="connsiteX3" fmla="*/ 26252 w 66860"/>
                <a:gd name="connsiteY3" fmla="*/ 53760 h 94759"/>
                <a:gd name="connsiteX4" fmla="*/ 19689 w 66860"/>
                <a:gd name="connsiteY4" fmla="*/ 53760 h 94759"/>
                <a:gd name="connsiteX5" fmla="*/ 14767 w 66860"/>
                <a:gd name="connsiteY5" fmla="*/ 42628 h 94759"/>
                <a:gd name="connsiteX6" fmla="*/ 27072 w 66860"/>
                <a:gd name="connsiteY6" fmla="*/ 27830 h 94759"/>
                <a:gd name="connsiteX7" fmla="*/ 35276 w 66860"/>
                <a:gd name="connsiteY7" fmla="*/ 19142 h 94759"/>
                <a:gd name="connsiteX8" fmla="*/ 35276 w 66860"/>
                <a:gd name="connsiteY8" fmla="*/ 18870 h 94759"/>
                <a:gd name="connsiteX9" fmla="*/ 26389 w 66860"/>
                <a:gd name="connsiteY9" fmla="*/ 19549 h 94759"/>
                <a:gd name="connsiteX10" fmla="*/ 3965 w 66860"/>
                <a:gd name="connsiteY10" fmla="*/ 19549 h 94759"/>
                <a:gd name="connsiteX11" fmla="*/ 3965 w 66860"/>
                <a:gd name="connsiteY11" fmla="*/ 0 h 94759"/>
                <a:gd name="connsiteX12" fmla="*/ 63168 w 66860"/>
                <a:gd name="connsiteY12" fmla="*/ 0 h 94759"/>
                <a:gd name="connsiteX13" fmla="*/ 63168 w 66860"/>
                <a:gd name="connsiteY13" fmla="*/ 14255 h 94759"/>
                <a:gd name="connsiteX14" fmla="*/ 44163 w 66860"/>
                <a:gd name="connsiteY14" fmla="*/ 35976 h 94759"/>
                <a:gd name="connsiteX15" fmla="*/ 66860 w 66860"/>
                <a:gd name="connsiteY15" fmla="*/ 62992 h 94759"/>
                <a:gd name="connsiteX16" fmla="*/ 31994 w 66860"/>
                <a:gd name="connsiteY16" fmla="*/ 94759 h 94759"/>
                <a:gd name="connsiteX17" fmla="*/ 0 w 66860"/>
                <a:gd name="connsiteY17" fmla="*/ 82541 h 94759"/>
                <a:gd name="connsiteX18" fmla="*/ 11075 w 66860"/>
                <a:gd name="connsiteY18" fmla="*/ 6489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860" h="94759">
                  <a:moveTo>
                    <a:pt x="11075" y="65028"/>
                  </a:moveTo>
                  <a:cubicBezTo>
                    <a:pt x="11075" y="65028"/>
                    <a:pt x="19415" y="73310"/>
                    <a:pt x="30354" y="73310"/>
                  </a:cubicBezTo>
                  <a:cubicBezTo>
                    <a:pt x="38831" y="73310"/>
                    <a:pt x="43753" y="69101"/>
                    <a:pt x="43753" y="64078"/>
                  </a:cubicBezTo>
                  <a:cubicBezTo>
                    <a:pt x="43753" y="56747"/>
                    <a:pt x="36370" y="53760"/>
                    <a:pt x="26252" y="53760"/>
                  </a:cubicBezTo>
                  <a:lnTo>
                    <a:pt x="19689" y="53760"/>
                  </a:lnTo>
                  <a:lnTo>
                    <a:pt x="14767" y="42628"/>
                  </a:lnTo>
                  <a:lnTo>
                    <a:pt x="27072" y="27830"/>
                  </a:lnTo>
                  <a:cubicBezTo>
                    <a:pt x="31584" y="22536"/>
                    <a:pt x="35276" y="19142"/>
                    <a:pt x="35276" y="19142"/>
                  </a:cubicBezTo>
                  <a:lnTo>
                    <a:pt x="35276" y="18870"/>
                  </a:lnTo>
                  <a:cubicBezTo>
                    <a:pt x="35276" y="18870"/>
                    <a:pt x="32268" y="19549"/>
                    <a:pt x="26389" y="19549"/>
                  </a:cubicBezTo>
                  <a:lnTo>
                    <a:pt x="3965" y="19549"/>
                  </a:lnTo>
                  <a:lnTo>
                    <a:pt x="3965" y="0"/>
                  </a:lnTo>
                  <a:lnTo>
                    <a:pt x="63168" y="0"/>
                  </a:lnTo>
                  <a:lnTo>
                    <a:pt x="63168" y="14255"/>
                  </a:lnTo>
                  <a:lnTo>
                    <a:pt x="44163" y="35976"/>
                  </a:lnTo>
                  <a:cubicBezTo>
                    <a:pt x="58109" y="38963"/>
                    <a:pt x="66860" y="49959"/>
                    <a:pt x="66860" y="62992"/>
                  </a:cubicBezTo>
                  <a:cubicBezTo>
                    <a:pt x="66860" y="78876"/>
                    <a:pt x="55512" y="94759"/>
                    <a:pt x="31994" y="94759"/>
                  </a:cubicBezTo>
                  <a:cubicBezTo>
                    <a:pt x="10938" y="94759"/>
                    <a:pt x="0" y="82541"/>
                    <a:pt x="0" y="82541"/>
                  </a:cubicBezTo>
                  <a:lnTo>
                    <a:pt x="11075" y="64893"/>
                  </a:lnTo>
                  <a:close/>
                </a:path>
              </a:pathLst>
            </a:custGeom>
            <a:grpFill/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50FD4B7A-11B6-3C1C-F490-87019E092873}"/>
              </a:ext>
            </a:extLst>
          </p:cNvPr>
          <p:cNvSpPr txBox="1"/>
          <p:nvPr/>
        </p:nvSpPr>
        <p:spPr>
          <a:xfrm>
            <a:off x="2904655" y="4361073"/>
            <a:ext cx="4571997" cy="307777"/>
          </a:xfrm>
          <a:prstGeom prst="rect">
            <a:avLst/>
          </a:prstGeom>
          <a:solidFill>
            <a:srgbClr val="004677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Educación coordinaciones preliminares </a:t>
            </a:r>
          </a:p>
        </p:txBody>
      </p:sp>
    </p:spTree>
    <p:extLst>
      <p:ext uri="{BB962C8B-B14F-4D97-AF65-F5344CB8AC3E}">
        <p14:creationId xmlns:p14="http://schemas.microsoft.com/office/powerpoint/2010/main" val="6412084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9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1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3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7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2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2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7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2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4" grpId="0" animBg="1"/>
      <p:bldP spid="75" grpId="0" animBg="1"/>
      <p:bldP spid="84" grpId="0" animBg="1"/>
      <p:bldP spid="85" grpId="0" animBg="1"/>
      <p:bldP spid="120" grpId="0" animBg="1"/>
      <p:bldP spid="121" grpId="0" animBg="1"/>
      <p:bldP spid="127" grpId="0" animBg="1"/>
      <p:bldP spid="137" grpId="0" animBg="1"/>
      <p:bldP spid="139" grpId="0" animBg="1"/>
      <p:bldP spid="141" grpId="0" animBg="1"/>
      <p:bldP spid="14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ágono 6">
            <a:extLst>
              <a:ext uri="{FF2B5EF4-FFF2-40B4-BE49-F238E27FC236}">
                <a16:creationId xmlns:a16="http://schemas.microsoft.com/office/drawing/2014/main" id="{6E0C6197-ED04-1DE3-9DEB-AA87069B0933}"/>
              </a:ext>
            </a:extLst>
          </p:cNvPr>
          <p:cNvSpPr/>
          <p:nvPr/>
        </p:nvSpPr>
        <p:spPr>
          <a:xfrm>
            <a:off x="2811337" y="3537242"/>
            <a:ext cx="2677212" cy="799208"/>
          </a:xfrm>
          <a:prstGeom prst="homePlate">
            <a:avLst/>
          </a:prstGeom>
          <a:solidFill>
            <a:srgbClr val="0046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DBA330-DF88-12BC-CD1F-60A71ED5669D}"/>
              </a:ext>
            </a:extLst>
          </p:cNvPr>
          <p:cNvSpPr txBox="1"/>
          <p:nvPr/>
        </p:nvSpPr>
        <p:spPr>
          <a:xfrm>
            <a:off x="383470" y="409222"/>
            <a:ext cx="36417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¿Cómo promovemos un enfoque sistémico?</a:t>
            </a:r>
            <a:endParaRPr lang="es-CL" sz="2400" b="1" dirty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1D643F3-9A81-2037-1521-FF30DA5C7FFC}"/>
              </a:ext>
            </a:extLst>
          </p:cNvPr>
          <p:cNvSpPr txBox="1"/>
          <p:nvPr/>
        </p:nvSpPr>
        <p:spPr>
          <a:xfrm>
            <a:off x="2499237" y="1669674"/>
            <a:ext cx="5449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implementación del sistema de garantías significa un cambio cultural organizacional que faciliten la apropiación de la ley.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0A79CD8-F2FB-C3A3-DDFD-D9A52225CE46}"/>
              </a:ext>
            </a:extLst>
          </p:cNvPr>
          <p:cNvSpPr txBox="1"/>
          <p:nvPr/>
        </p:nvSpPr>
        <p:spPr>
          <a:xfrm>
            <a:off x="2856222" y="3537242"/>
            <a:ext cx="236786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Lenguajes comunes, complementariedad, manejo de la información</a:t>
            </a:r>
            <a:endParaRPr lang="es-419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CE2C22AD-8161-EA72-3A64-F250621EBE48}"/>
              </a:ext>
            </a:extLst>
          </p:cNvPr>
          <p:cNvSpPr txBox="1"/>
          <p:nvPr/>
        </p:nvSpPr>
        <p:spPr>
          <a:xfrm>
            <a:off x="2467749" y="2538659"/>
            <a:ext cx="52223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Avanzar en regular posibles interdependencias y flujos de interacción que aseguren la integración de las atenciones (SPE, SPD).</a:t>
            </a:r>
          </a:p>
        </p:txBody>
      </p:sp>
      <p:grpSp>
        <p:nvGrpSpPr>
          <p:cNvPr id="86" name="Grupo 85">
            <a:extLst>
              <a:ext uri="{FF2B5EF4-FFF2-40B4-BE49-F238E27FC236}">
                <a16:creationId xmlns:a16="http://schemas.microsoft.com/office/drawing/2014/main" id="{F9309484-1019-60DE-944C-E7DBF2F81BFE}"/>
              </a:ext>
            </a:extLst>
          </p:cNvPr>
          <p:cNvGrpSpPr/>
          <p:nvPr/>
        </p:nvGrpSpPr>
        <p:grpSpPr>
          <a:xfrm>
            <a:off x="1200511" y="1413068"/>
            <a:ext cx="1061332" cy="3426992"/>
            <a:chOff x="1200511" y="1413068"/>
            <a:chExt cx="1061332" cy="3426992"/>
          </a:xfrm>
        </p:grpSpPr>
        <p:grpSp>
          <p:nvGrpSpPr>
            <p:cNvPr id="11" name="Gráfico 8">
              <a:extLst>
                <a:ext uri="{FF2B5EF4-FFF2-40B4-BE49-F238E27FC236}">
                  <a16:creationId xmlns:a16="http://schemas.microsoft.com/office/drawing/2014/main" id="{682F309F-B3F0-29E1-D6DB-EA50734EE170}"/>
                </a:ext>
              </a:extLst>
            </p:cNvPr>
            <p:cNvGrpSpPr/>
            <p:nvPr/>
          </p:nvGrpSpPr>
          <p:grpSpPr>
            <a:xfrm>
              <a:off x="1200511" y="3006481"/>
              <a:ext cx="1061332" cy="1833579"/>
              <a:chOff x="1200511" y="3006481"/>
              <a:chExt cx="1061332" cy="1833579"/>
            </a:xfrm>
          </p:grpSpPr>
          <p:sp>
            <p:nvSpPr>
              <p:cNvPr id="12" name="Forma libre 11">
                <a:extLst>
                  <a:ext uri="{FF2B5EF4-FFF2-40B4-BE49-F238E27FC236}">
                    <a16:creationId xmlns:a16="http://schemas.microsoft.com/office/drawing/2014/main" id="{F2A92129-BD6F-E2BA-5283-A9823FC033DA}"/>
                  </a:ext>
                </a:extLst>
              </p:cNvPr>
              <p:cNvSpPr/>
              <p:nvPr/>
            </p:nvSpPr>
            <p:spPr>
              <a:xfrm>
                <a:off x="1453857" y="3006481"/>
                <a:ext cx="556072" cy="243326"/>
              </a:xfrm>
              <a:custGeom>
                <a:avLst/>
                <a:gdLst>
                  <a:gd name="connsiteX0" fmla="*/ 0 w 556072"/>
                  <a:gd name="connsiteY0" fmla="*/ 0 h 243326"/>
                  <a:gd name="connsiteX1" fmla="*/ 556072 w 556072"/>
                  <a:gd name="connsiteY1" fmla="*/ 0 h 243326"/>
                  <a:gd name="connsiteX2" fmla="*/ 556072 w 556072"/>
                  <a:gd name="connsiteY2" fmla="*/ 243326 h 243326"/>
                  <a:gd name="connsiteX3" fmla="*/ 0 w 556072"/>
                  <a:gd name="connsiteY3" fmla="*/ 243326 h 243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6072" h="243326">
                    <a:moveTo>
                      <a:pt x="0" y="0"/>
                    </a:moveTo>
                    <a:lnTo>
                      <a:pt x="556072" y="0"/>
                    </a:lnTo>
                    <a:lnTo>
                      <a:pt x="556072" y="243326"/>
                    </a:lnTo>
                    <a:lnTo>
                      <a:pt x="0" y="243326"/>
                    </a:lnTo>
                    <a:close/>
                  </a:path>
                </a:pathLst>
              </a:custGeom>
              <a:solidFill>
                <a:srgbClr val="1B1B1B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grpSp>
            <p:nvGrpSpPr>
              <p:cNvPr id="13" name="Gráfico 8">
                <a:extLst>
                  <a:ext uri="{FF2B5EF4-FFF2-40B4-BE49-F238E27FC236}">
                    <a16:creationId xmlns:a16="http://schemas.microsoft.com/office/drawing/2014/main" id="{95F30C89-1976-C02F-2F21-30654D0F4E0B}"/>
                  </a:ext>
                </a:extLst>
              </p:cNvPr>
              <p:cNvGrpSpPr/>
              <p:nvPr/>
            </p:nvGrpSpPr>
            <p:grpSpPr>
              <a:xfrm>
                <a:off x="1745133" y="3093077"/>
                <a:ext cx="516710" cy="1746939"/>
                <a:chOff x="1745133" y="3093077"/>
                <a:chExt cx="516710" cy="1746939"/>
              </a:xfrm>
            </p:grpSpPr>
            <p:sp>
              <p:nvSpPr>
                <p:cNvPr id="14" name="Forma libre 13">
                  <a:extLst>
                    <a:ext uri="{FF2B5EF4-FFF2-40B4-BE49-F238E27FC236}">
                      <a16:creationId xmlns:a16="http://schemas.microsoft.com/office/drawing/2014/main" id="{2D57C8D9-FD81-D917-254F-04A9DDC33B3A}"/>
                    </a:ext>
                  </a:extLst>
                </p:cNvPr>
                <p:cNvSpPr/>
                <p:nvPr/>
              </p:nvSpPr>
              <p:spPr>
                <a:xfrm>
                  <a:off x="1768027" y="3093077"/>
                  <a:ext cx="241901" cy="843769"/>
                </a:xfrm>
                <a:custGeom>
                  <a:avLst/>
                  <a:gdLst>
                    <a:gd name="connsiteX0" fmla="*/ 120954 w 241901"/>
                    <a:gd name="connsiteY0" fmla="*/ 843770 h 843769"/>
                    <a:gd name="connsiteX1" fmla="*/ 120954 w 241901"/>
                    <a:gd name="connsiteY1" fmla="*/ 843770 h 843769"/>
                    <a:gd name="connsiteX2" fmla="*/ 241902 w 241901"/>
                    <a:gd name="connsiteY2" fmla="*/ 722822 h 843769"/>
                    <a:gd name="connsiteX3" fmla="*/ 241902 w 241901"/>
                    <a:gd name="connsiteY3" fmla="*/ 120947 h 843769"/>
                    <a:gd name="connsiteX4" fmla="*/ 120954 w 241901"/>
                    <a:gd name="connsiteY4" fmla="*/ 0 h 843769"/>
                    <a:gd name="connsiteX5" fmla="*/ 120954 w 241901"/>
                    <a:gd name="connsiteY5" fmla="*/ 0 h 843769"/>
                    <a:gd name="connsiteX6" fmla="*/ 7 w 241901"/>
                    <a:gd name="connsiteY6" fmla="*/ 120947 h 843769"/>
                    <a:gd name="connsiteX7" fmla="*/ 7 w 241901"/>
                    <a:gd name="connsiteY7" fmla="*/ 722822 h 843769"/>
                    <a:gd name="connsiteX8" fmla="*/ 120954 w 241901"/>
                    <a:gd name="connsiteY8" fmla="*/ 843770 h 843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1901" h="843769">
                      <a:moveTo>
                        <a:pt x="120954" y="843770"/>
                      </a:moveTo>
                      <a:lnTo>
                        <a:pt x="120954" y="843770"/>
                      </a:lnTo>
                      <a:cubicBezTo>
                        <a:pt x="187511" y="843770"/>
                        <a:pt x="241902" y="789379"/>
                        <a:pt x="241902" y="722822"/>
                      </a:cubicBezTo>
                      <a:lnTo>
                        <a:pt x="241902" y="120947"/>
                      </a:lnTo>
                      <a:cubicBezTo>
                        <a:pt x="241902" y="54391"/>
                        <a:pt x="187511" y="0"/>
                        <a:pt x="120954" y="0"/>
                      </a:cubicBezTo>
                      <a:lnTo>
                        <a:pt x="120954" y="0"/>
                      </a:lnTo>
                      <a:cubicBezTo>
                        <a:pt x="54398" y="0"/>
                        <a:pt x="7" y="54391"/>
                        <a:pt x="7" y="120947"/>
                      </a:cubicBezTo>
                      <a:lnTo>
                        <a:pt x="7" y="722822"/>
                      </a:lnTo>
                      <a:cubicBezTo>
                        <a:pt x="-709" y="789379"/>
                        <a:pt x="53682" y="843770"/>
                        <a:pt x="120954" y="843770"/>
                      </a:cubicBezTo>
                      <a:close/>
                    </a:path>
                  </a:pathLst>
                </a:custGeom>
                <a:solidFill>
                  <a:srgbClr val="1B1B1B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grpSp>
              <p:nvGrpSpPr>
                <p:cNvPr id="15" name="Gráfico 8">
                  <a:extLst>
                    <a:ext uri="{FF2B5EF4-FFF2-40B4-BE49-F238E27FC236}">
                      <a16:creationId xmlns:a16="http://schemas.microsoft.com/office/drawing/2014/main" id="{AD8F1F33-1AF1-26DB-DE38-E201ED5E3CE7}"/>
                    </a:ext>
                  </a:extLst>
                </p:cNvPr>
                <p:cNvGrpSpPr/>
                <p:nvPr/>
              </p:nvGrpSpPr>
              <p:grpSpPr>
                <a:xfrm>
                  <a:off x="1745133" y="3711412"/>
                  <a:ext cx="516710" cy="1128604"/>
                  <a:chOff x="1745133" y="3711412"/>
                  <a:chExt cx="516710" cy="1128604"/>
                </a:xfrm>
              </p:grpSpPr>
              <p:grpSp>
                <p:nvGrpSpPr>
                  <p:cNvPr id="16" name="Gráfico 8">
                    <a:extLst>
                      <a:ext uri="{FF2B5EF4-FFF2-40B4-BE49-F238E27FC236}">
                        <a16:creationId xmlns:a16="http://schemas.microsoft.com/office/drawing/2014/main" id="{4238F136-FAB6-29AB-6F35-B029546395EC}"/>
                      </a:ext>
                    </a:extLst>
                  </p:cNvPr>
                  <p:cNvGrpSpPr/>
                  <p:nvPr/>
                </p:nvGrpSpPr>
                <p:grpSpPr>
                  <a:xfrm>
                    <a:off x="1800239" y="4537500"/>
                    <a:ext cx="461604" cy="302516"/>
                    <a:chOff x="1800239" y="4537500"/>
                    <a:chExt cx="461604" cy="302516"/>
                  </a:xfrm>
                </p:grpSpPr>
                <p:sp>
                  <p:nvSpPr>
                    <p:cNvPr id="17" name="Forma libre 16">
                      <a:extLst>
                        <a:ext uri="{FF2B5EF4-FFF2-40B4-BE49-F238E27FC236}">
                          <a16:creationId xmlns:a16="http://schemas.microsoft.com/office/drawing/2014/main" id="{AE71982E-F5BA-8D45-B093-ABAAB054E95C}"/>
                        </a:ext>
                      </a:extLst>
                    </p:cNvPr>
                    <p:cNvSpPr/>
                    <p:nvPr/>
                  </p:nvSpPr>
                  <p:spPr>
                    <a:xfrm rot="-10800000">
                      <a:off x="1816633" y="4537500"/>
                      <a:ext cx="151721" cy="186788"/>
                    </a:xfrm>
                    <a:custGeom>
                      <a:avLst/>
                      <a:gdLst>
                        <a:gd name="connsiteX0" fmla="*/ 0 w 151721"/>
                        <a:gd name="connsiteY0" fmla="*/ 0 h 186788"/>
                        <a:gd name="connsiteX1" fmla="*/ 151721 w 151721"/>
                        <a:gd name="connsiteY1" fmla="*/ 0 h 186788"/>
                        <a:gd name="connsiteX2" fmla="*/ 151721 w 151721"/>
                        <a:gd name="connsiteY2" fmla="*/ 186789 h 186788"/>
                        <a:gd name="connsiteX3" fmla="*/ 0 w 151721"/>
                        <a:gd name="connsiteY3" fmla="*/ 186789 h 186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51721" h="186788">
                          <a:moveTo>
                            <a:pt x="0" y="0"/>
                          </a:moveTo>
                          <a:lnTo>
                            <a:pt x="151721" y="0"/>
                          </a:lnTo>
                          <a:lnTo>
                            <a:pt x="151721" y="186789"/>
                          </a:lnTo>
                          <a:lnTo>
                            <a:pt x="0" y="18678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CL"/>
                    </a:p>
                  </p:txBody>
                </p:sp>
                <p:grpSp>
                  <p:nvGrpSpPr>
                    <p:cNvPr id="18" name="Gráfico 8">
                      <a:extLst>
                        <a:ext uri="{FF2B5EF4-FFF2-40B4-BE49-F238E27FC236}">
                          <a16:creationId xmlns:a16="http://schemas.microsoft.com/office/drawing/2014/main" id="{0062B541-78EC-D22C-BE95-7222AA912C4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0239" y="4645815"/>
                      <a:ext cx="461604" cy="194201"/>
                      <a:chOff x="1800239" y="4645815"/>
                      <a:chExt cx="461604" cy="194201"/>
                    </a:xfrm>
                  </p:grpSpPr>
                  <p:sp>
                    <p:nvSpPr>
                      <p:cNvPr id="19" name="Forma libre 18">
                        <a:extLst>
                          <a:ext uri="{FF2B5EF4-FFF2-40B4-BE49-F238E27FC236}">
                            <a16:creationId xmlns:a16="http://schemas.microsoft.com/office/drawing/2014/main" id="{3DFD7049-1E62-6415-BB74-41192D2605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239" y="4645815"/>
                        <a:ext cx="461604" cy="161997"/>
                      </a:xfrm>
                      <a:custGeom>
                        <a:avLst/>
                        <a:gdLst>
                          <a:gd name="connsiteX0" fmla="*/ 2147 w 461604"/>
                          <a:gd name="connsiteY0" fmla="*/ 39618 h 161997"/>
                          <a:gd name="connsiteX1" fmla="*/ 0 w 461604"/>
                          <a:gd name="connsiteY1" fmla="*/ 161997 h 161997"/>
                          <a:gd name="connsiteX2" fmla="*/ 461604 w 461604"/>
                          <a:gd name="connsiteY2" fmla="*/ 161997 h 161997"/>
                          <a:gd name="connsiteX3" fmla="*/ 461604 w 461604"/>
                          <a:gd name="connsiteY3" fmla="*/ 158419 h 161997"/>
                          <a:gd name="connsiteX4" fmla="*/ 420096 w 461604"/>
                          <a:gd name="connsiteY4" fmla="*/ 92577 h 161997"/>
                          <a:gd name="connsiteX5" fmla="*/ 193945 w 461604"/>
                          <a:gd name="connsiteY5" fmla="*/ 2404 h 161997"/>
                          <a:gd name="connsiteX6" fmla="*/ 168897 w 461604"/>
                          <a:gd name="connsiteY6" fmla="*/ 5266 h 161997"/>
                          <a:gd name="connsiteX7" fmla="*/ 18607 w 461604"/>
                          <a:gd name="connsiteY7" fmla="*/ 31746 h 161997"/>
                          <a:gd name="connsiteX8" fmla="*/ 2147 w 461604"/>
                          <a:gd name="connsiteY8" fmla="*/ 39618 h 16199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1604" h="161997">
                            <a:moveTo>
                              <a:pt x="2147" y="39618"/>
                            </a:moveTo>
                            <a:lnTo>
                              <a:pt x="0" y="161997"/>
                            </a:lnTo>
                            <a:lnTo>
                              <a:pt x="461604" y="161997"/>
                            </a:lnTo>
                            <a:lnTo>
                              <a:pt x="461604" y="158419"/>
                            </a:lnTo>
                            <a:cubicBezTo>
                              <a:pt x="461604" y="130508"/>
                              <a:pt x="445144" y="104744"/>
                              <a:pt x="420096" y="92577"/>
                            </a:cubicBezTo>
                            <a:lnTo>
                              <a:pt x="193945" y="2404"/>
                            </a:lnTo>
                            <a:cubicBezTo>
                              <a:pt x="186073" y="-1175"/>
                              <a:pt x="175338" y="-1175"/>
                              <a:pt x="168897" y="5266"/>
                            </a:cubicBezTo>
                            <a:cubicBezTo>
                              <a:pt x="139555" y="36040"/>
                              <a:pt x="107350" y="86137"/>
                              <a:pt x="18607" y="31746"/>
                            </a:cubicBezTo>
                            <a:cubicBezTo>
                              <a:pt x="11451" y="27452"/>
                              <a:pt x="3578" y="31746"/>
                              <a:pt x="2147" y="39618"/>
                            </a:cubicBezTo>
                            <a:close/>
                          </a:path>
                        </a:pathLst>
                      </a:custGeom>
                      <a:solidFill>
                        <a:srgbClr val="1B1B1B"/>
                      </a:solidFill>
                      <a:ln w="714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s-CL"/>
                      </a:p>
                    </p:txBody>
                  </p:sp>
                  <p:sp>
                    <p:nvSpPr>
                      <p:cNvPr id="20" name="Forma libre 19">
                        <a:extLst>
                          <a:ext uri="{FF2B5EF4-FFF2-40B4-BE49-F238E27FC236}">
                            <a16:creationId xmlns:a16="http://schemas.microsoft.com/office/drawing/2014/main" id="{943E012B-A1C3-EE7B-177A-D101A054E1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239" y="4807812"/>
                        <a:ext cx="461604" cy="32204"/>
                      </a:xfrm>
                      <a:custGeom>
                        <a:avLst/>
                        <a:gdLst>
                          <a:gd name="connsiteX0" fmla="*/ 0 w 461604"/>
                          <a:gd name="connsiteY0" fmla="*/ 0 h 32204"/>
                          <a:gd name="connsiteX1" fmla="*/ 461604 w 461604"/>
                          <a:gd name="connsiteY1" fmla="*/ 0 h 32204"/>
                          <a:gd name="connsiteX2" fmla="*/ 461604 w 461604"/>
                          <a:gd name="connsiteY2" fmla="*/ 32205 h 32204"/>
                          <a:gd name="connsiteX3" fmla="*/ 0 w 461604"/>
                          <a:gd name="connsiteY3" fmla="*/ 32205 h 322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461604" h="32204">
                            <a:moveTo>
                              <a:pt x="0" y="0"/>
                            </a:moveTo>
                            <a:lnTo>
                              <a:pt x="461604" y="0"/>
                            </a:lnTo>
                            <a:lnTo>
                              <a:pt x="461604" y="32205"/>
                            </a:lnTo>
                            <a:lnTo>
                              <a:pt x="0" y="32205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14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s-CL"/>
                      </a:p>
                    </p:txBody>
                  </p:sp>
                </p:grpSp>
              </p:grpSp>
              <p:grpSp>
                <p:nvGrpSpPr>
                  <p:cNvPr id="21" name="Gráfico 8">
                    <a:extLst>
                      <a:ext uri="{FF2B5EF4-FFF2-40B4-BE49-F238E27FC236}">
                        <a16:creationId xmlns:a16="http://schemas.microsoft.com/office/drawing/2014/main" id="{5EACE181-E762-7F7E-1A42-B76D393C6D9B}"/>
                      </a:ext>
                    </a:extLst>
                  </p:cNvPr>
                  <p:cNvGrpSpPr/>
                  <p:nvPr/>
                </p:nvGrpSpPr>
                <p:grpSpPr>
                  <a:xfrm>
                    <a:off x="1745133" y="3711412"/>
                    <a:ext cx="285550" cy="867386"/>
                    <a:chOff x="1745133" y="3711412"/>
                    <a:chExt cx="285550" cy="867386"/>
                  </a:xfrm>
                </p:grpSpPr>
                <p:sp>
                  <p:nvSpPr>
                    <p:cNvPr id="22" name="Forma libre 21">
                      <a:extLst>
                        <a:ext uri="{FF2B5EF4-FFF2-40B4-BE49-F238E27FC236}">
                          <a16:creationId xmlns:a16="http://schemas.microsoft.com/office/drawing/2014/main" id="{5E558081-7A1A-F71D-DD85-D7CA54CF29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67318" y="3711412"/>
                      <a:ext cx="242610" cy="860945"/>
                    </a:xfrm>
                    <a:custGeom>
                      <a:avLst/>
                      <a:gdLst>
                        <a:gd name="connsiteX0" fmla="*/ 0 w 242610"/>
                        <a:gd name="connsiteY0" fmla="*/ 860946 h 860945"/>
                        <a:gd name="connsiteX1" fmla="*/ 242611 w 242610"/>
                        <a:gd name="connsiteY1" fmla="*/ 860946 h 860945"/>
                        <a:gd name="connsiteX2" fmla="*/ 242611 w 242610"/>
                        <a:gd name="connsiteY2" fmla="*/ 120948 h 860945"/>
                        <a:gd name="connsiteX3" fmla="*/ 121663 w 242610"/>
                        <a:gd name="connsiteY3" fmla="*/ 0 h 860945"/>
                        <a:gd name="connsiteX4" fmla="*/ 121663 w 242610"/>
                        <a:gd name="connsiteY4" fmla="*/ 0 h 860945"/>
                        <a:gd name="connsiteX5" fmla="*/ 716 w 242610"/>
                        <a:gd name="connsiteY5" fmla="*/ 120948 h 860945"/>
                        <a:gd name="connsiteX6" fmla="*/ 716 w 242610"/>
                        <a:gd name="connsiteY6" fmla="*/ 860946 h 8609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42610" h="860945">
                          <a:moveTo>
                            <a:pt x="0" y="860946"/>
                          </a:moveTo>
                          <a:lnTo>
                            <a:pt x="242611" y="860946"/>
                          </a:lnTo>
                          <a:lnTo>
                            <a:pt x="242611" y="120948"/>
                          </a:lnTo>
                          <a:cubicBezTo>
                            <a:pt x="242611" y="54391"/>
                            <a:pt x="188220" y="0"/>
                            <a:pt x="121663" y="0"/>
                          </a:cubicBezTo>
                          <a:lnTo>
                            <a:pt x="121663" y="0"/>
                          </a:lnTo>
                          <a:cubicBezTo>
                            <a:pt x="55106" y="0"/>
                            <a:pt x="716" y="54391"/>
                            <a:pt x="716" y="120948"/>
                          </a:cubicBezTo>
                          <a:lnTo>
                            <a:pt x="716" y="860946"/>
                          </a:lnTo>
                          <a:close/>
                        </a:path>
                      </a:pathLst>
                    </a:custGeom>
                    <a:solidFill>
                      <a:srgbClr val="1B1B1B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23" name="Forma libre 22">
                      <a:extLst>
                        <a:ext uri="{FF2B5EF4-FFF2-40B4-BE49-F238E27FC236}">
                          <a16:creationId xmlns:a16="http://schemas.microsoft.com/office/drawing/2014/main" id="{54B8364F-9545-FB8A-8FDF-AEB8789980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45133" y="4482899"/>
                      <a:ext cx="285550" cy="95899"/>
                    </a:xfrm>
                    <a:custGeom>
                      <a:avLst/>
                      <a:gdLst>
                        <a:gd name="connsiteX0" fmla="*/ 0 w 285550"/>
                        <a:gd name="connsiteY0" fmla="*/ 0 h 95899"/>
                        <a:gd name="connsiteX1" fmla="*/ 285551 w 285550"/>
                        <a:gd name="connsiteY1" fmla="*/ 0 h 95899"/>
                        <a:gd name="connsiteX2" fmla="*/ 285551 w 285550"/>
                        <a:gd name="connsiteY2" fmla="*/ 95899 h 95899"/>
                        <a:gd name="connsiteX3" fmla="*/ 0 w 285550"/>
                        <a:gd name="connsiteY3" fmla="*/ 95899 h 958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85550" h="95899">
                          <a:moveTo>
                            <a:pt x="0" y="0"/>
                          </a:moveTo>
                          <a:lnTo>
                            <a:pt x="285551" y="0"/>
                          </a:lnTo>
                          <a:lnTo>
                            <a:pt x="285551" y="95899"/>
                          </a:lnTo>
                          <a:lnTo>
                            <a:pt x="0" y="95899"/>
                          </a:lnTo>
                          <a:close/>
                        </a:path>
                      </a:pathLst>
                    </a:custGeom>
                    <a:solidFill>
                      <a:srgbClr val="2B2C2C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CL"/>
                    </a:p>
                  </p:txBody>
                </p:sp>
              </p:grpSp>
            </p:grpSp>
          </p:grpSp>
          <p:grpSp>
            <p:nvGrpSpPr>
              <p:cNvPr id="24" name="Gráfico 8">
                <a:extLst>
                  <a:ext uri="{FF2B5EF4-FFF2-40B4-BE49-F238E27FC236}">
                    <a16:creationId xmlns:a16="http://schemas.microsoft.com/office/drawing/2014/main" id="{0B46C43D-EB9F-3911-69B2-671DCA890C04}"/>
                  </a:ext>
                </a:extLst>
              </p:cNvPr>
              <p:cNvGrpSpPr/>
              <p:nvPr/>
            </p:nvGrpSpPr>
            <p:grpSpPr>
              <a:xfrm>
                <a:off x="1200511" y="3093077"/>
                <a:ext cx="516710" cy="1746983"/>
                <a:chOff x="1200511" y="3093077"/>
                <a:chExt cx="516710" cy="1746983"/>
              </a:xfrm>
            </p:grpSpPr>
            <p:sp>
              <p:nvSpPr>
                <p:cNvPr id="25" name="Forma libre 24">
                  <a:extLst>
                    <a:ext uri="{FF2B5EF4-FFF2-40B4-BE49-F238E27FC236}">
                      <a16:creationId xmlns:a16="http://schemas.microsoft.com/office/drawing/2014/main" id="{04967D04-A388-C167-DE92-62BBFE34C293}"/>
                    </a:ext>
                  </a:extLst>
                </p:cNvPr>
                <p:cNvSpPr/>
                <p:nvPr/>
              </p:nvSpPr>
              <p:spPr>
                <a:xfrm>
                  <a:off x="1453857" y="3093077"/>
                  <a:ext cx="241895" cy="843769"/>
                </a:xfrm>
                <a:custGeom>
                  <a:avLst/>
                  <a:gdLst>
                    <a:gd name="connsiteX0" fmla="*/ 70851 w 241895"/>
                    <a:gd name="connsiteY0" fmla="*/ 843770 h 843769"/>
                    <a:gd name="connsiteX1" fmla="*/ 171044 w 241895"/>
                    <a:gd name="connsiteY1" fmla="*/ 843770 h 843769"/>
                    <a:gd name="connsiteX2" fmla="*/ 241895 w 241895"/>
                    <a:gd name="connsiteY2" fmla="*/ 772919 h 843769"/>
                    <a:gd name="connsiteX3" fmla="*/ 241895 w 241895"/>
                    <a:gd name="connsiteY3" fmla="*/ 70851 h 843769"/>
                    <a:gd name="connsiteX4" fmla="*/ 171044 w 241895"/>
                    <a:gd name="connsiteY4" fmla="*/ 0 h 843769"/>
                    <a:gd name="connsiteX5" fmla="*/ 70851 w 241895"/>
                    <a:gd name="connsiteY5" fmla="*/ 0 h 843769"/>
                    <a:gd name="connsiteX6" fmla="*/ 0 w 241895"/>
                    <a:gd name="connsiteY6" fmla="*/ 70851 h 843769"/>
                    <a:gd name="connsiteX7" fmla="*/ 0 w 241895"/>
                    <a:gd name="connsiteY7" fmla="*/ 772919 h 843769"/>
                    <a:gd name="connsiteX8" fmla="*/ 70851 w 241895"/>
                    <a:gd name="connsiteY8" fmla="*/ 843770 h 843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1895" h="843769">
                      <a:moveTo>
                        <a:pt x="70851" y="843770"/>
                      </a:moveTo>
                      <a:lnTo>
                        <a:pt x="171044" y="843770"/>
                      </a:lnTo>
                      <a:cubicBezTo>
                        <a:pt x="210406" y="843770"/>
                        <a:pt x="241895" y="811565"/>
                        <a:pt x="241895" y="772919"/>
                      </a:cubicBezTo>
                      <a:lnTo>
                        <a:pt x="241895" y="70851"/>
                      </a:lnTo>
                      <a:cubicBezTo>
                        <a:pt x="241895" y="31489"/>
                        <a:pt x="209690" y="0"/>
                        <a:pt x="171044" y="0"/>
                      </a:cubicBezTo>
                      <a:lnTo>
                        <a:pt x="70851" y="0"/>
                      </a:lnTo>
                      <a:cubicBezTo>
                        <a:pt x="31489" y="0"/>
                        <a:pt x="0" y="32205"/>
                        <a:pt x="0" y="70851"/>
                      </a:cubicBezTo>
                      <a:lnTo>
                        <a:pt x="0" y="772919"/>
                      </a:lnTo>
                      <a:cubicBezTo>
                        <a:pt x="0" y="812281"/>
                        <a:pt x="31489" y="843770"/>
                        <a:pt x="70851" y="843770"/>
                      </a:cubicBezTo>
                      <a:close/>
                    </a:path>
                  </a:pathLst>
                </a:custGeom>
                <a:solidFill>
                  <a:srgbClr val="1B1B1B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grpSp>
              <p:nvGrpSpPr>
                <p:cNvPr id="26" name="Gráfico 8">
                  <a:extLst>
                    <a:ext uri="{FF2B5EF4-FFF2-40B4-BE49-F238E27FC236}">
                      <a16:creationId xmlns:a16="http://schemas.microsoft.com/office/drawing/2014/main" id="{5C31698D-3617-0A2C-12AA-477ADB6A460E}"/>
                    </a:ext>
                  </a:extLst>
                </p:cNvPr>
                <p:cNvGrpSpPr/>
                <p:nvPr/>
              </p:nvGrpSpPr>
              <p:grpSpPr>
                <a:xfrm>
                  <a:off x="1200511" y="3711412"/>
                  <a:ext cx="516710" cy="1128648"/>
                  <a:chOff x="1200511" y="3711412"/>
                  <a:chExt cx="516710" cy="1128648"/>
                </a:xfrm>
              </p:grpSpPr>
              <p:grpSp>
                <p:nvGrpSpPr>
                  <p:cNvPr id="27" name="Gráfico 8">
                    <a:extLst>
                      <a:ext uri="{FF2B5EF4-FFF2-40B4-BE49-F238E27FC236}">
                        <a16:creationId xmlns:a16="http://schemas.microsoft.com/office/drawing/2014/main" id="{77056D21-AFB8-9A1B-4092-EF7AE1B00EC5}"/>
                      </a:ext>
                    </a:extLst>
                  </p:cNvPr>
                  <p:cNvGrpSpPr/>
                  <p:nvPr/>
                </p:nvGrpSpPr>
                <p:grpSpPr>
                  <a:xfrm>
                    <a:off x="1200511" y="4536574"/>
                    <a:ext cx="461709" cy="303485"/>
                    <a:chOff x="1200511" y="4536574"/>
                    <a:chExt cx="461709" cy="303485"/>
                  </a:xfrm>
                </p:grpSpPr>
                <p:sp>
                  <p:nvSpPr>
                    <p:cNvPr id="28" name="Forma libre 27">
                      <a:extLst>
                        <a:ext uri="{FF2B5EF4-FFF2-40B4-BE49-F238E27FC236}">
                          <a16:creationId xmlns:a16="http://schemas.microsoft.com/office/drawing/2014/main" id="{5FDB5586-BB02-D163-8D3E-9C7472AD5C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93934" y="4536574"/>
                      <a:ext cx="151721" cy="186788"/>
                    </a:xfrm>
                    <a:custGeom>
                      <a:avLst/>
                      <a:gdLst>
                        <a:gd name="connsiteX0" fmla="*/ 0 w 151721"/>
                        <a:gd name="connsiteY0" fmla="*/ 0 h 186788"/>
                        <a:gd name="connsiteX1" fmla="*/ 151721 w 151721"/>
                        <a:gd name="connsiteY1" fmla="*/ 0 h 186788"/>
                        <a:gd name="connsiteX2" fmla="*/ 151721 w 151721"/>
                        <a:gd name="connsiteY2" fmla="*/ 186788 h 186788"/>
                        <a:gd name="connsiteX3" fmla="*/ 0 w 151721"/>
                        <a:gd name="connsiteY3" fmla="*/ 186788 h 186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51721" h="186788">
                          <a:moveTo>
                            <a:pt x="0" y="0"/>
                          </a:moveTo>
                          <a:lnTo>
                            <a:pt x="151721" y="0"/>
                          </a:lnTo>
                          <a:lnTo>
                            <a:pt x="151721" y="186788"/>
                          </a:lnTo>
                          <a:lnTo>
                            <a:pt x="0" y="18678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CL"/>
                    </a:p>
                  </p:txBody>
                </p:sp>
                <p:grpSp>
                  <p:nvGrpSpPr>
                    <p:cNvPr id="29" name="Gráfico 8">
                      <a:extLst>
                        <a:ext uri="{FF2B5EF4-FFF2-40B4-BE49-F238E27FC236}">
                          <a16:creationId xmlns:a16="http://schemas.microsoft.com/office/drawing/2014/main" id="{3F0534EC-BD2D-CE9F-A449-B77F33D4DB6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00511" y="4645815"/>
                      <a:ext cx="461709" cy="194245"/>
                      <a:chOff x="1200511" y="4645815"/>
                      <a:chExt cx="461709" cy="194245"/>
                    </a:xfrm>
                  </p:grpSpPr>
                  <p:sp>
                    <p:nvSpPr>
                      <p:cNvPr id="30" name="Forma libre 29">
                        <a:extLst>
                          <a:ext uri="{FF2B5EF4-FFF2-40B4-BE49-F238E27FC236}">
                            <a16:creationId xmlns:a16="http://schemas.microsoft.com/office/drawing/2014/main" id="{46DA0478-FABC-51D1-691D-7EF2ACF877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00511" y="4645815"/>
                        <a:ext cx="461604" cy="161997"/>
                      </a:xfrm>
                      <a:custGeom>
                        <a:avLst/>
                        <a:gdLst>
                          <a:gd name="connsiteX0" fmla="*/ 459457 w 461604"/>
                          <a:gd name="connsiteY0" fmla="*/ 39618 h 161997"/>
                          <a:gd name="connsiteX1" fmla="*/ 461604 w 461604"/>
                          <a:gd name="connsiteY1" fmla="*/ 161997 h 161997"/>
                          <a:gd name="connsiteX2" fmla="*/ 0 w 461604"/>
                          <a:gd name="connsiteY2" fmla="*/ 161997 h 161997"/>
                          <a:gd name="connsiteX3" fmla="*/ 0 w 461604"/>
                          <a:gd name="connsiteY3" fmla="*/ 158419 h 161997"/>
                          <a:gd name="connsiteX4" fmla="*/ 41509 w 461604"/>
                          <a:gd name="connsiteY4" fmla="*/ 92577 h 161997"/>
                          <a:gd name="connsiteX5" fmla="*/ 267659 w 461604"/>
                          <a:gd name="connsiteY5" fmla="*/ 2404 h 161997"/>
                          <a:gd name="connsiteX6" fmla="*/ 292707 w 461604"/>
                          <a:gd name="connsiteY6" fmla="*/ 5266 h 161997"/>
                          <a:gd name="connsiteX7" fmla="*/ 442997 w 461604"/>
                          <a:gd name="connsiteY7" fmla="*/ 31746 h 161997"/>
                          <a:gd name="connsiteX8" fmla="*/ 459457 w 461604"/>
                          <a:gd name="connsiteY8" fmla="*/ 39618 h 16199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1604" h="161997">
                            <a:moveTo>
                              <a:pt x="459457" y="39618"/>
                            </a:moveTo>
                            <a:lnTo>
                              <a:pt x="461604" y="161997"/>
                            </a:lnTo>
                            <a:lnTo>
                              <a:pt x="0" y="161997"/>
                            </a:lnTo>
                            <a:lnTo>
                              <a:pt x="0" y="158419"/>
                            </a:lnTo>
                            <a:cubicBezTo>
                              <a:pt x="0" y="130508"/>
                              <a:pt x="16460" y="104744"/>
                              <a:pt x="41509" y="92577"/>
                            </a:cubicBezTo>
                            <a:lnTo>
                              <a:pt x="267659" y="2404"/>
                            </a:lnTo>
                            <a:cubicBezTo>
                              <a:pt x="275531" y="-1175"/>
                              <a:pt x="286266" y="-1175"/>
                              <a:pt x="292707" y="5266"/>
                            </a:cubicBezTo>
                            <a:cubicBezTo>
                              <a:pt x="322049" y="36040"/>
                              <a:pt x="354254" y="86137"/>
                              <a:pt x="442997" y="31746"/>
                            </a:cubicBezTo>
                            <a:cubicBezTo>
                              <a:pt x="449438" y="27452"/>
                              <a:pt x="458026" y="31746"/>
                              <a:pt x="459457" y="39618"/>
                            </a:cubicBezTo>
                            <a:close/>
                          </a:path>
                        </a:pathLst>
                      </a:custGeom>
                      <a:solidFill>
                        <a:srgbClr val="1B1B1B"/>
                      </a:solidFill>
                      <a:ln w="714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s-CL"/>
                      </a:p>
                    </p:txBody>
                  </p:sp>
                  <p:sp>
                    <p:nvSpPr>
                      <p:cNvPr id="31" name="Forma libre 30">
                        <a:extLst>
                          <a:ext uri="{FF2B5EF4-FFF2-40B4-BE49-F238E27FC236}">
                            <a16:creationId xmlns:a16="http://schemas.microsoft.com/office/drawing/2014/main" id="{E183C63B-36B9-A39A-5485-34D522CB2E16}"/>
                          </a:ext>
                        </a:extLst>
                      </p:cNvPr>
                      <p:cNvSpPr/>
                      <p:nvPr/>
                    </p:nvSpPr>
                    <p:spPr>
                      <a:xfrm rot="-10800000">
                        <a:off x="1200616" y="4807855"/>
                        <a:ext cx="461604" cy="32204"/>
                      </a:xfrm>
                      <a:custGeom>
                        <a:avLst/>
                        <a:gdLst>
                          <a:gd name="connsiteX0" fmla="*/ 0 w 461604"/>
                          <a:gd name="connsiteY0" fmla="*/ 0 h 32204"/>
                          <a:gd name="connsiteX1" fmla="*/ 461604 w 461604"/>
                          <a:gd name="connsiteY1" fmla="*/ 0 h 32204"/>
                          <a:gd name="connsiteX2" fmla="*/ 461604 w 461604"/>
                          <a:gd name="connsiteY2" fmla="*/ 32205 h 32204"/>
                          <a:gd name="connsiteX3" fmla="*/ 0 w 461604"/>
                          <a:gd name="connsiteY3" fmla="*/ 32205 h 322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461604" h="32204">
                            <a:moveTo>
                              <a:pt x="0" y="0"/>
                            </a:moveTo>
                            <a:lnTo>
                              <a:pt x="461604" y="0"/>
                            </a:lnTo>
                            <a:lnTo>
                              <a:pt x="461604" y="32205"/>
                            </a:lnTo>
                            <a:lnTo>
                              <a:pt x="0" y="32205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14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s-CL"/>
                      </a:p>
                    </p:txBody>
                  </p:sp>
                </p:grpSp>
              </p:grpSp>
              <p:grpSp>
                <p:nvGrpSpPr>
                  <p:cNvPr id="32" name="Gráfico 8">
                    <a:extLst>
                      <a:ext uri="{FF2B5EF4-FFF2-40B4-BE49-F238E27FC236}">
                        <a16:creationId xmlns:a16="http://schemas.microsoft.com/office/drawing/2014/main" id="{1D377CAF-3EE6-74E9-2FE2-87B34EBF46FA}"/>
                      </a:ext>
                    </a:extLst>
                  </p:cNvPr>
                  <p:cNvGrpSpPr/>
                  <p:nvPr/>
                </p:nvGrpSpPr>
                <p:grpSpPr>
                  <a:xfrm>
                    <a:off x="1431671" y="3711412"/>
                    <a:ext cx="285550" cy="867386"/>
                    <a:chOff x="1431671" y="3711412"/>
                    <a:chExt cx="285550" cy="867386"/>
                  </a:xfrm>
                </p:grpSpPr>
                <p:sp>
                  <p:nvSpPr>
                    <p:cNvPr id="33" name="Forma libre 32">
                      <a:extLst>
                        <a:ext uri="{FF2B5EF4-FFF2-40B4-BE49-F238E27FC236}">
                          <a16:creationId xmlns:a16="http://schemas.microsoft.com/office/drawing/2014/main" id="{66875EEA-C678-81E3-580D-B0DB4604C2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3857" y="3711412"/>
                      <a:ext cx="242610" cy="860945"/>
                    </a:xfrm>
                    <a:custGeom>
                      <a:avLst/>
                      <a:gdLst>
                        <a:gd name="connsiteX0" fmla="*/ 0 w 242610"/>
                        <a:gd name="connsiteY0" fmla="*/ 860946 h 860945"/>
                        <a:gd name="connsiteX1" fmla="*/ 242611 w 242610"/>
                        <a:gd name="connsiteY1" fmla="*/ 860946 h 860945"/>
                        <a:gd name="connsiteX2" fmla="*/ 242611 w 242610"/>
                        <a:gd name="connsiteY2" fmla="*/ 70851 h 860945"/>
                        <a:gd name="connsiteX3" fmla="*/ 171760 w 242610"/>
                        <a:gd name="connsiteY3" fmla="*/ 0 h 860945"/>
                        <a:gd name="connsiteX4" fmla="*/ 71567 w 242610"/>
                        <a:gd name="connsiteY4" fmla="*/ 0 h 860945"/>
                        <a:gd name="connsiteX5" fmla="*/ 716 w 242610"/>
                        <a:gd name="connsiteY5" fmla="*/ 70851 h 860945"/>
                        <a:gd name="connsiteX6" fmla="*/ 716 w 242610"/>
                        <a:gd name="connsiteY6" fmla="*/ 860946 h 8609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42610" h="860945">
                          <a:moveTo>
                            <a:pt x="0" y="860946"/>
                          </a:moveTo>
                          <a:lnTo>
                            <a:pt x="242611" y="860946"/>
                          </a:lnTo>
                          <a:lnTo>
                            <a:pt x="242611" y="70851"/>
                          </a:lnTo>
                          <a:cubicBezTo>
                            <a:pt x="242611" y="31489"/>
                            <a:pt x="210406" y="0"/>
                            <a:pt x="171760" y="0"/>
                          </a:cubicBezTo>
                          <a:lnTo>
                            <a:pt x="71567" y="0"/>
                          </a:lnTo>
                          <a:cubicBezTo>
                            <a:pt x="32205" y="0"/>
                            <a:pt x="716" y="32205"/>
                            <a:pt x="716" y="70851"/>
                          </a:cubicBezTo>
                          <a:lnTo>
                            <a:pt x="716" y="860946"/>
                          </a:lnTo>
                          <a:close/>
                        </a:path>
                      </a:pathLst>
                    </a:custGeom>
                    <a:solidFill>
                      <a:srgbClr val="1B1B1B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34" name="Forma libre 33">
                      <a:extLst>
                        <a:ext uri="{FF2B5EF4-FFF2-40B4-BE49-F238E27FC236}">
                          <a16:creationId xmlns:a16="http://schemas.microsoft.com/office/drawing/2014/main" id="{41B59B31-9126-5C35-2257-C2F0A46EB1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31671" y="4482899"/>
                      <a:ext cx="285550" cy="95899"/>
                    </a:xfrm>
                    <a:custGeom>
                      <a:avLst/>
                      <a:gdLst>
                        <a:gd name="connsiteX0" fmla="*/ 0 w 285550"/>
                        <a:gd name="connsiteY0" fmla="*/ 0 h 95899"/>
                        <a:gd name="connsiteX1" fmla="*/ 285551 w 285550"/>
                        <a:gd name="connsiteY1" fmla="*/ 0 h 95899"/>
                        <a:gd name="connsiteX2" fmla="*/ 285551 w 285550"/>
                        <a:gd name="connsiteY2" fmla="*/ 95899 h 95899"/>
                        <a:gd name="connsiteX3" fmla="*/ 0 w 285550"/>
                        <a:gd name="connsiteY3" fmla="*/ 95899 h 958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85550" h="95899">
                          <a:moveTo>
                            <a:pt x="0" y="0"/>
                          </a:moveTo>
                          <a:lnTo>
                            <a:pt x="285551" y="0"/>
                          </a:lnTo>
                          <a:lnTo>
                            <a:pt x="285551" y="95899"/>
                          </a:lnTo>
                          <a:lnTo>
                            <a:pt x="0" y="95899"/>
                          </a:lnTo>
                          <a:close/>
                        </a:path>
                      </a:pathLst>
                    </a:custGeom>
                    <a:solidFill>
                      <a:srgbClr val="2B2C2C"/>
                    </a:solidFill>
                    <a:ln w="714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CL"/>
                    </a:p>
                  </p:txBody>
                </p:sp>
              </p:grpSp>
            </p:grpSp>
          </p:grpSp>
        </p:grpSp>
        <p:grpSp>
          <p:nvGrpSpPr>
            <p:cNvPr id="35" name="Gráfico 8">
              <a:extLst>
                <a:ext uri="{FF2B5EF4-FFF2-40B4-BE49-F238E27FC236}">
                  <a16:creationId xmlns:a16="http://schemas.microsoft.com/office/drawing/2014/main" id="{A22120CF-BAED-0630-2F61-DE2D27296B38}"/>
                </a:ext>
              </a:extLst>
            </p:cNvPr>
            <p:cNvGrpSpPr/>
            <p:nvPr/>
          </p:nvGrpSpPr>
          <p:grpSpPr>
            <a:xfrm>
              <a:off x="1229966" y="2052499"/>
              <a:ext cx="301379" cy="1512428"/>
              <a:chOff x="1229966" y="2052499"/>
              <a:chExt cx="301379" cy="1512428"/>
            </a:xfrm>
          </p:grpSpPr>
          <p:grpSp>
            <p:nvGrpSpPr>
              <p:cNvPr id="36" name="Gráfico 8">
                <a:extLst>
                  <a:ext uri="{FF2B5EF4-FFF2-40B4-BE49-F238E27FC236}">
                    <a16:creationId xmlns:a16="http://schemas.microsoft.com/office/drawing/2014/main" id="{78A52EF1-2F5E-11A9-88E7-822F85B51847}"/>
                  </a:ext>
                </a:extLst>
              </p:cNvPr>
              <p:cNvGrpSpPr/>
              <p:nvPr/>
            </p:nvGrpSpPr>
            <p:grpSpPr>
              <a:xfrm>
                <a:off x="1229966" y="2660815"/>
                <a:ext cx="244134" cy="904112"/>
                <a:chOff x="1229966" y="2660815"/>
                <a:chExt cx="244134" cy="904112"/>
              </a:xfrm>
              <a:solidFill>
                <a:srgbClr val="B77261"/>
              </a:solidFill>
            </p:grpSpPr>
            <p:sp>
              <p:nvSpPr>
                <p:cNvPr id="37" name="Forma libre 36">
                  <a:extLst>
                    <a:ext uri="{FF2B5EF4-FFF2-40B4-BE49-F238E27FC236}">
                      <a16:creationId xmlns:a16="http://schemas.microsoft.com/office/drawing/2014/main" id="{0FF4993B-825C-89AA-B014-E3216CB6EC99}"/>
                    </a:ext>
                  </a:extLst>
                </p:cNvPr>
                <p:cNvSpPr/>
                <p:nvPr/>
              </p:nvSpPr>
              <p:spPr>
                <a:xfrm>
                  <a:off x="1229966" y="3283420"/>
                  <a:ext cx="147314" cy="281506"/>
                </a:xfrm>
                <a:custGeom>
                  <a:avLst/>
                  <a:gdLst>
                    <a:gd name="connsiteX0" fmla="*/ 130854 w 147314"/>
                    <a:gd name="connsiteY0" fmla="*/ 66580 h 281506"/>
                    <a:gd name="connsiteX1" fmla="*/ 105806 w 147314"/>
                    <a:gd name="connsiteY1" fmla="*/ 40101 h 281506"/>
                    <a:gd name="connsiteX2" fmla="*/ 105806 w 147314"/>
                    <a:gd name="connsiteY2" fmla="*/ 40101 h 281506"/>
                    <a:gd name="connsiteX3" fmla="*/ 69307 w 147314"/>
                    <a:gd name="connsiteY3" fmla="*/ 23 h 281506"/>
                    <a:gd name="connsiteX4" fmla="*/ 54278 w 147314"/>
                    <a:gd name="connsiteY4" fmla="*/ 23 h 281506"/>
                    <a:gd name="connsiteX5" fmla="*/ 16348 w 147314"/>
                    <a:gd name="connsiteY5" fmla="*/ 34375 h 281506"/>
                    <a:gd name="connsiteX6" fmla="*/ 16348 w 147314"/>
                    <a:gd name="connsiteY6" fmla="*/ 35807 h 281506"/>
                    <a:gd name="connsiteX7" fmla="*/ 603 w 147314"/>
                    <a:gd name="connsiteY7" fmla="*/ 157470 h 281506"/>
                    <a:gd name="connsiteX8" fmla="*/ 77179 w 147314"/>
                    <a:gd name="connsiteY8" fmla="*/ 281280 h 281506"/>
                    <a:gd name="connsiteX9" fmla="*/ 102228 w 147314"/>
                    <a:gd name="connsiteY9" fmla="*/ 134569 h 281506"/>
                    <a:gd name="connsiteX10" fmla="*/ 124413 w 147314"/>
                    <a:gd name="connsiteY10" fmla="*/ 170352 h 281506"/>
                    <a:gd name="connsiteX11" fmla="*/ 138011 w 147314"/>
                    <a:gd name="connsiteY11" fmla="*/ 176077 h 281506"/>
                    <a:gd name="connsiteX12" fmla="*/ 147315 w 147314"/>
                    <a:gd name="connsiteY12" fmla="*/ 163911 h 281506"/>
                    <a:gd name="connsiteX13" fmla="*/ 145883 w 147314"/>
                    <a:gd name="connsiteY13" fmla="*/ 118108 h 281506"/>
                    <a:gd name="connsiteX14" fmla="*/ 130854 w 147314"/>
                    <a:gd name="connsiteY14" fmla="*/ 66580 h 28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7314" h="281506">
                      <a:moveTo>
                        <a:pt x="130854" y="66580"/>
                      </a:moveTo>
                      <a:cubicBezTo>
                        <a:pt x="118688" y="45826"/>
                        <a:pt x="105806" y="40101"/>
                        <a:pt x="105806" y="40101"/>
                      </a:cubicBezTo>
                      <a:lnTo>
                        <a:pt x="105806" y="40101"/>
                      </a:lnTo>
                      <a:cubicBezTo>
                        <a:pt x="107237" y="18631"/>
                        <a:pt x="90777" y="23"/>
                        <a:pt x="69307" y="23"/>
                      </a:cubicBezTo>
                      <a:lnTo>
                        <a:pt x="54278" y="23"/>
                      </a:lnTo>
                      <a:cubicBezTo>
                        <a:pt x="34239" y="-692"/>
                        <a:pt x="17779" y="15052"/>
                        <a:pt x="16348" y="34375"/>
                      </a:cubicBezTo>
                      <a:lnTo>
                        <a:pt x="16348" y="35807"/>
                      </a:lnTo>
                      <a:cubicBezTo>
                        <a:pt x="16348" y="35807"/>
                        <a:pt x="-3691" y="89482"/>
                        <a:pt x="603" y="157470"/>
                      </a:cubicBezTo>
                      <a:cubicBezTo>
                        <a:pt x="5613" y="246212"/>
                        <a:pt x="49269" y="284858"/>
                        <a:pt x="77179" y="281280"/>
                      </a:cubicBezTo>
                      <a:cubicBezTo>
                        <a:pt x="102943" y="277702"/>
                        <a:pt x="102228" y="173215"/>
                        <a:pt x="102228" y="134569"/>
                      </a:cubicBezTo>
                      <a:lnTo>
                        <a:pt x="124413" y="170352"/>
                      </a:lnTo>
                      <a:cubicBezTo>
                        <a:pt x="127276" y="174646"/>
                        <a:pt x="132286" y="177508"/>
                        <a:pt x="138011" y="176077"/>
                      </a:cubicBezTo>
                      <a:cubicBezTo>
                        <a:pt x="143736" y="174646"/>
                        <a:pt x="147315" y="169636"/>
                        <a:pt x="147315" y="163911"/>
                      </a:cubicBezTo>
                      <a:lnTo>
                        <a:pt x="145883" y="118108"/>
                      </a:lnTo>
                      <a:cubicBezTo>
                        <a:pt x="144452" y="99501"/>
                        <a:pt x="140158" y="81609"/>
                        <a:pt x="130854" y="66580"/>
                      </a:cubicBezTo>
                      <a:close/>
                    </a:path>
                  </a:pathLst>
                </a:custGeom>
                <a:solidFill>
                  <a:srgbClr val="B77261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38" name="Forma libre 37">
                  <a:extLst>
                    <a:ext uri="{FF2B5EF4-FFF2-40B4-BE49-F238E27FC236}">
                      <a16:creationId xmlns:a16="http://schemas.microsoft.com/office/drawing/2014/main" id="{F997F73C-17EC-311A-4EBA-0A5D7365ED25}"/>
                    </a:ext>
                  </a:extLst>
                </p:cNvPr>
                <p:cNvSpPr/>
                <p:nvPr/>
              </p:nvSpPr>
              <p:spPr>
                <a:xfrm>
                  <a:off x="1246314" y="2660815"/>
                  <a:ext cx="227786" cy="669863"/>
                </a:xfrm>
                <a:custGeom>
                  <a:avLst/>
                  <a:gdLst>
                    <a:gd name="connsiteX0" fmla="*/ 34352 w 227786"/>
                    <a:gd name="connsiteY0" fmla="*/ 92321 h 669863"/>
                    <a:gd name="connsiteX1" fmla="*/ 0 w 227786"/>
                    <a:gd name="connsiteY1" fmla="*/ 657697 h 669863"/>
                    <a:gd name="connsiteX2" fmla="*/ 98046 w 227786"/>
                    <a:gd name="connsiteY2" fmla="*/ 669863 h 669863"/>
                    <a:gd name="connsiteX3" fmla="*/ 227582 w 227786"/>
                    <a:gd name="connsiteY3" fmla="*/ 103056 h 669863"/>
                    <a:gd name="connsiteX4" fmla="*/ 131683 w 227786"/>
                    <a:gd name="connsiteY4" fmla="*/ 0 h 669863"/>
                    <a:gd name="connsiteX5" fmla="*/ 131683 w 227786"/>
                    <a:gd name="connsiteY5" fmla="*/ 0 h 669863"/>
                    <a:gd name="connsiteX6" fmla="*/ 34352 w 227786"/>
                    <a:gd name="connsiteY6" fmla="*/ 92321 h 669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7786" h="669863">
                      <a:moveTo>
                        <a:pt x="34352" y="92321"/>
                      </a:moveTo>
                      <a:lnTo>
                        <a:pt x="0" y="657697"/>
                      </a:lnTo>
                      <a:lnTo>
                        <a:pt x="98046" y="669863"/>
                      </a:lnTo>
                      <a:lnTo>
                        <a:pt x="227582" y="103056"/>
                      </a:lnTo>
                      <a:cubicBezTo>
                        <a:pt x="231160" y="47950"/>
                        <a:pt x="187504" y="716"/>
                        <a:pt x="131683" y="0"/>
                      </a:cubicBezTo>
                      <a:lnTo>
                        <a:pt x="131683" y="0"/>
                      </a:lnTo>
                      <a:cubicBezTo>
                        <a:pt x="79439" y="0"/>
                        <a:pt x="36499" y="40077"/>
                        <a:pt x="34352" y="92321"/>
                      </a:cubicBezTo>
                      <a:close/>
                    </a:path>
                  </a:pathLst>
                </a:custGeom>
                <a:solidFill>
                  <a:srgbClr val="B77261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</p:grpSp>
          <p:grpSp>
            <p:nvGrpSpPr>
              <p:cNvPr id="39" name="Gráfico 8">
                <a:extLst>
                  <a:ext uri="{FF2B5EF4-FFF2-40B4-BE49-F238E27FC236}">
                    <a16:creationId xmlns:a16="http://schemas.microsoft.com/office/drawing/2014/main" id="{E6ABB561-D57C-A111-7E9D-BDD22D04A9CA}"/>
                  </a:ext>
                </a:extLst>
              </p:cNvPr>
              <p:cNvGrpSpPr/>
              <p:nvPr/>
            </p:nvGrpSpPr>
            <p:grpSpPr>
              <a:xfrm>
                <a:off x="1277803" y="2052499"/>
                <a:ext cx="253541" cy="805964"/>
                <a:chOff x="1277803" y="2052499"/>
                <a:chExt cx="253541" cy="805964"/>
              </a:xfrm>
            </p:grpSpPr>
            <p:sp>
              <p:nvSpPr>
                <p:cNvPr id="40" name="Forma libre 39">
                  <a:extLst>
                    <a:ext uri="{FF2B5EF4-FFF2-40B4-BE49-F238E27FC236}">
                      <a16:creationId xmlns:a16="http://schemas.microsoft.com/office/drawing/2014/main" id="{F9638A53-4ECB-05A1-F5D4-2D8682776D8A}"/>
                    </a:ext>
                  </a:extLst>
                </p:cNvPr>
                <p:cNvSpPr/>
                <p:nvPr/>
              </p:nvSpPr>
              <p:spPr>
                <a:xfrm>
                  <a:off x="1280323" y="2603561"/>
                  <a:ext cx="205739" cy="254901"/>
                </a:xfrm>
                <a:custGeom>
                  <a:avLst/>
                  <a:gdLst>
                    <a:gd name="connsiteX0" fmla="*/ 205023 w 205739"/>
                    <a:gd name="connsiteY0" fmla="*/ 28627 h 254901"/>
                    <a:gd name="connsiteX1" fmla="*/ 14656 w 205739"/>
                    <a:gd name="connsiteY1" fmla="*/ 0 h 254901"/>
                    <a:gd name="connsiteX2" fmla="*/ 343 w 205739"/>
                    <a:gd name="connsiteY2" fmla="*/ 150290 h 254901"/>
                    <a:gd name="connsiteX3" fmla="*/ 83360 w 205739"/>
                    <a:gd name="connsiteY3" fmla="*/ 254061 h 254901"/>
                    <a:gd name="connsiteX4" fmla="*/ 83360 w 205739"/>
                    <a:gd name="connsiteY4" fmla="*/ 254061 h 254901"/>
                    <a:gd name="connsiteX5" fmla="*/ 191426 w 205739"/>
                    <a:gd name="connsiteY5" fmla="*/ 167466 h 254901"/>
                    <a:gd name="connsiteX6" fmla="*/ 205739 w 205739"/>
                    <a:gd name="connsiteY6" fmla="*/ 27911 h 254901"/>
                    <a:gd name="connsiteX7" fmla="*/ 205023 w 205739"/>
                    <a:gd name="connsiteY7" fmla="*/ 28627 h 254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5739" h="254901">
                      <a:moveTo>
                        <a:pt x="205023" y="28627"/>
                      </a:moveTo>
                      <a:lnTo>
                        <a:pt x="14656" y="0"/>
                      </a:lnTo>
                      <a:lnTo>
                        <a:pt x="343" y="150290"/>
                      </a:lnTo>
                      <a:cubicBezTo>
                        <a:pt x="-3951" y="201818"/>
                        <a:pt x="32548" y="246905"/>
                        <a:pt x="83360" y="254061"/>
                      </a:cubicBezTo>
                      <a:lnTo>
                        <a:pt x="83360" y="254061"/>
                      </a:lnTo>
                      <a:cubicBezTo>
                        <a:pt x="137751" y="261218"/>
                        <a:pt x="186416" y="221856"/>
                        <a:pt x="191426" y="167466"/>
                      </a:cubicBezTo>
                      <a:lnTo>
                        <a:pt x="205739" y="27911"/>
                      </a:lnTo>
                      <a:lnTo>
                        <a:pt x="205023" y="28627"/>
                      </a:lnTo>
                      <a:close/>
                    </a:path>
                  </a:pathLst>
                </a:custGeom>
                <a:solidFill>
                  <a:srgbClr val="B77261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grpSp>
              <p:nvGrpSpPr>
                <p:cNvPr id="41" name="Gráfico 8">
                  <a:extLst>
                    <a:ext uri="{FF2B5EF4-FFF2-40B4-BE49-F238E27FC236}">
                      <a16:creationId xmlns:a16="http://schemas.microsoft.com/office/drawing/2014/main" id="{99ECFA45-4D60-C624-DF8D-C0D53F63A9F9}"/>
                    </a:ext>
                  </a:extLst>
                </p:cNvPr>
                <p:cNvGrpSpPr/>
                <p:nvPr/>
              </p:nvGrpSpPr>
              <p:grpSpPr>
                <a:xfrm>
                  <a:off x="1277803" y="2052499"/>
                  <a:ext cx="253541" cy="581836"/>
                  <a:chOff x="1277803" y="2052499"/>
                  <a:chExt cx="253541" cy="581836"/>
                </a:xfrm>
              </p:grpSpPr>
              <p:sp>
                <p:nvSpPr>
                  <p:cNvPr id="42" name="Forma libre 41">
                    <a:extLst>
                      <a:ext uri="{FF2B5EF4-FFF2-40B4-BE49-F238E27FC236}">
                        <a16:creationId xmlns:a16="http://schemas.microsoft.com/office/drawing/2014/main" id="{6F629CE8-2834-FCA3-F9DB-1AB1E76B205D}"/>
                      </a:ext>
                    </a:extLst>
                  </p:cNvPr>
                  <p:cNvSpPr/>
                  <p:nvPr/>
                </p:nvSpPr>
                <p:spPr>
                  <a:xfrm>
                    <a:off x="1295695" y="2052499"/>
                    <a:ext cx="235650" cy="575395"/>
                  </a:xfrm>
                  <a:custGeom>
                    <a:avLst/>
                    <a:gdLst>
                      <a:gd name="connsiteX0" fmla="*/ 32205 w 235650"/>
                      <a:gd name="connsiteY0" fmla="*/ 97331 h 575395"/>
                      <a:gd name="connsiteX1" fmla="*/ 0 w 235650"/>
                      <a:gd name="connsiteY1" fmla="*/ 546053 h 575395"/>
                      <a:gd name="connsiteX2" fmla="*/ 0 w 235650"/>
                      <a:gd name="connsiteY2" fmla="*/ 546053 h 575395"/>
                      <a:gd name="connsiteX3" fmla="*/ 192514 w 235650"/>
                      <a:gd name="connsiteY3" fmla="*/ 575395 h 575395"/>
                      <a:gd name="connsiteX4" fmla="*/ 235454 w 235650"/>
                      <a:gd name="connsiteY4" fmla="*/ 108781 h 575395"/>
                      <a:gd name="connsiteX5" fmla="*/ 134545 w 235650"/>
                      <a:gd name="connsiteY5" fmla="*/ 0 h 575395"/>
                      <a:gd name="connsiteX6" fmla="*/ 134545 w 235650"/>
                      <a:gd name="connsiteY6" fmla="*/ 0 h 575395"/>
                      <a:gd name="connsiteX7" fmla="*/ 32205 w 235650"/>
                      <a:gd name="connsiteY7" fmla="*/ 97331 h 575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35650" h="575395">
                        <a:moveTo>
                          <a:pt x="32205" y="97331"/>
                        </a:moveTo>
                        <a:cubicBezTo>
                          <a:pt x="23617" y="284835"/>
                          <a:pt x="2863" y="513132"/>
                          <a:pt x="0" y="546053"/>
                        </a:cubicBezTo>
                        <a:lnTo>
                          <a:pt x="0" y="546053"/>
                        </a:lnTo>
                        <a:lnTo>
                          <a:pt x="192514" y="575395"/>
                        </a:lnTo>
                        <a:lnTo>
                          <a:pt x="235454" y="108781"/>
                        </a:lnTo>
                        <a:cubicBezTo>
                          <a:pt x="239032" y="50097"/>
                          <a:pt x="193230" y="716"/>
                          <a:pt x="134545" y="0"/>
                        </a:cubicBezTo>
                        <a:lnTo>
                          <a:pt x="134545" y="0"/>
                        </a:lnTo>
                        <a:cubicBezTo>
                          <a:pt x="80155" y="0"/>
                          <a:pt x="35068" y="42940"/>
                          <a:pt x="32205" y="97331"/>
                        </a:cubicBezTo>
                        <a:close/>
                      </a:path>
                    </a:pathLst>
                  </a:custGeom>
                  <a:solidFill>
                    <a:srgbClr val="EC667B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CL"/>
                  </a:p>
                </p:txBody>
              </p:sp>
              <p:sp>
                <p:nvSpPr>
                  <p:cNvPr id="43" name="Forma libre 42">
                    <a:extLst>
                      <a:ext uri="{FF2B5EF4-FFF2-40B4-BE49-F238E27FC236}">
                        <a16:creationId xmlns:a16="http://schemas.microsoft.com/office/drawing/2014/main" id="{26B6D3DD-4174-D5BB-E33C-F3FF64854799}"/>
                      </a:ext>
                    </a:extLst>
                  </p:cNvPr>
                  <p:cNvSpPr/>
                  <p:nvPr/>
                </p:nvSpPr>
                <p:spPr>
                  <a:xfrm>
                    <a:off x="1277803" y="2531279"/>
                    <a:ext cx="230444" cy="103055"/>
                  </a:xfrm>
                  <a:custGeom>
                    <a:avLst/>
                    <a:gdLst>
                      <a:gd name="connsiteX0" fmla="*/ 223288 w 230444"/>
                      <a:gd name="connsiteY0" fmla="*/ 103056 h 103055"/>
                      <a:gd name="connsiteX1" fmla="*/ 0 w 230444"/>
                      <a:gd name="connsiteY1" fmla="*/ 74429 h 103055"/>
                      <a:gd name="connsiteX2" fmla="*/ 9304 w 230444"/>
                      <a:gd name="connsiteY2" fmla="*/ 0 h 103055"/>
                      <a:gd name="connsiteX3" fmla="*/ 230444 w 230444"/>
                      <a:gd name="connsiteY3" fmla="*/ 30774 h 103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444" h="103055">
                        <a:moveTo>
                          <a:pt x="223288" y="103056"/>
                        </a:moveTo>
                        <a:lnTo>
                          <a:pt x="0" y="74429"/>
                        </a:lnTo>
                        <a:lnTo>
                          <a:pt x="9304" y="0"/>
                        </a:lnTo>
                        <a:lnTo>
                          <a:pt x="230444" y="30774"/>
                        </a:lnTo>
                        <a:close/>
                      </a:path>
                    </a:pathLst>
                  </a:custGeom>
                  <a:solidFill>
                    <a:srgbClr val="F0889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CL"/>
                  </a:p>
                </p:txBody>
              </p:sp>
            </p:grpSp>
          </p:grpSp>
        </p:grpSp>
        <p:grpSp>
          <p:nvGrpSpPr>
            <p:cNvPr id="44" name="Gráfico 8">
              <a:extLst>
                <a:ext uri="{FF2B5EF4-FFF2-40B4-BE49-F238E27FC236}">
                  <a16:creationId xmlns:a16="http://schemas.microsoft.com/office/drawing/2014/main" id="{424890CC-9E5A-34FC-BDB1-23E423A67039}"/>
                </a:ext>
              </a:extLst>
            </p:cNvPr>
            <p:cNvGrpSpPr/>
            <p:nvPr/>
          </p:nvGrpSpPr>
          <p:grpSpPr>
            <a:xfrm>
              <a:off x="1935303" y="2052499"/>
              <a:ext cx="301379" cy="1512428"/>
              <a:chOff x="1935303" y="2052499"/>
              <a:chExt cx="301379" cy="1512428"/>
            </a:xfrm>
          </p:grpSpPr>
          <p:grpSp>
            <p:nvGrpSpPr>
              <p:cNvPr id="45" name="Gráfico 8">
                <a:extLst>
                  <a:ext uri="{FF2B5EF4-FFF2-40B4-BE49-F238E27FC236}">
                    <a16:creationId xmlns:a16="http://schemas.microsoft.com/office/drawing/2014/main" id="{9A6DEC71-454A-B928-FCF0-AF988ACC19CB}"/>
                  </a:ext>
                </a:extLst>
              </p:cNvPr>
              <p:cNvGrpSpPr/>
              <p:nvPr/>
            </p:nvGrpSpPr>
            <p:grpSpPr>
              <a:xfrm>
                <a:off x="1992548" y="2660815"/>
                <a:ext cx="244134" cy="904112"/>
                <a:chOff x="1992548" y="2660815"/>
                <a:chExt cx="244134" cy="904112"/>
              </a:xfrm>
              <a:solidFill>
                <a:srgbClr val="B77261"/>
              </a:solidFill>
            </p:grpSpPr>
            <p:sp>
              <p:nvSpPr>
                <p:cNvPr id="46" name="Forma libre 45">
                  <a:extLst>
                    <a:ext uri="{FF2B5EF4-FFF2-40B4-BE49-F238E27FC236}">
                      <a16:creationId xmlns:a16="http://schemas.microsoft.com/office/drawing/2014/main" id="{1C68E253-1E0F-3403-F867-13852108AD0E}"/>
                    </a:ext>
                  </a:extLst>
                </p:cNvPr>
                <p:cNvSpPr/>
                <p:nvPr/>
              </p:nvSpPr>
              <p:spPr>
                <a:xfrm>
                  <a:off x="2089368" y="3283420"/>
                  <a:ext cx="147314" cy="281506"/>
                </a:xfrm>
                <a:custGeom>
                  <a:avLst/>
                  <a:gdLst>
                    <a:gd name="connsiteX0" fmla="*/ 16460 w 147314"/>
                    <a:gd name="connsiteY0" fmla="*/ 66580 h 281506"/>
                    <a:gd name="connsiteX1" fmla="*/ 41509 w 147314"/>
                    <a:gd name="connsiteY1" fmla="*/ 40101 h 281506"/>
                    <a:gd name="connsiteX2" fmla="*/ 41509 w 147314"/>
                    <a:gd name="connsiteY2" fmla="*/ 40101 h 281506"/>
                    <a:gd name="connsiteX3" fmla="*/ 78008 w 147314"/>
                    <a:gd name="connsiteY3" fmla="*/ 23 h 281506"/>
                    <a:gd name="connsiteX4" fmla="*/ 93037 w 147314"/>
                    <a:gd name="connsiteY4" fmla="*/ 23 h 281506"/>
                    <a:gd name="connsiteX5" fmla="*/ 130967 w 147314"/>
                    <a:gd name="connsiteY5" fmla="*/ 34375 h 281506"/>
                    <a:gd name="connsiteX6" fmla="*/ 130967 w 147314"/>
                    <a:gd name="connsiteY6" fmla="*/ 35807 h 281506"/>
                    <a:gd name="connsiteX7" fmla="*/ 146711 w 147314"/>
                    <a:gd name="connsiteY7" fmla="*/ 157470 h 281506"/>
                    <a:gd name="connsiteX8" fmla="*/ 70135 w 147314"/>
                    <a:gd name="connsiteY8" fmla="*/ 281280 h 281506"/>
                    <a:gd name="connsiteX9" fmla="*/ 45087 w 147314"/>
                    <a:gd name="connsiteY9" fmla="*/ 134569 h 281506"/>
                    <a:gd name="connsiteX10" fmla="*/ 22901 w 147314"/>
                    <a:gd name="connsiteY10" fmla="*/ 170352 h 281506"/>
                    <a:gd name="connsiteX11" fmla="*/ 9304 w 147314"/>
                    <a:gd name="connsiteY11" fmla="*/ 176077 h 281506"/>
                    <a:gd name="connsiteX12" fmla="*/ 0 w 147314"/>
                    <a:gd name="connsiteY12" fmla="*/ 163911 h 281506"/>
                    <a:gd name="connsiteX13" fmla="*/ 1431 w 147314"/>
                    <a:gd name="connsiteY13" fmla="*/ 118108 h 281506"/>
                    <a:gd name="connsiteX14" fmla="*/ 16460 w 147314"/>
                    <a:gd name="connsiteY14" fmla="*/ 66580 h 28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7314" h="281506">
                      <a:moveTo>
                        <a:pt x="16460" y="66580"/>
                      </a:moveTo>
                      <a:cubicBezTo>
                        <a:pt x="28627" y="45826"/>
                        <a:pt x="41509" y="40101"/>
                        <a:pt x="41509" y="40101"/>
                      </a:cubicBezTo>
                      <a:lnTo>
                        <a:pt x="41509" y="40101"/>
                      </a:lnTo>
                      <a:cubicBezTo>
                        <a:pt x="40077" y="18631"/>
                        <a:pt x="56538" y="23"/>
                        <a:pt x="78008" y="23"/>
                      </a:cubicBezTo>
                      <a:lnTo>
                        <a:pt x="93037" y="23"/>
                      </a:lnTo>
                      <a:cubicBezTo>
                        <a:pt x="113075" y="-692"/>
                        <a:pt x="129536" y="15052"/>
                        <a:pt x="130967" y="34375"/>
                      </a:cubicBezTo>
                      <a:lnTo>
                        <a:pt x="130967" y="35807"/>
                      </a:lnTo>
                      <a:cubicBezTo>
                        <a:pt x="130967" y="35807"/>
                        <a:pt x="151006" y="89482"/>
                        <a:pt x="146711" y="157470"/>
                      </a:cubicBezTo>
                      <a:cubicBezTo>
                        <a:pt x="141702" y="246212"/>
                        <a:pt x="98046" y="284858"/>
                        <a:pt x="70135" y="281280"/>
                      </a:cubicBezTo>
                      <a:cubicBezTo>
                        <a:pt x="44371" y="277702"/>
                        <a:pt x="45087" y="173215"/>
                        <a:pt x="45087" y="134569"/>
                      </a:cubicBezTo>
                      <a:lnTo>
                        <a:pt x="22901" y="170352"/>
                      </a:lnTo>
                      <a:cubicBezTo>
                        <a:pt x="20039" y="174646"/>
                        <a:pt x="15029" y="177508"/>
                        <a:pt x="9304" y="176077"/>
                      </a:cubicBezTo>
                      <a:cubicBezTo>
                        <a:pt x="3578" y="174646"/>
                        <a:pt x="0" y="169636"/>
                        <a:pt x="0" y="163911"/>
                      </a:cubicBezTo>
                      <a:lnTo>
                        <a:pt x="1431" y="118108"/>
                      </a:lnTo>
                      <a:cubicBezTo>
                        <a:pt x="2863" y="99501"/>
                        <a:pt x="7157" y="81609"/>
                        <a:pt x="16460" y="66580"/>
                      </a:cubicBezTo>
                      <a:close/>
                    </a:path>
                  </a:pathLst>
                </a:custGeom>
                <a:solidFill>
                  <a:srgbClr val="B77261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47" name="Forma libre 46">
                  <a:extLst>
                    <a:ext uri="{FF2B5EF4-FFF2-40B4-BE49-F238E27FC236}">
                      <a16:creationId xmlns:a16="http://schemas.microsoft.com/office/drawing/2014/main" id="{935254D6-0397-ADF0-6AA0-25CF20AFDAF7}"/>
                    </a:ext>
                  </a:extLst>
                </p:cNvPr>
                <p:cNvSpPr/>
                <p:nvPr/>
              </p:nvSpPr>
              <p:spPr>
                <a:xfrm>
                  <a:off x="1992548" y="2660815"/>
                  <a:ext cx="227786" cy="669863"/>
                </a:xfrm>
                <a:custGeom>
                  <a:avLst/>
                  <a:gdLst>
                    <a:gd name="connsiteX0" fmla="*/ 193435 w 227786"/>
                    <a:gd name="connsiteY0" fmla="*/ 92321 h 669863"/>
                    <a:gd name="connsiteX1" fmla="*/ 227787 w 227786"/>
                    <a:gd name="connsiteY1" fmla="*/ 657697 h 669863"/>
                    <a:gd name="connsiteX2" fmla="*/ 129741 w 227786"/>
                    <a:gd name="connsiteY2" fmla="*/ 669863 h 669863"/>
                    <a:gd name="connsiteX3" fmla="*/ 205 w 227786"/>
                    <a:gd name="connsiteY3" fmla="*/ 103056 h 669863"/>
                    <a:gd name="connsiteX4" fmla="*/ 96104 w 227786"/>
                    <a:gd name="connsiteY4" fmla="*/ 0 h 669863"/>
                    <a:gd name="connsiteX5" fmla="*/ 96104 w 227786"/>
                    <a:gd name="connsiteY5" fmla="*/ 0 h 669863"/>
                    <a:gd name="connsiteX6" fmla="*/ 193435 w 227786"/>
                    <a:gd name="connsiteY6" fmla="*/ 92321 h 669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7786" h="669863">
                      <a:moveTo>
                        <a:pt x="193435" y="92321"/>
                      </a:moveTo>
                      <a:lnTo>
                        <a:pt x="227787" y="657697"/>
                      </a:lnTo>
                      <a:lnTo>
                        <a:pt x="129741" y="669863"/>
                      </a:lnTo>
                      <a:lnTo>
                        <a:pt x="205" y="103056"/>
                      </a:lnTo>
                      <a:cubicBezTo>
                        <a:pt x="-3373" y="47950"/>
                        <a:pt x="40283" y="716"/>
                        <a:pt x="96104" y="0"/>
                      </a:cubicBezTo>
                      <a:lnTo>
                        <a:pt x="96104" y="0"/>
                      </a:lnTo>
                      <a:cubicBezTo>
                        <a:pt x="148348" y="0"/>
                        <a:pt x="191288" y="40077"/>
                        <a:pt x="193435" y="92321"/>
                      </a:cubicBezTo>
                      <a:close/>
                    </a:path>
                  </a:pathLst>
                </a:custGeom>
                <a:solidFill>
                  <a:srgbClr val="B77261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</p:grpSp>
          <p:grpSp>
            <p:nvGrpSpPr>
              <p:cNvPr id="48" name="Gráfico 8">
                <a:extLst>
                  <a:ext uri="{FF2B5EF4-FFF2-40B4-BE49-F238E27FC236}">
                    <a16:creationId xmlns:a16="http://schemas.microsoft.com/office/drawing/2014/main" id="{52CDB76A-18F6-733C-F052-2B17ABA5E309}"/>
                  </a:ext>
                </a:extLst>
              </p:cNvPr>
              <p:cNvGrpSpPr/>
              <p:nvPr/>
            </p:nvGrpSpPr>
            <p:grpSpPr>
              <a:xfrm>
                <a:off x="1935303" y="2052499"/>
                <a:ext cx="253541" cy="805964"/>
                <a:chOff x="1935303" y="2052499"/>
                <a:chExt cx="253541" cy="805964"/>
              </a:xfrm>
            </p:grpSpPr>
            <p:sp>
              <p:nvSpPr>
                <p:cNvPr id="49" name="Forma libre 48">
                  <a:extLst>
                    <a:ext uri="{FF2B5EF4-FFF2-40B4-BE49-F238E27FC236}">
                      <a16:creationId xmlns:a16="http://schemas.microsoft.com/office/drawing/2014/main" id="{F562E781-7192-B75C-CDB0-B0F0B442F4E8}"/>
                    </a:ext>
                  </a:extLst>
                </p:cNvPr>
                <p:cNvSpPr/>
                <p:nvPr/>
              </p:nvSpPr>
              <p:spPr>
                <a:xfrm>
                  <a:off x="1980587" y="2603561"/>
                  <a:ext cx="205739" cy="254901"/>
                </a:xfrm>
                <a:custGeom>
                  <a:avLst/>
                  <a:gdLst>
                    <a:gd name="connsiteX0" fmla="*/ 716 w 205739"/>
                    <a:gd name="connsiteY0" fmla="*/ 28627 h 254901"/>
                    <a:gd name="connsiteX1" fmla="*/ 191083 w 205739"/>
                    <a:gd name="connsiteY1" fmla="*/ 0 h 254901"/>
                    <a:gd name="connsiteX2" fmla="*/ 205396 w 205739"/>
                    <a:gd name="connsiteY2" fmla="*/ 150290 h 254901"/>
                    <a:gd name="connsiteX3" fmla="*/ 122379 w 205739"/>
                    <a:gd name="connsiteY3" fmla="*/ 254061 h 254901"/>
                    <a:gd name="connsiteX4" fmla="*/ 122379 w 205739"/>
                    <a:gd name="connsiteY4" fmla="*/ 254061 h 254901"/>
                    <a:gd name="connsiteX5" fmla="*/ 14313 w 205739"/>
                    <a:gd name="connsiteY5" fmla="*/ 167466 h 254901"/>
                    <a:gd name="connsiteX6" fmla="*/ 0 w 205739"/>
                    <a:gd name="connsiteY6" fmla="*/ 27911 h 254901"/>
                    <a:gd name="connsiteX7" fmla="*/ 716 w 205739"/>
                    <a:gd name="connsiteY7" fmla="*/ 28627 h 254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5739" h="254901">
                      <a:moveTo>
                        <a:pt x="716" y="28627"/>
                      </a:moveTo>
                      <a:lnTo>
                        <a:pt x="191083" y="0"/>
                      </a:lnTo>
                      <a:lnTo>
                        <a:pt x="205396" y="150290"/>
                      </a:lnTo>
                      <a:cubicBezTo>
                        <a:pt x="209690" y="201818"/>
                        <a:pt x="173191" y="246905"/>
                        <a:pt x="122379" y="254061"/>
                      </a:cubicBezTo>
                      <a:lnTo>
                        <a:pt x="122379" y="254061"/>
                      </a:lnTo>
                      <a:cubicBezTo>
                        <a:pt x="67988" y="261218"/>
                        <a:pt x="19323" y="221856"/>
                        <a:pt x="14313" y="167466"/>
                      </a:cubicBezTo>
                      <a:lnTo>
                        <a:pt x="0" y="27911"/>
                      </a:lnTo>
                      <a:lnTo>
                        <a:pt x="716" y="28627"/>
                      </a:lnTo>
                      <a:close/>
                    </a:path>
                  </a:pathLst>
                </a:custGeom>
                <a:solidFill>
                  <a:srgbClr val="B77261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grpSp>
              <p:nvGrpSpPr>
                <p:cNvPr id="50" name="Gráfico 8">
                  <a:extLst>
                    <a:ext uri="{FF2B5EF4-FFF2-40B4-BE49-F238E27FC236}">
                      <a16:creationId xmlns:a16="http://schemas.microsoft.com/office/drawing/2014/main" id="{1F744A53-6A72-65DD-9702-61054EB80D3F}"/>
                    </a:ext>
                  </a:extLst>
                </p:cNvPr>
                <p:cNvGrpSpPr/>
                <p:nvPr/>
              </p:nvGrpSpPr>
              <p:grpSpPr>
                <a:xfrm>
                  <a:off x="1935303" y="2052499"/>
                  <a:ext cx="253541" cy="581836"/>
                  <a:chOff x="1935303" y="2052499"/>
                  <a:chExt cx="253541" cy="581836"/>
                </a:xfrm>
              </p:grpSpPr>
              <p:sp>
                <p:nvSpPr>
                  <p:cNvPr id="51" name="Forma libre 50">
                    <a:extLst>
                      <a:ext uri="{FF2B5EF4-FFF2-40B4-BE49-F238E27FC236}">
                        <a16:creationId xmlns:a16="http://schemas.microsoft.com/office/drawing/2014/main" id="{FEB12B34-ACB0-E27C-EC9A-EE6C69597438}"/>
                      </a:ext>
                    </a:extLst>
                  </p:cNvPr>
                  <p:cNvSpPr/>
                  <p:nvPr/>
                </p:nvSpPr>
                <p:spPr>
                  <a:xfrm>
                    <a:off x="1935303" y="2052499"/>
                    <a:ext cx="235650" cy="575395"/>
                  </a:xfrm>
                  <a:custGeom>
                    <a:avLst/>
                    <a:gdLst>
                      <a:gd name="connsiteX0" fmla="*/ 203445 w 235650"/>
                      <a:gd name="connsiteY0" fmla="*/ 97331 h 575395"/>
                      <a:gd name="connsiteX1" fmla="*/ 235650 w 235650"/>
                      <a:gd name="connsiteY1" fmla="*/ 546053 h 575395"/>
                      <a:gd name="connsiteX2" fmla="*/ 235650 w 235650"/>
                      <a:gd name="connsiteY2" fmla="*/ 546053 h 575395"/>
                      <a:gd name="connsiteX3" fmla="*/ 43136 w 235650"/>
                      <a:gd name="connsiteY3" fmla="*/ 575395 h 575395"/>
                      <a:gd name="connsiteX4" fmla="*/ 196 w 235650"/>
                      <a:gd name="connsiteY4" fmla="*/ 108781 h 575395"/>
                      <a:gd name="connsiteX5" fmla="*/ 101105 w 235650"/>
                      <a:gd name="connsiteY5" fmla="*/ 0 h 575395"/>
                      <a:gd name="connsiteX6" fmla="*/ 101105 w 235650"/>
                      <a:gd name="connsiteY6" fmla="*/ 0 h 575395"/>
                      <a:gd name="connsiteX7" fmla="*/ 203445 w 235650"/>
                      <a:gd name="connsiteY7" fmla="*/ 97331 h 575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35650" h="575395">
                        <a:moveTo>
                          <a:pt x="203445" y="97331"/>
                        </a:moveTo>
                        <a:cubicBezTo>
                          <a:pt x="212033" y="284835"/>
                          <a:pt x="232788" y="513132"/>
                          <a:pt x="235650" y="546053"/>
                        </a:cubicBezTo>
                        <a:lnTo>
                          <a:pt x="235650" y="546053"/>
                        </a:lnTo>
                        <a:lnTo>
                          <a:pt x="43136" y="575395"/>
                        </a:lnTo>
                        <a:lnTo>
                          <a:pt x="196" y="108781"/>
                        </a:lnTo>
                        <a:cubicBezTo>
                          <a:pt x="-3382" y="50097"/>
                          <a:pt x="42420" y="716"/>
                          <a:pt x="101105" y="0"/>
                        </a:cubicBezTo>
                        <a:lnTo>
                          <a:pt x="101105" y="0"/>
                        </a:lnTo>
                        <a:cubicBezTo>
                          <a:pt x="156211" y="0"/>
                          <a:pt x="201298" y="42940"/>
                          <a:pt x="203445" y="97331"/>
                        </a:cubicBezTo>
                        <a:close/>
                      </a:path>
                    </a:pathLst>
                  </a:custGeom>
                  <a:solidFill>
                    <a:srgbClr val="EC667B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CL"/>
                  </a:p>
                </p:txBody>
              </p:sp>
              <p:sp>
                <p:nvSpPr>
                  <p:cNvPr id="52" name="Forma libre 51">
                    <a:extLst>
                      <a:ext uri="{FF2B5EF4-FFF2-40B4-BE49-F238E27FC236}">
                        <a16:creationId xmlns:a16="http://schemas.microsoft.com/office/drawing/2014/main" id="{43F403D6-BE1B-CD8B-22D4-F2B1F86C89FB}"/>
                      </a:ext>
                    </a:extLst>
                  </p:cNvPr>
                  <p:cNvSpPr/>
                  <p:nvPr/>
                </p:nvSpPr>
                <p:spPr>
                  <a:xfrm>
                    <a:off x="1959117" y="2531279"/>
                    <a:ext cx="229728" cy="103055"/>
                  </a:xfrm>
                  <a:custGeom>
                    <a:avLst/>
                    <a:gdLst>
                      <a:gd name="connsiteX0" fmla="*/ 6441 w 229728"/>
                      <a:gd name="connsiteY0" fmla="*/ 103056 h 103055"/>
                      <a:gd name="connsiteX1" fmla="*/ 229729 w 229728"/>
                      <a:gd name="connsiteY1" fmla="*/ 74429 h 103055"/>
                      <a:gd name="connsiteX2" fmla="*/ 220425 w 229728"/>
                      <a:gd name="connsiteY2" fmla="*/ 0 h 103055"/>
                      <a:gd name="connsiteX3" fmla="*/ 0 w 229728"/>
                      <a:gd name="connsiteY3" fmla="*/ 30774 h 103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728" h="103055">
                        <a:moveTo>
                          <a:pt x="6441" y="103056"/>
                        </a:moveTo>
                        <a:lnTo>
                          <a:pt x="229729" y="74429"/>
                        </a:lnTo>
                        <a:lnTo>
                          <a:pt x="220425" y="0"/>
                        </a:lnTo>
                        <a:lnTo>
                          <a:pt x="0" y="30774"/>
                        </a:lnTo>
                        <a:close/>
                      </a:path>
                    </a:pathLst>
                  </a:custGeom>
                  <a:solidFill>
                    <a:srgbClr val="F0889F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CL"/>
                  </a:p>
                </p:txBody>
              </p:sp>
            </p:grpSp>
          </p:grpSp>
        </p:grpSp>
        <p:grpSp>
          <p:nvGrpSpPr>
            <p:cNvPr id="53" name="Gráfico 8">
              <a:extLst>
                <a:ext uri="{FF2B5EF4-FFF2-40B4-BE49-F238E27FC236}">
                  <a16:creationId xmlns:a16="http://schemas.microsoft.com/office/drawing/2014/main" id="{B763E279-74E4-9F4A-F139-BCA6C83EA39E}"/>
                </a:ext>
              </a:extLst>
            </p:cNvPr>
            <p:cNvGrpSpPr/>
            <p:nvPr/>
          </p:nvGrpSpPr>
          <p:grpSpPr>
            <a:xfrm>
              <a:off x="1415926" y="2005981"/>
              <a:ext cx="626207" cy="1000500"/>
              <a:chOff x="1415926" y="2005981"/>
              <a:chExt cx="626207" cy="1000500"/>
            </a:xfrm>
            <a:solidFill>
              <a:srgbClr val="EC667B"/>
            </a:solidFill>
          </p:grpSpPr>
          <p:sp>
            <p:nvSpPr>
              <p:cNvPr id="54" name="Forma libre 53">
                <a:extLst>
                  <a:ext uri="{FF2B5EF4-FFF2-40B4-BE49-F238E27FC236}">
                    <a16:creationId xmlns:a16="http://schemas.microsoft.com/office/drawing/2014/main" id="{3AC04676-D58A-759F-A3DE-6AA3BEE6DFC6}"/>
                  </a:ext>
                </a:extLst>
              </p:cNvPr>
              <p:cNvSpPr/>
              <p:nvPr/>
            </p:nvSpPr>
            <p:spPr>
              <a:xfrm>
                <a:off x="1415926" y="2005981"/>
                <a:ext cx="626207" cy="1000500"/>
              </a:xfrm>
              <a:custGeom>
                <a:avLst/>
                <a:gdLst>
                  <a:gd name="connsiteX0" fmla="*/ 313462 w 626207"/>
                  <a:gd name="connsiteY0" fmla="*/ 0 h 1000500"/>
                  <a:gd name="connsiteX1" fmla="*/ 0 w 626207"/>
                  <a:gd name="connsiteY1" fmla="*/ 47234 h 1000500"/>
                  <a:gd name="connsiteX2" fmla="*/ 31489 w 626207"/>
                  <a:gd name="connsiteY2" fmla="*/ 1000501 h 1000500"/>
                  <a:gd name="connsiteX3" fmla="*/ 313462 w 626207"/>
                  <a:gd name="connsiteY3" fmla="*/ 1000501 h 1000500"/>
                  <a:gd name="connsiteX4" fmla="*/ 594718 w 626207"/>
                  <a:gd name="connsiteY4" fmla="*/ 1000501 h 1000500"/>
                  <a:gd name="connsiteX5" fmla="*/ 626208 w 626207"/>
                  <a:gd name="connsiteY5" fmla="*/ 47234 h 100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6207" h="1000500">
                    <a:moveTo>
                      <a:pt x="313462" y="0"/>
                    </a:moveTo>
                    <a:lnTo>
                      <a:pt x="0" y="47234"/>
                    </a:lnTo>
                    <a:lnTo>
                      <a:pt x="31489" y="1000501"/>
                    </a:lnTo>
                    <a:lnTo>
                      <a:pt x="313462" y="1000501"/>
                    </a:lnTo>
                    <a:lnTo>
                      <a:pt x="594718" y="1000501"/>
                    </a:lnTo>
                    <a:lnTo>
                      <a:pt x="626208" y="47234"/>
                    </a:lnTo>
                    <a:close/>
                  </a:path>
                </a:pathLst>
              </a:custGeom>
              <a:solidFill>
                <a:srgbClr val="EC667B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55" name="Forma libre 54">
                <a:extLst>
                  <a:ext uri="{FF2B5EF4-FFF2-40B4-BE49-F238E27FC236}">
                    <a16:creationId xmlns:a16="http://schemas.microsoft.com/office/drawing/2014/main" id="{0C8AB85D-2CC2-766D-0BF4-C0C7F55ECDC9}"/>
                  </a:ext>
                </a:extLst>
              </p:cNvPr>
              <p:cNvSpPr/>
              <p:nvPr/>
            </p:nvSpPr>
            <p:spPr>
              <a:xfrm>
                <a:off x="1421652" y="2226406"/>
                <a:ext cx="13597" cy="397910"/>
              </a:xfrm>
              <a:custGeom>
                <a:avLst/>
                <a:gdLst>
                  <a:gd name="connsiteX0" fmla="*/ 13598 w 13597"/>
                  <a:gd name="connsiteY0" fmla="*/ 397910 h 397910"/>
                  <a:gd name="connsiteX1" fmla="*/ 0 w 13597"/>
                  <a:gd name="connsiteY1" fmla="*/ 0 h 39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97" h="397910">
                    <a:moveTo>
                      <a:pt x="13598" y="397910"/>
                    </a:moveTo>
                    <a:lnTo>
                      <a:pt x="0" y="0"/>
                    </a:lnTo>
                  </a:path>
                </a:pathLst>
              </a:custGeom>
              <a:ln w="7144" cap="flat">
                <a:solidFill>
                  <a:srgbClr val="E243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56" name="Forma libre 55">
                <a:extLst>
                  <a:ext uri="{FF2B5EF4-FFF2-40B4-BE49-F238E27FC236}">
                    <a16:creationId xmlns:a16="http://schemas.microsoft.com/office/drawing/2014/main" id="{0752B3CD-03AB-3143-1906-530D4A8680E5}"/>
                  </a:ext>
                </a:extLst>
              </p:cNvPr>
              <p:cNvSpPr/>
              <p:nvPr/>
            </p:nvSpPr>
            <p:spPr>
              <a:xfrm>
                <a:off x="2023527" y="2226406"/>
                <a:ext cx="12881" cy="397910"/>
              </a:xfrm>
              <a:custGeom>
                <a:avLst/>
                <a:gdLst>
                  <a:gd name="connsiteX0" fmla="*/ 0 w 12881"/>
                  <a:gd name="connsiteY0" fmla="*/ 397910 h 397910"/>
                  <a:gd name="connsiteX1" fmla="*/ 12882 w 12881"/>
                  <a:gd name="connsiteY1" fmla="*/ 0 h 39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881" h="397910">
                    <a:moveTo>
                      <a:pt x="0" y="397910"/>
                    </a:moveTo>
                    <a:lnTo>
                      <a:pt x="12882" y="0"/>
                    </a:lnTo>
                  </a:path>
                </a:pathLst>
              </a:custGeom>
              <a:ln w="7144" cap="flat">
                <a:solidFill>
                  <a:srgbClr val="E243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</p:grpSp>
        <p:grpSp>
          <p:nvGrpSpPr>
            <p:cNvPr id="57" name="Gráfico 8">
              <a:extLst>
                <a:ext uri="{FF2B5EF4-FFF2-40B4-BE49-F238E27FC236}">
                  <a16:creationId xmlns:a16="http://schemas.microsoft.com/office/drawing/2014/main" id="{AD6A25E7-450C-668C-6461-7CFD54197054}"/>
                </a:ext>
              </a:extLst>
            </p:cNvPr>
            <p:cNvGrpSpPr/>
            <p:nvPr/>
          </p:nvGrpSpPr>
          <p:grpSpPr>
            <a:xfrm>
              <a:off x="1510631" y="1413068"/>
              <a:ext cx="432504" cy="712429"/>
              <a:chOff x="1510631" y="1413068"/>
              <a:chExt cx="432504" cy="712429"/>
            </a:xfrm>
          </p:grpSpPr>
          <p:grpSp>
            <p:nvGrpSpPr>
              <p:cNvPr id="58" name="Gráfico 8">
                <a:extLst>
                  <a:ext uri="{FF2B5EF4-FFF2-40B4-BE49-F238E27FC236}">
                    <a16:creationId xmlns:a16="http://schemas.microsoft.com/office/drawing/2014/main" id="{5F45DCAE-8D94-8409-DE7E-F50B3A87820A}"/>
                  </a:ext>
                </a:extLst>
              </p:cNvPr>
              <p:cNvGrpSpPr/>
              <p:nvPr/>
            </p:nvGrpSpPr>
            <p:grpSpPr>
              <a:xfrm>
                <a:off x="1622038" y="1875014"/>
                <a:ext cx="208258" cy="250483"/>
                <a:chOff x="1622038" y="1875014"/>
                <a:chExt cx="208258" cy="250483"/>
              </a:xfrm>
            </p:grpSpPr>
            <p:sp>
              <p:nvSpPr>
                <p:cNvPr id="59" name="Forma libre 58">
                  <a:extLst>
                    <a:ext uri="{FF2B5EF4-FFF2-40B4-BE49-F238E27FC236}">
                      <a16:creationId xmlns:a16="http://schemas.microsoft.com/office/drawing/2014/main" id="{E25B9EFD-C2F4-BF27-4989-3604AB92D28E}"/>
                    </a:ext>
                  </a:extLst>
                </p:cNvPr>
                <p:cNvSpPr/>
                <p:nvPr/>
              </p:nvSpPr>
              <p:spPr>
                <a:xfrm>
                  <a:off x="1622038" y="1875014"/>
                  <a:ext cx="206835" cy="250483"/>
                </a:xfrm>
                <a:custGeom>
                  <a:avLst/>
                  <a:gdLst>
                    <a:gd name="connsiteX0" fmla="*/ 103772 w 206835"/>
                    <a:gd name="connsiteY0" fmla="*/ 250483 h 250483"/>
                    <a:gd name="connsiteX1" fmla="*/ 103772 w 206835"/>
                    <a:gd name="connsiteY1" fmla="*/ 250483 h 250483"/>
                    <a:gd name="connsiteX2" fmla="*/ 0 w 206835"/>
                    <a:gd name="connsiteY2" fmla="*/ 146711 h 250483"/>
                    <a:gd name="connsiteX3" fmla="*/ 0 w 206835"/>
                    <a:gd name="connsiteY3" fmla="*/ 0 h 250483"/>
                    <a:gd name="connsiteX4" fmla="*/ 206827 w 206835"/>
                    <a:gd name="connsiteY4" fmla="*/ 0 h 250483"/>
                    <a:gd name="connsiteX5" fmla="*/ 206827 w 206835"/>
                    <a:gd name="connsiteY5" fmla="*/ 146711 h 250483"/>
                    <a:gd name="connsiteX6" fmla="*/ 103772 w 206835"/>
                    <a:gd name="connsiteY6" fmla="*/ 250483 h 250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6835" h="250483">
                      <a:moveTo>
                        <a:pt x="103772" y="250483"/>
                      </a:moveTo>
                      <a:lnTo>
                        <a:pt x="103772" y="250483"/>
                      </a:lnTo>
                      <a:cubicBezTo>
                        <a:pt x="46518" y="250483"/>
                        <a:pt x="0" y="203965"/>
                        <a:pt x="0" y="146711"/>
                      </a:cubicBezTo>
                      <a:lnTo>
                        <a:pt x="0" y="0"/>
                      </a:lnTo>
                      <a:lnTo>
                        <a:pt x="206827" y="0"/>
                      </a:lnTo>
                      <a:lnTo>
                        <a:pt x="206827" y="146711"/>
                      </a:lnTo>
                      <a:cubicBezTo>
                        <a:pt x="207543" y="203965"/>
                        <a:pt x="161025" y="250483"/>
                        <a:pt x="103772" y="250483"/>
                      </a:cubicBezTo>
                      <a:close/>
                    </a:path>
                  </a:pathLst>
                </a:custGeom>
                <a:solidFill>
                  <a:srgbClr val="B77261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60" name="Forma libre 59">
                  <a:extLst>
                    <a:ext uri="{FF2B5EF4-FFF2-40B4-BE49-F238E27FC236}">
                      <a16:creationId xmlns:a16="http://schemas.microsoft.com/office/drawing/2014/main" id="{F51CDC72-28DB-D66B-B477-C82122985BD0}"/>
                    </a:ext>
                  </a:extLst>
                </p:cNvPr>
                <p:cNvSpPr/>
                <p:nvPr/>
              </p:nvSpPr>
              <p:spPr>
                <a:xfrm>
                  <a:off x="1622754" y="1881455"/>
                  <a:ext cx="207543" cy="111863"/>
                </a:xfrm>
                <a:custGeom>
                  <a:avLst/>
                  <a:gdLst>
                    <a:gd name="connsiteX0" fmla="*/ 0 w 207543"/>
                    <a:gd name="connsiteY0" fmla="*/ 7157 h 111863"/>
                    <a:gd name="connsiteX1" fmla="*/ 77292 w 207543"/>
                    <a:gd name="connsiteY1" fmla="*/ 100193 h 111863"/>
                    <a:gd name="connsiteX2" fmla="*/ 190367 w 207543"/>
                    <a:gd name="connsiteY2" fmla="*/ 78008 h 111863"/>
                    <a:gd name="connsiteX3" fmla="*/ 207543 w 207543"/>
                    <a:gd name="connsiteY3" fmla="*/ 0 h 111863"/>
                    <a:gd name="connsiteX4" fmla="*/ 108781 w 207543"/>
                    <a:gd name="connsiteY4" fmla="*/ 53675 h 111863"/>
                    <a:gd name="connsiteX5" fmla="*/ 0 w 207543"/>
                    <a:gd name="connsiteY5" fmla="*/ 7157 h 111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7543" h="111863">
                      <a:moveTo>
                        <a:pt x="0" y="7157"/>
                      </a:moveTo>
                      <a:cubicBezTo>
                        <a:pt x="0" y="7157"/>
                        <a:pt x="25048" y="70135"/>
                        <a:pt x="77292" y="100193"/>
                      </a:cubicBezTo>
                      <a:cubicBezTo>
                        <a:pt x="115222" y="121663"/>
                        <a:pt x="164603" y="113075"/>
                        <a:pt x="190367" y="78008"/>
                      </a:cubicBezTo>
                      <a:cubicBezTo>
                        <a:pt x="203249" y="60116"/>
                        <a:pt x="207543" y="37930"/>
                        <a:pt x="207543" y="0"/>
                      </a:cubicBezTo>
                      <a:cubicBezTo>
                        <a:pt x="207543" y="0"/>
                        <a:pt x="171760" y="51528"/>
                        <a:pt x="108781" y="53675"/>
                      </a:cubicBezTo>
                      <a:cubicBezTo>
                        <a:pt x="45803" y="56538"/>
                        <a:pt x="0" y="7157"/>
                        <a:pt x="0" y="7157"/>
                      </a:cubicBezTo>
                      <a:close/>
                    </a:path>
                  </a:pathLst>
                </a:custGeom>
                <a:solidFill>
                  <a:srgbClr val="1B1B1B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</p:grpSp>
          <p:grpSp>
            <p:nvGrpSpPr>
              <p:cNvPr id="61" name="Gráfico 8">
                <a:extLst>
                  <a:ext uri="{FF2B5EF4-FFF2-40B4-BE49-F238E27FC236}">
                    <a16:creationId xmlns:a16="http://schemas.microsoft.com/office/drawing/2014/main" id="{28B02AF5-B5BC-0550-3F08-BE135C55AF96}"/>
                  </a:ext>
                </a:extLst>
              </p:cNvPr>
              <p:cNvGrpSpPr/>
              <p:nvPr/>
            </p:nvGrpSpPr>
            <p:grpSpPr>
              <a:xfrm>
                <a:off x="1510631" y="1413068"/>
                <a:ext cx="432504" cy="522697"/>
                <a:chOff x="1510631" y="1413068"/>
                <a:chExt cx="432504" cy="522697"/>
              </a:xfrm>
            </p:grpSpPr>
            <p:grpSp>
              <p:nvGrpSpPr>
                <p:cNvPr id="62" name="Gráfico 8">
                  <a:extLst>
                    <a:ext uri="{FF2B5EF4-FFF2-40B4-BE49-F238E27FC236}">
                      <a16:creationId xmlns:a16="http://schemas.microsoft.com/office/drawing/2014/main" id="{430C6604-18C7-4844-5233-15A8D99336BC}"/>
                    </a:ext>
                  </a:extLst>
                </p:cNvPr>
                <p:cNvGrpSpPr/>
                <p:nvPr/>
              </p:nvGrpSpPr>
              <p:grpSpPr>
                <a:xfrm>
                  <a:off x="1849620" y="1674218"/>
                  <a:ext cx="93515" cy="125668"/>
                  <a:chOff x="1849620" y="1674218"/>
                  <a:chExt cx="93515" cy="125668"/>
                </a:xfrm>
              </p:grpSpPr>
              <p:sp>
                <p:nvSpPr>
                  <p:cNvPr id="63" name="Forma libre 62">
                    <a:extLst>
                      <a:ext uri="{FF2B5EF4-FFF2-40B4-BE49-F238E27FC236}">
                        <a16:creationId xmlns:a16="http://schemas.microsoft.com/office/drawing/2014/main" id="{356EDDD5-DDBB-44A5-6A92-55761FAB4EFD}"/>
                      </a:ext>
                    </a:extLst>
                  </p:cNvPr>
                  <p:cNvSpPr/>
                  <p:nvPr/>
                </p:nvSpPr>
                <p:spPr>
                  <a:xfrm>
                    <a:off x="1849620" y="1674218"/>
                    <a:ext cx="93515" cy="125668"/>
                  </a:xfrm>
                  <a:custGeom>
                    <a:avLst/>
                    <a:gdLst>
                      <a:gd name="connsiteX0" fmla="*/ 25048 w 93515"/>
                      <a:gd name="connsiteY0" fmla="*/ 122073 h 125668"/>
                      <a:gd name="connsiteX1" fmla="*/ 83733 w 93515"/>
                      <a:gd name="connsiteY1" fmla="*/ 7566 h 125668"/>
                      <a:gd name="connsiteX2" fmla="*/ 22186 w 93515"/>
                      <a:gd name="connsiteY2" fmla="*/ 32614 h 125668"/>
                      <a:gd name="connsiteX3" fmla="*/ 14313 w 93515"/>
                      <a:gd name="connsiteY3" fmla="*/ 69829 h 125668"/>
                      <a:gd name="connsiteX4" fmla="*/ 0 w 93515"/>
                      <a:gd name="connsiteY4" fmla="*/ 104181 h 125668"/>
                      <a:gd name="connsiteX5" fmla="*/ 12166 w 93515"/>
                      <a:gd name="connsiteY5" fmla="*/ 114200 h 125668"/>
                      <a:gd name="connsiteX6" fmla="*/ 25048 w 93515"/>
                      <a:gd name="connsiteY6" fmla="*/ 122073 h 125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3515" h="125668">
                        <a:moveTo>
                          <a:pt x="25048" y="122073"/>
                        </a:moveTo>
                        <a:cubicBezTo>
                          <a:pt x="58685" y="147121"/>
                          <a:pt x="116653" y="34046"/>
                          <a:pt x="83733" y="7566"/>
                        </a:cubicBezTo>
                        <a:cubicBezTo>
                          <a:pt x="50812" y="-18913"/>
                          <a:pt x="22186" y="32614"/>
                          <a:pt x="22186" y="32614"/>
                        </a:cubicBezTo>
                        <a:lnTo>
                          <a:pt x="14313" y="69829"/>
                        </a:lnTo>
                        <a:lnTo>
                          <a:pt x="0" y="104181"/>
                        </a:lnTo>
                        <a:lnTo>
                          <a:pt x="12166" y="114200"/>
                        </a:lnTo>
                        <a:lnTo>
                          <a:pt x="25048" y="122073"/>
                        </a:lnTo>
                        <a:close/>
                      </a:path>
                    </a:pathLst>
                  </a:custGeom>
                  <a:solidFill>
                    <a:srgbClr val="B77261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CL"/>
                  </a:p>
                </p:txBody>
              </p:sp>
              <p:grpSp>
                <p:nvGrpSpPr>
                  <p:cNvPr id="64" name="Gráfico 8">
                    <a:extLst>
                      <a:ext uri="{FF2B5EF4-FFF2-40B4-BE49-F238E27FC236}">
                        <a16:creationId xmlns:a16="http://schemas.microsoft.com/office/drawing/2014/main" id="{B48BA5B4-FBA1-6DAC-962C-8639A06C1E24}"/>
                      </a:ext>
                    </a:extLst>
                  </p:cNvPr>
                  <p:cNvGrpSpPr/>
                  <p:nvPr/>
                </p:nvGrpSpPr>
                <p:grpSpPr>
                  <a:xfrm>
                    <a:off x="1883256" y="1715401"/>
                    <a:ext cx="41508" cy="45821"/>
                    <a:chOff x="1883256" y="1715401"/>
                    <a:chExt cx="41508" cy="45821"/>
                  </a:xfrm>
                  <a:noFill/>
                </p:grpSpPr>
                <p:sp>
                  <p:nvSpPr>
                    <p:cNvPr id="65" name="Forma libre 64">
                      <a:extLst>
                        <a:ext uri="{FF2B5EF4-FFF2-40B4-BE49-F238E27FC236}">
                          <a16:creationId xmlns:a16="http://schemas.microsoft.com/office/drawing/2014/main" id="{1A8A66BC-53D0-55F6-EA8D-56D0A33AF1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83256" y="1715401"/>
                      <a:ext cx="41508" cy="28645"/>
                    </a:xfrm>
                    <a:custGeom>
                      <a:avLst/>
                      <a:gdLst>
                        <a:gd name="connsiteX0" fmla="*/ 41509 w 41508"/>
                        <a:gd name="connsiteY0" fmla="*/ 735 h 28645"/>
                        <a:gd name="connsiteX1" fmla="*/ 0 w 41508"/>
                        <a:gd name="connsiteY1" fmla="*/ 28646 h 286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1508" h="28645">
                          <a:moveTo>
                            <a:pt x="41509" y="735"/>
                          </a:moveTo>
                          <a:cubicBezTo>
                            <a:pt x="41509" y="735"/>
                            <a:pt x="17176" y="-7137"/>
                            <a:pt x="0" y="28646"/>
                          </a:cubicBezTo>
                        </a:path>
                      </a:pathLst>
                    </a:custGeom>
                    <a:noFill/>
                    <a:ln w="5309" cap="rnd">
                      <a:solidFill>
                        <a:srgbClr val="854F40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66" name="Forma libre 65">
                      <a:extLst>
                        <a:ext uri="{FF2B5EF4-FFF2-40B4-BE49-F238E27FC236}">
                          <a16:creationId xmlns:a16="http://schemas.microsoft.com/office/drawing/2014/main" id="{8CE60747-6170-26BF-08F3-EB8E8177DF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94707" y="1726155"/>
                      <a:ext cx="15098" cy="35067"/>
                    </a:xfrm>
                    <a:custGeom>
                      <a:avLst/>
                      <a:gdLst>
                        <a:gd name="connsiteX0" fmla="*/ 0 w 15098"/>
                        <a:gd name="connsiteY0" fmla="*/ 0 h 35067"/>
                        <a:gd name="connsiteX1" fmla="*/ 9304 w 15098"/>
                        <a:gd name="connsiteY1" fmla="*/ 35068 h 350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5098" h="35067">
                          <a:moveTo>
                            <a:pt x="0" y="0"/>
                          </a:moveTo>
                          <a:cubicBezTo>
                            <a:pt x="0" y="0"/>
                            <a:pt x="26480" y="14313"/>
                            <a:pt x="9304" y="35068"/>
                          </a:cubicBezTo>
                        </a:path>
                      </a:pathLst>
                    </a:custGeom>
                    <a:noFill/>
                    <a:ln w="5309" cap="rnd">
                      <a:solidFill>
                        <a:srgbClr val="854F40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s-CL"/>
                    </a:p>
                  </p:txBody>
                </p:sp>
              </p:grpSp>
            </p:grpSp>
            <p:grpSp>
              <p:nvGrpSpPr>
                <p:cNvPr id="67" name="Gráfico 8">
                  <a:extLst>
                    <a:ext uri="{FF2B5EF4-FFF2-40B4-BE49-F238E27FC236}">
                      <a16:creationId xmlns:a16="http://schemas.microsoft.com/office/drawing/2014/main" id="{ABAC6CC0-81AF-D80C-A582-18BA73201343}"/>
                    </a:ext>
                  </a:extLst>
                </p:cNvPr>
                <p:cNvGrpSpPr/>
                <p:nvPr/>
              </p:nvGrpSpPr>
              <p:grpSpPr>
                <a:xfrm>
                  <a:off x="1510631" y="1674516"/>
                  <a:ext cx="79202" cy="125371"/>
                  <a:chOff x="1510631" y="1674516"/>
                  <a:chExt cx="79202" cy="125371"/>
                </a:xfrm>
              </p:grpSpPr>
              <p:sp>
                <p:nvSpPr>
                  <p:cNvPr id="68" name="Forma libre 67">
                    <a:extLst>
                      <a:ext uri="{FF2B5EF4-FFF2-40B4-BE49-F238E27FC236}">
                        <a16:creationId xmlns:a16="http://schemas.microsoft.com/office/drawing/2014/main" id="{080709AC-083B-119C-060D-D47F4FBE3E70}"/>
                      </a:ext>
                    </a:extLst>
                  </p:cNvPr>
                  <p:cNvSpPr/>
                  <p:nvPr/>
                </p:nvSpPr>
                <p:spPr>
                  <a:xfrm>
                    <a:off x="1510631" y="1674516"/>
                    <a:ext cx="79202" cy="125371"/>
                  </a:xfrm>
                  <a:custGeom>
                    <a:avLst/>
                    <a:gdLst>
                      <a:gd name="connsiteX0" fmla="*/ 68467 w 79202"/>
                      <a:gd name="connsiteY0" fmla="*/ 121775 h 125371"/>
                      <a:gd name="connsiteX1" fmla="*/ 9783 w 79202"/>
                      <a:gd name="connsiteY1" fmla="*/ 7268 h 125371"/>
                      <a:gd name="connsiteX2" fmla="*/ 69183 w 79202"/>
                      <a:gd name="connsiteY2" fmla="*/ 35179 h 125371"/>
                      <a:gd name="connsiteX3" fmla="*/ 64889 w 79202"/>
                      <a:gd name="connsiteY3" fmla="*/ 70963 h 125371"/>
                      <a:gd name="connsiteX4" fmla="*/ 69899 w 79202"/>
                      <a:gd name="connsiteY4" fmla="*/ 109609 h 125371"/>
                      <a:gd name="connsiteX5" fmla="*/ 79202 w 79202"/>
                      <a:gd name="connsiteY5" fmla="*/ 116049 h 125371"/>
                      <a:gd name="connsiteX6" fmla="*/ 68467 w 79202"/>
                      <a:gd name="connsiteY6" fmla="*/ 121775 h 125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9202" h="125371">
                        <a:moveTo>
                          <a:pt x="68467" y="121775"/>
                        </a:moveTo>
                        <a:cubicBezTo>
                          <a:pt x="34831" y="146823"/>
                          <a:pt x="-23138" y="33748"/>
                          <a:pt x="9783" y="7268"/>
                        </a:cubicBezTo>
                        <a:cubicBezTo>
                          <a:pt x="42703" y="-19211"/>
                          <a:pt x="69183" y="35179"/>
                          <a:pt x="69183" y="35179"/>
                        </a:cubicBezTo>
                        <a:lnTo>
                          <a:pt x="64889" y="70963"/>
                        </a:lnTo>
                        <a:lnTo>
                          <a:pt x="69899" y="109609"/>
                        </a:lnTo>
                        <a:lnTo>
                          <a:pt x="79202" y="116049"/>
                        </a:lnTo>
                        <a:lnTo>
                          <a:pt x="68467" y="121775"/>
                        </a:lnTo>
                        <a:close/>
                      </a:path>
                    </a:pathLst>
                  </a:custGeom>
                  <a:solidFill>
                    <a:srgbClr val="B77261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CL"/>
                  </a:p>
                </p:txBody>
              </p:sp>
              <p:grpSp>
                <p:nvGrpSpPr>
                  <p:cNvPr id="69" name="Gráfico 8">
                    <a:extLst>
                      <a:ext uri="{FF2B5EF4-FFF2-40B4-BE49-F238E27FC236}">
                        <a16:creationId xmlns:a16="http://schemas.microsoft.com/office/drawing/2014/main" id="{A9F18317-D731-99E0-D9F0-225880CDF8C2}"/>
                      </a:ext>
                    </a:extLst>
                  </p:cNvPr>
                  <p:cNvGrpSpPr/>
                  <p:nvPr/>
                </p:nvGrpSpPr>
                <p:grpSpPr>
                  <a:xfrm>
                    <a:off x="1529717" y="1715401"/>
                    <a:ext cx="41508" cy="45821"/>
                    <a:chOff x="1529717" y="1715401"/>
                    <a:chExt cx="41508" cy="45821"/>
                  </a:xfrm>
                  <a:noFill/>
                </p:grpSpPr>
                <p:sp>
                  <p:nvSpPr>
                    <p:cNvPr id="70" name="Forma libre 69">
                      <a:extLst>
                        <a:ext uri="{FF2B5EF4-FFF2-40B4-BE49-F238E27FC236}">
                          <a16:creationId xmlns:a16="http://schemas.microsoft.com/office/drawing/2014/main" id="{E2CE20C8-93F5-21E9-E0E9-33E139CF0D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29717" y="1715401"/>
                      <a:ext cx="41508" cy="28645"/>
                    </a:xfrm>
                    <a:custGeom>
                      <a:avLst/>
                      <a:gdLst>
                        <a:gd name="connsiteX0" fmla="*/ 0 w 41508"/>
                        <a:gd name="connsiteY0" fmla="*/ 735 h 28645"/>
                        <a:gd name="connsiteX1" fmla="*/ 41509 w 41508"/>
                        <a:gd name="connsiteY1" fmla="*/ 28646 h 286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1508" h="28645">
                          <a:moveTo>
                            <a:pt x="0" y="735"/>
                          </a:moveTo>
                          <a:cubicBezTo>
                            <a:pt x="0" y="735"/>
                            <a:pt x="24333" y="-7137"/>
                            <a:pt x="41509" y="28646"/>
                          </a:cubicBezTo>
                        </a:path>
                      </a:pathLst>
                    </a:custGeom>
                    <a:noFill/>
                    <a:ln w="5309" cap="rnd">
                      <a:solidFill>
                        <a:srgbClr val="854F40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71" name="Forma libre 70">
                      <a:extLst>
                        <a:ext uri="{FF2B5EF4-FFF2-40B4-BE49-F238E27FC236}">
                          <a16:creationId xmlns:a16="http://schemas.microsoft.com/office/drawing/2014/main" id="{6F6BA383-09AB-7785-97CF-6DEDA1331D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3961" y="1726155"/>
                      <a:ext cx="15098" cy="35067"/>
                    </a:xfrm>
                    <a:custGeom>
                      <a:avLst/>
                      <a:gdLst>
                        <a:gd name="connsiteX0" fmla="*/ 15098 w 15098"/>
                        <a:gd name="connsiteY0" fmla="*/ 0 h 35067"/>
                        <a:gd name="connsiteX1" fmla="*/ 5794 w 15098"/>
                        <a:gd name="connsiteY1" fmla="*/ 35068 h 350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5098" h="35067">
                          <a:moveTo>
                            <a:pt x="15098" y="0"/>
                          </a:moveTo>
                          <a:cubicBezTo>
                            <a:pt x="15098" y="0"/>
                            <a:pt x="-11381" y="14313"/>
                            <a:pt x="5794" y="35068"/>
                          </a:cubicBezTo>
                        </a:path>
                      </a:pathLst>
                    </a:custGeom>
                    <a:noFill/>
                    <a:ln w="5309" cap="rnd">
                      <a:solidFill>
                        <a:srgbClr val="854F40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s-CL"/>
                    </a:p>
                  </p:txBody>
                </p:sp>
              </p:grpSp>
            </p:grpSp>
            <p:sp>
              <p:nvSpPr>
                <p:cNvPr id="72" name="Forma libre 71">
                  <a:extLst>
                    <a:ext uri="{FF2B5EF4-FFF2-40B4-BE49-F238E27FC236}">
                      <a16:creationId xmlns:a16="http://schemas.microsoft.com/office/drawing/2014/main" id="{75905C15-711E-58EE-482A-6524D55053E6}"/>
                    </a:ext>
                  </a:extLst>
                </p:cNvPr>
                <p:cNvSpPr/>
                <p:nvPr/>
              </p:nvSpPr>
              <p:spPr>
                <a:xfrm>
                  <a:off x="1568778" y="1479197"/>
                  <a:ext cx="313875" cy="456567"/>
                </a:xfrm>
                <a:custGeom>
                  <a:avLst/>
                  <a:gdLst>
                    <a:gd name="connsiteX0" fmla="*/ 313762 w 313875"/>
                    <a:gd name="connsiteY0" fmla="*/ 172529 h 456567"/>
                    <a:gd name="connsiteX1" fmla="*/ 295155 w 313875"/>
                    <a:gd name="connsiteY1" fmla="*/ 345005 h 456567"/>
                    <a:gd name="connsiteX2" fmla="*/ 224304 w 313875"/>
                    <a:gd name="connsiteY2" fmla="*/ 433032 h 456567"/>
                    <a:gd name="connsiteX3" fmla="*/ 217863 w 313875"/>
                    <a:gd name="connsiteY3" fmla="*/ 437326 h 456567"/>
                    <a:gd name="connsiteX4" fmla="*/ 91906 w 313875"/>
                    <a:gd name="connsiteY4" fmla="*/ 438757 h 456567"/>
                    <a:gd name="connsiteX5" fmla="*/ 91906 w 313875"/>
                    <a:gd name="connsiteY5" fmla="*/ 438757 h 456567"/>
                    <a:gd name="connsiteX6" fmla="*/ 17477 w 313875"/>
                    <a:gd name="connsiteY6" fmla="*/ 344289 h 456567"/>
                    <a:gd name="connsiteX7" fmla="*/ 301 w 313875"/>
                    <a:gd name="connsiteY7" fmla="*/ 172529 h 456567"/>
                    <a:gd name="connsiteX8" fmla="*/ 154884 w 313875"/>
                    <a:gd name="connsiteY8" fmla="*/ 54 h 456567"/>
                    <a:gd name="connsiteX9" fmla="*/ 313762 w 313875"/>
                    <a:gd name="connsiteY9" fmla="*/ 172529 h 456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3875" h="456567">
                      <a:moveTo>
                        <a:pt x="313762" y="172529"/>
                      </a:moveTo>
                      <a:cubicBezTo>
                        <a:pt x="313762" y="241949"/>
                        <a:pt x="304459" y="302065"/>
                        <a:pt x="295155" y="345005"/>
                      </a:cubicBezTo>
                      <a:cubicBezTo>
                        <a:pt x="285851" y="386513"/>
                        <a:pt x="260803" y="409415"/>
                        <a:pt x="224304" y="433032"/>
                      </a:cubicBezTo>
                      <a:lnTo>
                        <a:pt x="217863" y="437326"/>
                      </a:lnTo>
                      <a:cubicBezTo>
                        <a:pt x="179933" y="462374"/>
                        <a:pt x="130552" y="463090"/>
                        <a:pt x="91906" y="438757"/>
                      </a:cubicBezTo>
                      <a:lnTo>
                        <a:pt x="91906" y="438757"/>
                      </a:lnTo>
                      <a:cubicBezTo>
                        <a:pt x="52544" y="414424"/>
                        <a:pt x="25349" y="389376"/>
                        <a:pt x="17477" y="344289"/>
                      </a:cubicBezTo>
                      <a:cubicBezTo>
                        <a:pt x="2448" y="262703"/>
                        <a:pt x="301" y="172529"/>
                        <a:pt x="301" y="172529"/>
                      </a:cubicBezTo>
                      <a:cubicBezTo>
                        <a:pt x="301" y="172529"/>
                        <a:pt x="-14013" y="-3525"/>
                        <a:pt x="154884" y="54"/>
                      </a:cubicBezTo>
                      <a:cubicBezTo>
                        <a:pt x="323782" y="2917"/>
                        <a:pt x="313762" y="172529"/>
                        <a:pt x="313762" y="172529"/>
                      </a:cubicBezTo>
                      <a:close/>
                    </a:path>
                  </a:pathLst>
                </a:custGeom>
                <a:solidFill>
                  <a:srgbClr val="B77261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grpSp>
              <p:nvGrpSpPr>
                <p:cNvPr id="73" name="Gráfico 8">
                  <a:extLst>
                    <a:ext uri="{FF2B5EF4-FFF2-40B4-BE49-F238E27FC236}">
                      <a16:creationId xmlns:a16="http://schemas.microsoft.com/office/drawing/2014/main" id="{EC930F23-CBBC-34CD-168E-5660C8673775}"/>
                    </a:ext>
                  </a:extLst>
                </p:cNvPr>
                <p:cNvGrpSpPr/>
                <p:nvPr/>
              </p:nvGrpSpPr>
              <p:grpSpPr>
                <a:xfrm>
                  <a:off x="1595448" y="1626454"/>
                  <a:ext cx="250704" cy="190590"/>
                  <a:chOff x="1595448" y="1626454"/>
                  <a:chExt cx="250704" cy="190590"/>
                </a:xfrm>
              </p:grpSpPr>
              <p:sp>
                <p:nvSpPr>
                  <p:cNvPr id="74" name="Forma libre 73">
                    <a:extLst>
                      <a:ext uri="{FF2B5EF4-FFF2-40B4-BE49-F238E27FC236}">
                        <a16:creationId xmlns:a16="http://schemas.microsoft.com/office/drawing/2014/main" id="{4F5708DC-50A2-C084-DE63-5BA0A08AD158}"/>
                      </a:ext>
                    </a:extLst>
                  </p:cNvPr>
                  <p:cNvSpPr/>
                  <p:nvPr/>
                </p:nvSpPr>
                <p:spPr>
                  <a:xfrm>
                    <a:off x="1709349" y="1726155"/>
                    <a:ext cx="40793" cy="49023"/>
                  </a:xfrm>
                  <a:custGeom>
                    <a:avLst/>
                    <a:gdLst>
                      <a:gd name="connsiteX0" fmla="*/ 0 w 40793"/>
                      <a:gd name="connsiteY0" fmla="*/ 0 h 49023"/>
                      <a:gd name="connsiteX1" fmla="*/ 0 w 40793"/>
                      <a:gd name="connsiteY1" fmla="*/ 34352 h 49023"/>
                      <a:gd name="connsiteX2" fmla="*/ 1431 w 40793"/>
                      <a:gd name="connsiteY2" fmla="*/ 40077 h 49023"/>
                      <a:gd name="connsiteX3" fmla="*/ 19323 w 40793"/>
                      <a:gd name="connsiteY3" fmla="*/ 48665 h 49023"/>
                      <a:gd name="connsiteX4" fmla="*/ 40793 w 40793"/>
                      <a:gd name="connsiteY4" fmla="*/ 42224 h 490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793" h="49023">
                        <a:moveTo>
                          <a:pt x="0" y="0"/>
                        </a:moveTo>
                        <a:lnTo>
                          <a:pt x="0" y="34352"/>
                        </a:lnTo>
                        <a:cubicBezTo>
                          <a:pt x="0" y="36499"/>
                          <a:pt x="716" y="38646"/>
                          <a:pt x="1431" y="40077"/>
                        </a:cubicBezTo>
                        <a:cubicBezTo>
                          <a:pt x="4294" y="47234"/>
                          <a:pt x="12166" y="50097"/>
                          <a:pt x="19323" y="48665"/>
                        </a:cubicBezTo>
                        <a:lnTo>
                          <a:pt x="40793" y="42224"/>
                        </a:lnTo>
                      </a:path>
                    </a:pathLst>
                  </a:custGeom>
                  <a:noFill/>
                  <a:ln w="5309" cap="rnd">
                    <a:solidFill>
                      <a:srgbClr val="854F4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s-CL"/>
                  </a:p>
                </p:txBody>
              </p:sp>
              <p:sp>
                <p:nvSpPr>
                  <p:cNvPr id="75" name="Forma libre 74">
                    <a:extLst>
                      <a:ext uri="{FF2B5EF4-FFF2-40B4-BE49-F238E27FC236}">
                        <a16:creationId xmlns:a16="http://schemas.microsoft.com/office/drawing/2014/main" id="{3AEC716E-24F6-44D2-9B3B-2192AB096F85}"/>
                      </a:ext>
                    </a:extLst>
                  </p:cNvPr>
                  <p:cNvSpPr/>
                  <p:nvPr/>
                </p:nvSpPr>
                <p:spPr>
                  <a:xfrm>
                    <a:off x="1635636" y="1681784"/>
                    <a:ext cx="31489" cy="31489"/>
                  </a:xfrm>
                  <a:custGeom>
                    <a:avLst/>
                    <a:gdLst>
                      <a:gd name="connsiteX0" fmla="*/ 31489 w 31489"/>
                      <a:gd name="connsiteY0" fmla="*/ 15745 h 31489"/>
                      <a:gd name="connsiteX1" fmla="*/ 15745 w 31489"/>
                      <a:gd name="connsiteY1" fmla="*/ 31489 h 31489"/>
                      <a:gd name="connsiteX2" fmla="*/ 0 w 31489"/>
                      <a:gd name="connsiteY2" fmla="*/ 15745 h 31489"/>
                      <a:gd name="connsiteX3" fmla="*/ 15745 w 31489"/>
                      <a:gd name="connsiteY3" fmla="*/ 0 h 31489"/>
                      <a:gd name="connsiteX4" fmla="*/ 31489 w 31489"/>
                      <a:gd name="connsiteY4" fmla="*/ 15745 h 31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89" h="31489">
                        <a:moveTo>
                          <a:pt x="31489" y="15745"/>
                        </a:moveTo>
                        <a:cubicBezTo>
                          <a:pt x="31489" y="24333"/>
                          <a:pt x="24333" y="31489"/>
                          <a:pt x="15745" y="31489"/>
                        </a:cubicBezTo>
                        <a:cubicBezTo>
                          <a:pt x="7157" y="31489"/>
                          <a:pt x="0" y="24333"/>
                          <a:pt x="0" y="15745"/>
                        </a:cubicBezTo>
                        <a:cubicBezTo>
                          <a:pt x="0" y="7157"/>
                          <a:pt x="7157" y="0"/>
                          <a:pt x="15745" y="0"/>
                        </a:cubicBezTo>
                        <a:cubicBezTo>
                          <a:pt x="24333" y="716"/>
                          <a:pt x="31489" y="7157"/>
                          <a:pt x="31489" y="15745"/>
                        </a:cubicBezTo>
                        <a:close/>
                      </a:path>
                    </a:pathLst>
                  </a:custGeom>
                  <a:solidFill>
                    <a:srgbClr val="1B1B1B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CL"/>
                  </a:p>
                </p:txBody>
              </p:sp>
              <p:sp>
                <p:nvSpPr>
                  <p:cNvPr id="76" name="Forma libre 75">
                    <a:extLst>
                      <a:ext uri="{FF2B5EF4-FFF2-40B4-BE49-F238E27FC236}">
                        <a16:creationId xmlns:a16="http://schemas.microsoft.com/office/drawing/2014/main" id="{C88DB8B2-AC19-8D1A-E8D1-0A41D1D5AB33}"/>
                      </a:ext>
                    </a:extLst>
                  </p:cNvPr>
                  <p:cNvSpPr/>
                  <p:nvPr/>
                </p:nvSpPr>
                <p:spPr>
                  <a:xfrm>
                    <a:off x="1783778" y="1681784"/>
                    <a:ext cx="31489" cy="31489"/>
                  </a:xfrm>
                  <a:custGeom>
                    <a:avLst/>
                    <a:gdLst>
                      <a:gd name="connsiteX0" fmla="*/ 31489 w 31489"/>
                      <a:gd name="connsiteY0" fmla="*/ 15745 h 31489"/>
                      <a:gd name="connsiteX1" fmla="*/ 15745 w 31489"/>
                      <a:gd name="connsiteY1" fmla="*/ 31489 h 31489"/>
                      <a:gd name="connsiteX2" fmla="*/ 0 w 31489"/>
                      <a:gd name="connsiteY2" fmla="*/ 15745 h 31489"/>
                      <a:gd name="connsiteX3" fmla="*/ 15745 w 31489"/>
                      <a:gd name="connsiteY3" fmla="*/ 0 h 31489"/>
                      <a:gd name="connsiteX4" fmla="*/ 31489 w 31489"/>
                      <a:gd name="connsiteY4" fmla="*/ 15745 h 31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89" h="31489">
                        <a:moveTo>
                          <a:pt x="31489" y="15745"/>
                        </a:moveTo>
                        <a:cubicBezTo>
                          <a:pt x="31489" y="24333"/>
                          <a:pt x="24333" y="31489"/>
                          <a:pt x="15745" y="31489"/>
                        </a:cubicBezTo>
                        <a:cubicBezTo>
                          <a:pt x="7157" y="31489"/>
                          <a:pt x="0" y="24333"/>
                          <a:pt x="0" y="15745"/>
                        </a:cubicBezTo>
                        <a:cubicBezTo>
                          <a:pt x="0" y="7157"/>
                          <a:pt x="7157" y="0"/>
                          <a:pt x="15745" y="0"/>
                        </a:cubicBezTo>
                        <a:cubicBezTo>
                          <a:pt x="24333" y="716"/>
                          <a:pt x="31489" y="7157"/>
                          <a:pt x="31489" y="15745"/>
                        </a:cubicBezTo>
                        <a:close/>
                      </a:path>
                    </a:pathLst>
                  </a:custGeom>
                  <a:solidFill>
                    <a:srgbClr val="1B1B1B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CL"/>
                  </a:p>
                </p:txBody>
              </p:sp>
              <p:sp>
                <p:nvSpPr>
                  <p:cNvPr id="77" name="Forma libre 76">
                    <a:extLst>
                      <a:ext uri="{FF2B5EF4-FFF2-40B4-BE49-F238E27FC236}">
                        <a16:creationId xmlns:a16="http://schemas.microsoft.com/office/drawing/2014/main" id="{9463C97A-B073-006B-1FC3-85FF62C0A846}"/>
                      </a:ext>
                    </a:extLst>
                  </p:cNvPr>
                  <p:cNvSpPr/>
                  <p:nvPr/>
                </p:nvSpPr>
                <p:spPr>
                  <a:xfrm>
                    <a:off x="1657106" y="1802732"/>
                    <a:ext cx="136692" cy="14313"/>
                  </a:xfrm>
                  <a:custGeom>
                    <a:avLst/>
                    <a:gdLst>
                      <a:gd name="connsiteX0" fmla="*/ 0 w 136692"/>
                      <a:gd name="connsiteY0" fmla="*/ 0 h 14313"/>
                      <a:gd name="connsiteX1" fmla="*/ 65841 w 136692"/>
                      <a:gd name="connsiteY1" fmla="*/ 14313 h 14313"/>
                      <a:gd name="connsiteX2" fmla="*/ 136692 w 136692"/>
                      <a:gd name="connsiteY2" fmla="*/ 0 h 14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6692" h="14313">
                        <a:moveTo>
                          <a:pt x="0" y="0"/>
                        </a:moveTo>
                        <a:cubicBezTo>
                          <a:pt x="0" y="0"/>
                          <a:pt x="17892" y="14313"/>
                          <a:pt x="65841" y="14313"/>
                        </a:cubicBezTo>
                        <a:cubicBezTo>
                          <a:pt x="109497" y="14313"/>
                          <a:pt x="136692" y="0"/>
                          <a:pt x="136692" y="0"/>
                        </a:cubicBezTo>
                      </a:path>
                    </a:pathLst>
                  </a:custGeom>
                  <a:noFill/>
                  <a:ln w="5309" cap="rnd">
                    <a:solidFill>
                      <a:srgbClr val="854F4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s-CL"/>
                  </a:p>
                </p:txBody>
              </p:sp>
              <p:sp>
                <p:nvSpPr>
                  <p:cNvPr id="78" name="Forma libre 77">
                    <a:extLst>
                      <a:ext uri="{FF2B5EF4-FFF2-40B4-BE49-F238E27FC236}">
                        <a16:creationId xmlns:a16="http://schemas.microsoft.com/office/drawing/2014/main" id="{DA8F7DCB-2AED-3E91-B07F-58FCE59BA69E}"/>
                      </a:ext>
                    </a:extLst>
                  </p:cNvPr>
                  <p:cNvSpPr/>
                  <p:nvPr/>
                </p:nvSpPr>
                <p:spPr>
                  <a:xfrm>
                    <a:off x="1595448" y="1626454"/>
                    <a:ext cx="96451" cy="37040"/>
                  </a:xfrm>
                  <a:custGeom>
                    <a:avLst/>
                    <a:gdLst>
                      <a:gd name="connsiteX0" fmla="*/ 91000 w 96451"/>
                      <a:gd name="connsiteY0" fmla="*/ 23125 h 37040"/>
                      <a:gd name="connsiteX1" fmla="*/ 96010 w 96451"/>
                      <a:gd name="connsiteY1" fmla="*/ 13106 h 37040"/>
                      <a:gd name="connsiteX2" fmla="*/ 91000 w 96451"/>
                      <a:gd name="connsiteY2" fmla="*/ 5949 h 37040"/>
                      <a:gd name="connsiteX3" fmla="*/ 40188 w 96451"/>
                      <a:gd name="connsiteY3" fmla="*/ 1655 h 37040"/>
                      <a:gd name="connsiteX4" fmla="*/ 826 w 96451"/>
                      <a:gd name="connsiteY4" fmla="*/ 29566 h 37040"/>
                      <a:gd name="connsiteX5" fmla="*/ 826 w 96451"/>
                      <a:gd name="connsiteY5" fmla="*/ 33860 h 37040"/>
                      <a:gd name="connsiteX6" fmla="*/ 826 w 96451"/>
                      <a:gd name="connsiteY6" fmla="*/ 33860 h 37040"/>
                      <a:gd name="connsiteX7" fmla="*/ 10846 w 96451"/>
                      <a:gd name="connsiteY7" fmla="*/ 36007 h 37040"/>
                      <a:gd name="connsiteX8" fmla="*/ 33031 w 96451"/>
                      <a:gd name="connsiteY8" fmla="*/ 26703 h 37040"/>
                      <a:gd name="connsiteX9" fmla="*/ 58795 w 96451"/>
                      <a:gd name="connsiteY9" fmla="*/ 23125 h 37040"/>
                      <a:gd name="connsiteX10" fmla="*/ 80265 w 96451"/>
                      <a:gd name="connsiteY10" fmla="*/ 26703 h 37040"/>
                      <a:gd name="connsiteX11" fmla="*/ 91000 w 96451"/>
                      <a:gd name="connsiteY11" fmla="*/ 23125 h 370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96451" h="37040">
                        <a:moveTo>
                          <a:pt x="91000" y="23125"/>
                        </a:moveTo>
                        <a:lnTo>
                          <a:pt x="96010" y="13106"/>
                        </a:lnTo>
                        <a:cubicBezTo>
                          <a:pt x="97441" y="10243"/>
                          <a:pt x="95294" y="6665"/>
                          <a:pt x="91000" y="5949"/>
                        </a:cubicBezTo>
                        <a:cubicBezTo>
                          <a:pt x="79550" y="2371"/>
                          <a:pt x="57364" y="-2639"/>
                          <a:pt x="40188" y="1655"/>
                        </a:cubicBezTo>
                        <a:cubicBezTo>
                          <a:pt x="20149" y="6665"/>
                          <a:pt x="5836" y="23841"/>
                          <a:pt x="826" y="29566"/>
                        </a:cubicBezTo>
                        <a:cubicBezTo>
                          <a:pt x="111" y="30997"/>
                          <a:pt x="-605" y="32429"/>
                          <a:pt x="826" y="33860"/>
                        </a:cubicBezTo>
                        <a:lnTo>
                          <a:pt x="826" y="33860"/>
                        </a:lnTo>
                        <a:cubicBezTo>
                          <a:pt x="2258" y="36723"/>
                          <a:pt x="7267" y="38154"/>
                          <a:pt x="10846" y="36007"/>
                        </a:cubicBezTo>
                        <a:lnTo>
                          <a:pt x="33031" y="26703"/>
                        </a:lnTo>
                        <a:cubicBezTo>
                          <a:pt x="40904" y="23125"/>
                          <a:pt x="49492" y="22409"/>
                          <a:pt x="58795" y="23125"/>
                        </a:cubicBezTo>
                        <a:cubicBezTo>
                          <a:pt x="65236" y="23841"/>
                          <a:pt x="73109" y="25272"/>
                          <a:pt x="80265" y="26703"/>
                        </a:cubicBezTo>
                        <a:cubicBezTo>
                          <a:pt x="84559" y="28135"/>
                          <a:pt x="89569" y="25988"/>
                          <a:pt x="91000" y="23125"/>
                        </a:cubicBezTo>
                        <a:close/>
                      </a:path>
                    </a:pathLst>
                  </a:custGeom>
                  <a:solidFill>
                    <a:srgbClr val="1B1B1B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CL"/>
                  </a:p>
                </p:txBody>
              </p:sp>
              <p:sp>
                <p:nvSpPr>
                  <p:cNvPr id="79" name="Forma libre 78">
                    <a:extLst>
                      <a:ext uri="{FF2B5EF4-FFF2-40B4-BE49-F238E27FC236}">
                        <a16:creationId xmlns:a16="http://schemas.microsoft.com/office/drawing/2014/main" id="{B53BDC8C-6E19-C885-EBEB-ED62804E1CFD}"/>
                      </a:ext>
                    </a:extLst>
                  </p:cNvPr>
                  <p:cNvSpPr/>
                  <p:nvPr/>
                </p:nvSpPr>
                <p:spPr>
                  <a:xfrm>
                    <a:off x="1749701" y="1626454"/>
                    <a:ext cx="96451" cy="37040"/>
                  </a:xfrm>
                  <a:custGeom>
                    <a:avLst/>
                    <a:gdLst>
                      <a:gd name="connsiteX0" fmla="*/ 5451 w 96451"/>
                      <a:gd name="connsiteY0" fmla="*/ 23125 h 37040"/>
                      <a:gd name="connsiteX1" fmla="*/ 442 w 96451"/>
                      <a:gd name="connsiteY1" fmla="*/ 13106 h 37040"/>
                      <a:gd name="connsiteX2" fmla="*/ 5451 w 96451"/>
                      <a:gd name="connsiteY2" fmla="*/ 5949 h 37040"/>
                      <a:gd name="connsiteX3" fmla="*/ 56263 w 96451"/>
                      <a:gd name="connsiteY3" fmla="*/ 1655 h 37040"/>
                      <a:gd name="connsiteX4" fmla="*/ 95625 w 96451"/>
                      <a:gd name="connsiteY4" fmla="*/ 29566 h 37040"/>
                      <a:gd name="connsiteX5" fmla="*/ 95625 w 96451"/>
                      <a:gd name="connsiteY5" fmla="*/ 33860 h 37040"/>
                      <a:gd name="connsiteX6" fmla="*/ 95625 w 96451"/>
                      <a:gd name="connsiteY6" fmla="*/ 33860 h 37040"/>
                      <a:gd name="connsiteX7" fmla="*/ 85606 w 96451"/>
                      <a:gd name="connsiteY7" fmla="*/ 36007 h 37040"/>
                      <a:gd name="connsiteX8" fmla="*/ 63420 w 96451"/>
                      <a:gd name="connsiteY8" fmla="*/ 26703 h 37040"/>
                      <a:gd name="connsiteX9" fmla="*/ 37656 w 96451"/>
                      <a:gd name="connsiteY9" fmla="*/ 23125 h 37040"/>
                      <a:gd name="connsiteX10" fmla="*/ 16186 w 96451"/>
                      <a:gd name="connsiteY10" fmla="*/ 26703 h 37040"/>
                      <a:gd name="connsiteX11" fmla="*/ 5451 w 96451"/>
                      <a:gd name="connsiteY11" fmla="*/ 23125 h 370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96451" h="37040">
                        <a:moveTo>
                          <a:pt x="5451" y="23125"/>
                        </a:moveTo>
                        <a:lnTo>
                          <a:pt x="442" y="13106"/>
                        </a:lnTo>
                        <a:cubicBezTo>
                          <a:pt x="-990" y="10243"/>
                          <a:pt x="1157" y="6665"/>
                          <a:pt x="5451" y="5949"/>
                        </a:cubicBezTo>
                        <a:cubicBezTo>
                          <a:pt x="16902" y="2371"/>
                          <a:pt x="39088" y="-2639"/>
                          <a:pt x="56263" y="1655"/>
                        </a:cubicBezTo>
                        <a:cubicBezTo>
                          <a:pt x="76302" y="6665"/>
                          <a:pt x="90616" y="23841"/>
                          <a:pt x="95625" y="29566"/>
                        </a:cubicBezTo>
                        <a:cubicBezTo>
                          <a:pt x="96341" y="30997"/>
                          <a:pt x="97057" y="32429"/>
                          <a:pt x="95625" y="33860"/>
                        </a:cubicBezTo>
                        <a:lnTo>
                          <a:pt x="95625" y="33860"/>
                        </a:lnTo>
                        <a:cubicBezTo>
                          <a:pt x="94194" y="36723"/>
                          <a:pt x="89184" y="38154"/>
                          <a:pt x="85606" y="36007"/>
                        </a:cubicBezTo>
                        <a:lnTo>
                          <a:pt x="63420" y="26703"/>
                        </a:lnTo>
                        <a:cubicBezTo>
                          <a:pt x="55548" y="23125"/>
                          <a:pt x="46960" y="22409"/>
                          <a:pt x="37656" y="23125"/>
                        </a:cubicBezTo>
                        <a:cubicBezTo>
                          <a:pt x="31215" y="23841"/>
                          <a:pt x="23343" y="25272"/>
                          <a:pt x="16186" y="26703"/>
                        </a:cubicBezTo>
                        <a:cubicBezTo>
                          <a:pt x="11892" y="28135"/>
                          <a:pt x="6883" y="25988"/>
                          <a:pt x="5451" y="23125"/>
                        </a:cubicBezTo>
                        <a:close/>
                      </a:path>
                    </a:pathLst>
                  </a:custGeom>
                  <a:solidFill>
                    <a:srgbClr val="1B1B1B"/>
                  </a:solidFill>
                  <a:ln w="714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CL"/>
                  </a:p>
                </p:txBody>
              </p:sp>
            </p:grpSp>
            <p:sp>
              <p:nvSpPr>
                <p:cNvPr id="80" name="Forma libre 79">
                  <a:extLst>
                    <a:ext uri="{FF2B5EF4-FFF2-40B4-BE49-F238E27FC236}">
                      <a16:creationId xmlns:a16="http://schemas.microsoft.com/office/drawing/2014/main" id="{7CB152C9-0202-D6E8-7903-06C3270ADC75}"/>
                    </a:ext>
                  </a:extLst>
                </p:cNvPr>
                <p:cNvSpPr/>
                <p:nvPr/>
              </p:nvSpPr>
              <p:spPr>
                <a:xfrm>
                  <a:off x="1558344" y="1545808"/>
                  <a:ext cx="63694" cy="151005"/>
                </a:xfrm>
                <a:custGeom>
                  <a:avLst/>
                  <a:gdLst>
                    <a:gd name="connsiteX0" fmla="*/ 12882 w 63694"/>
                    <a:gd name="connsiteY0" fmla="*/ 151006 h 151005"/>
                    <a:gd name="connsiteX1" fmla="*/ 52244 w 63694"/>
                    <a:gd name="connsiteY1" fmla="*/ 43656 h 151005"/>
                    <a:gd name="connsiteX2" fmla="*/ 63694 w 63694"/>
                    <a:gd name="connsiteY2" fmla="*/ 0 h 151005"/>
                    <a:gd name="connsiteX3" fmla="*/ 0 w 63694"/>
                    <a:gd name="connsiteY3" fmla="*/ 0 h 151005"/>
                    <a:gd name="connsiteX4" fmla="*/ 12882 w 63694"/>
                    <a:gd name="connsiteY4" fmla="*/ 151006 h 151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694" h="151005">
                      <a:moveTo>
                        <a:pt x="12882" y="151006"/>
                      </a:moveTo>
                      <a:cubicBezTo>
                        <a:pt x="12882" y="151006"/>
                        <a:pt x="8588" y="57253"/>
                        <a:pt x="52244" y="43656"/>
                      </a:cubicBezTo>
                      <a:lnTo>
                        <a:pt x="63694" y="0"/>
                      </a:lnTo>
                      <a:lnTo>
                        <a:pt x="0" y="0"/>
                      </a:lnTo>
                      <a:cubicBezTo>
                        <a:pt x="716" y="0"/>
                        <a:pt x="-1431" y="35068"/>
                        <a:pt x="12882" y="151006"/>
                      </a:cubicBezTo>
                      <a:close/>
                    </a:path>
                  </a:pathLst>
                </a:custGeom>
                <a:solidFill>
                  <a:srgbClr val="1B1B1B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81" name="Forma libre 80">
                  <a:extLst>
                    <a:ext uri="{FF2B5EF4-FFF2-40B4-BE49-F238E27FC236}">
                      <a16:creationId xmlns:a16="http://schemas.microsoft.com/office/drawing/2014/main" id="{7DE823B4-D1E3-7281-BE38-94F68A51B5B6}"/>
                    </a:ext>
                  </a:extLst>
                </p:cNvPr>
                <p:cNvSpPr/>
                <p:nvPr/>
              </p:nvSpPr>
              <p:spPr>
                <a:xfrm>
                  <a:off x="1823856" y="1537220"/>
                  <a:ext cx="64223" cy="159593"/>
                </a:xfrm>
                <a:custGeom>
                  <a:avLst/>
                  <a:gdLst>
                    <a:gd name="connsiteX0" fmla="*/ 57253 w 64223"/>
                    <a:gd name="connsiteY0" fmla="*/ 159593 h 159593"/>
                    <a:gd name="connsiteX1" fmla="*/ 12882 w 64223"/>
                    <a:gd name="connsiteY1" fmla="*/ 52244 h 159593"/>
                    <a:gd name="connsiteX2" fmla="*/ 0 w 64223"/>
                    <a:gd name="connsiteY2" fmla="*/ 5010 h 159593"/>
                    <a:gd name="connsiteX3" fmla="*/ 59400 w 64223"/>
                    <a:gd name="connsiteY3" fmla="*/ 0 h 159593"/>
                    <a:gd name="connsiteX4" fmla="*/ 57253 w 64223"/>
                    <a:gd name="connsiteY4" fmla="*/ 159593 h 15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223" h="159593">
                      <a:moveTo>
                        <a:pt x="57253" y="159593"/>
                      </a:moveTo>
                      <a:cubicBezTo>
                        <a:pt x="57253" y="159593"/>
                        <a:pt x="56538" y="65841"/>
                        <a:pt x="12882" y="52244"/>
                      </a:cubicBezTo>
                      <a:lnTo>
                        <a:pt x="0" y="5010"/>
                      </a:lnTo>
                      <a:lnTo>
                        <a:pt x="59400" y="0"/>
                      </a:lnTo>
                      <a:cubicBezTo>
                        <a:pt x="59400" y="716"/>
                        <a:pt x="71567" y="43656"/>
                        <a:pt x="57253" y="159593"/>
                      </a:cubicBezTo>
                      <a:close/>
                    </a:path>
                  </a:pathLst>
                </a:custGeom>
                <a:solidFill>
                  <a:srgbClr val="1B1B1B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82" name="Forma libre 81">
                  <a:extLst>
                    <a:ext uri="{FF2B5EF4-FFF2-40B4-BE49-F238E27FC236}">
                      <a16:creationId xmlns:a16="http://schemas.microsoft.com/office/drawing/2014/main" id="{7CA9BB62-13D7-4A87-3E55-411812C46E07}"/>
                    </a:ext>
                  </a:extLst>
                </p:cNvPr>
                <p:cNvSpPr/>
                <p:nvPr/>
              </p:nvSpPr>
              <p:spPr>
                <a:xfrm>
                  <a:off x="1522561" y="1413068"/>
                  <a:ext cx="376422" cy="208028"/>
                </a:xfrm>
                <a:custGeom>
                  <a:avLst/>
                  <a:gdLst>
                    <a:gd name="connsiteX0" fmla="*/ 329206 w 376422"/>
                    <a:gd name="connsiteY0" fmla="*/ 139897 h 208028"/>
                    <a:gd name="connsiteX1" fmla="*/ 231876 w 376422"/>
                    <a:gd name="connsiteY1" fmla="*/ 154926 h 208028"/>
                    <a:gd name="connsiteX2" fmla="*/ 198955 w 376422"/>
                    <a:gd name="connsiteY2" fmla="*/ 207885 h 208028"/>
                    <a:gd name="connsiteX3" fmla="*/ 138839 w 376422"/>
                    <a:gd name="connsiteY3" fmla="*/ 128446 h 208028"/>
                    <a:gd name="connsiteX4" fmla="*/ 67273 w 376422"/>
                    <a:gd name="connsiteY4" fmla="*/ 188562 h 208028"/>
                    <a:gd name="connsiteX5" fmla="*/ 78008 w 376422"/>
                    <a:gd name="connsiteY5" fmla="*/ 139897 h 208028"/>
                    <a:gd name="connsiteX6" fmla="*/ 11451 w 376422"/>
                    <a:gd name="connsiteY6" fmla="*/ 177111 h 208028"/>
                    <a:gd name="connsiteX7" fmla="*/ 37215 w 376422"/>
                    <a:gd name="connsiteY7" fmla="*/ 67614 h 208028"/>
                    <a:gd name="connsiteX8" fmla="*/ 0 w 376422"/>
                    <a:gd name="connsiteY8" fmla="*/ 76202 h 208028"/>
                    <a:gd name="connsiteX9" fmla="*/ 145280 w 376422"/>
                    <a:gd name="connsiteY9" fmla="*/ 20380 h 208028"/>
                    <a:gd name="connsiteX10" fmla="*/ 207543 w 376422"/>
                    <a:gd name="connsiteY10" fmla="*/ 11793 h 208028"/>
                    <a:gd name="connsiteX11" fmla="*/ 293423 w 376422"/>
                    <a:gd name="connsiteY11" fmla="*/ 22528 h 208028"/>
                    <a:gd name="connsiteX12" fmla="*/ 307736 w 376422"/>
                    <a:gd name="connsiteY12" fmla="*/ 51154 h 208028"/>
                    <a:gd name="connsiteX13" fmla="*/ 327775 w 376422"/>
                    <a:gd name="connsiteY13" fmla="*/ 20380 h 208028"/>
                    <a:gd name="connsiteX14" fmla="*/ 327775 w 376422"/>
                    <a:gd name="connsiteY14" fmla="*/ 78349 h 208028"/>
                    <a:gd name="connsiteX15" fmla="*/ 366421 w 376422"/>
                    <a:gd name="connsiteY15" fmla="*/ 182121 h 208028"/>
                    <a:gd name="connsiteX16" fmla="*/ 329206 w 376422"/>
                    <a:gd name="connsiteY16" fmla="*/ 139897 h 208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76422" h="208028">
                      <a:moveTo>
                        <a:pt x="329206" y="139897"/>
                      </a:moveTo>
                      <a:cubicBezTo>
                        <a:pt x="329206" y="139897"/>
                        <a:pt x="287698" y="152779"/>
                        <a:pt x="231876" y="154926"/>
                      </a:cubicBezTo>
                      <a:cubicBezTo>
                        <a:pt x="175338" y="157073"/>
                        <a:pt x="198955" y="207885"/>
                        <a:pt x="198955" y="207885"/>
                      </a:cubicBezTo>
                      <a:cubicBezTo>
                        <a:pt x="198955" y="207885"/>
                        <a:pt x="138124" y="215042"/>
                        <a:pt x="138839" y="128446"/>
                      </a:cubicBezTo>
                      <a:cubicBezTo>
                        <a:pt x="138839" y="128446"/>
                        <a:pt x="120948" y="182121"/>
                        <a:pt x="67273" y="188562"/>
                      </a:cubicBezTo>
                      <a:cubicBezTo>
                        <a:pt x="67273" y="188562"/>
                        <a:pt x="80155" y="165661"/>
                        <a:pt x="78008" y="139897"/>
                      </a:cubicBezTo>
                      <a:cubicBezTo>
                        <a:pt x="78008" y="139897"/>
                        <a:pt x="22186" y="152063"/>
                        <a:pt x="11451" y="177111"/>
                      </a:cubicBezTo>
                      <a:cubicBezTo>
                        <a:pt x="11451" y="177111"/>
                        <a:pt x="-17176" y="126299"/>
                        <a:pt x="37215" y="67614"/>
                      </a:cubicBezTo>
                      <a:cubicBezTo>
                        <a:pt x="37215" y="67614"/>
                        <a:pt x="20754" y="52585"/>
                        <a:pt x="0" y="76202"/>
                      </a:cubicBezTo>
                      <a:cubicBezTo>
                        <a:pt x="0" y="76202"/>
                        <a:pt x="23617" y="9646"/>
                        <a:pt x="145280" y="20380"/>
                      </a:cubicBezTo>
                      <a:cubicBezTo>
                        <a:pt x="145280" y="20380"/>
                        <a:pt x="176770" y="31115"/>
                        <a:pt x="207543" y="11793"/>
                      </a:cubicBezTo>
                      <a:cubicBezTo>
                        <a:pt x="238317" y="-7530"/>
                        <a:pt x="277678" y="-2521"/>
                        <a:pt x="293423" y="22528"/>
                      </a:cubicBezTo>
                      <a:cubicBezTo>
                        <a:pt x="304158" y="38988"/>
                        <a:pt x="307736" y="51154"/>
                        <a:pt x="307736" y="51154"/>
                      </a:cubicBezTo>
                      <a:cubicBezTo>
                        <a:pt x="307736" y="51154"/>
                        <a:pt x="326344" y="53301"/>
                        <a:pt x="327775" y="20380"/>
                      </a:cubicBezTo>
                      <a:cubicBezTo>
                        <a:pt x="327775" y="20380"/>
                        <a:pt x="354255" y="48291"/>
                        <a:pt x="327775" y="78349"/>
                      </a:cubicBezTo>
                      <a:cubicBezTo>
                        <a:pt x="327775" y="78349"/>
                        <a:pt x="402920" y="94810"/>
                        <a:pt x="366421" y="182121"/>
                      </a:cubicBezTo>
                      <a:lnTo>
                        <a:pt x="329206" y="139897"/>
                      </a:lnTo>
                      <a:close/>
                    </a:path>
                  </a:pathLst>
                </a:custGeom>
                <a:solidFill>
                  <a:srgbClr val="1B1B1B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</p:grpSp>
        </p:grpSp>
      </p:grpSp>
      <p:grpSp>
        <p:nvGrpSpPr>
          <p:cNvPr id="87" name="Grupo 86">
            <a:extLst>
              <a:ext uri="{FF2B5EF4-FFF2-40B4-BE49-F238E27FC236}">
                <a16:creationId xmlns:a16="http://schemas.microsoft.com/office/drawing/2014/main" id="{F9477EDB-A10E-B3D4-98BA-98F7038D3352}"/>
              </a:ext>
            </a:extLst>
          </p:cNvPr>
          <p:cNvGrpSpPr/>
          <p:nvPr/>
        </p:nvGrpSpPr>
        <p:grpSpPr>
          <a:xfrm>
            <a:off x="468313" y="244403"/>
            <a:ext cx="2224705" cy="96660"/>
            <a:chOff x="582256" y="401573"/>
            <a:chExt cx="2224705" cy="96660"/>
          </a:xfrm>
        </p:grpSpPr>
        <p:sp>
          <p:nvSpPr>
            <p:cNvPr id="88" name="Forma libre 87">
              <a:extLst>
                <a:ext uri="{FF2B5EF4-FFF2-40B4-BE49-F238E27FC236}">
                  <a16:creationId xmlns:a16="http://schemas.microsoft.com/office/drawing/2014/main" id="{63480E60-4B1C-F1A1-B047-25E5CC2B0421}"/>
                </a:ext>
              </a:extLst>
            </p:cNvPr>
            <p:cNvSpPr/>
            <p:nvPr/>
          </p:nvSpPr>
          <p:spPr>
            <a:xfrm>
              <a:off x="582256" y="401573"/>
              <a:ext cx="67407" cy="96252"/>
            </a:xfrm>
            <a:custGeom>
              <a:avLst/>
              <a:gdLst>
                <a:gd name="connsiteX0" fmla="*/ 12169 w 67407"/>
                <a:gd name="connsiteY0" fmla="*/ 65707 h 96252"/>
                <a:gd name="connsiteX1" fmla="*/ 34592 w 67407"/>
                <a:gd name="connsiteY1" fmla="*/ 75346 h 96252"/>
                <a:gd name="connsiteX2" fmla="*/ 44437 w 67407"/>
                <a:gd name="connsiteY2" fmla="*/ 67879 h 96252"/>
                <a:gd name="connsiteX3" fmla="*/ 2188 w 67407"/>
                <a:gd name="connsiteY3" fmla="*/ 28509 h 96252"/>
                <a:gd name="connsiteX4" fmla="*/ 35413 w 67407"/>
                <a:gd name="connsiteY4" fmla="*/ 0 h 96252"/>
                <a:gd name="connsiteX5" fmla="*/ 65630 w 67407"/>
                <a:gd name="connsiteY5" fmla="*/ 10589 h 96252"/>
                <a:gd name="connsiteX6" fmla="*/ 55922 w 67407"/>
                <a:gd name="connsiteY6" fmla="*/ 29188 h 96252"/>
                <a:gd name="connsiteX7" fmla="*/ 35139 w 67407"/>
                <a:gd name="connsiteY7" fmla="*/ 20907 h 96252"/>
                <a:gd name="connsiteX8" fmla="*/ 25158 w 67407"/>
                <a:gd name="connsiteY8" fmla="*/ 28238 h 96252"/>
                <a:gd name="connsiteX9" fmla="*/ 67407 w 67407"/>
                <a:gd name="connsiteY9" fmla="*/ 67336 h 96252"/>
                <a:gd name="connsiteX10" fmla="*/ 34319 w 67407"/>
                <a:gd name="connsiteY10" fmla="*/ 96253 h 96252"/>
                <a:gd name="connsiteX11" fmla="*/ 0 w 67407"/>
                <a:gd name="connsiteY11" fmla="*/ 82948 h 96252"/>
                <a:gd name="connsiteX12" fmla="*/ 12032 w 67407"/>
                <a:gd name="connsiteY12" fmla="*/ 65571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07" h="96252">
                  <a:moveTo>
                    <a:pt x="12169" y="65707"/>
                  </a:moveTo>
                  <a:cubicBezTo>
                    <a:pt x="12169" y="65707"/>
                    <a:pt x="22834" y="75346"/>
                    <a:pt x="34592" y="75346"/>
                  </a:cubicBezTo>
                  <a:cubicBezTo>
                    <a:pt x="39378" y="75346"/>
                    <a:pt x="44437" y="73581"/>
                    <a:pt x="44437" y="67879"/>
                  </a:cubicBezTo>
                  <a:cubicBezTo>
                    <a:pt x="44437" y="56747"/>
                    <a:pt x="2188" y="57154"/>
                    <a:pt x="2188" y="28509"/>
                  </a:cubicBezTo>
                  <a:cubicBezTo>
                    <a:pt x="2188" y="11268"/>
                    <a:pt x="16818" y="0"/>
                    <a:pt x="35413" y="0"/>
                  </a:cubicBezTo>
                  <a:cubicBezTo>
                    <a:pt x="55648" y="0"/>
                    <a:pt x="65630" y="10589"/>
                    <a:pt x="65630" y="10589"/>
                  </a:cubicBezTo>
                  <a:lnTo>
                    <a:pt x="55922" y="29188"/>
                  </a:lnTo>
                  <a:cubicBezTo>
                    <a:pt x="55922" y="29188"/>
                    <a:pt x="46488" y="20907"/>
                    <a:pt x="35139" y="20907"/>
                  </a:cubicBezTo>
                  <a:cubicBezTo>
                    <a:pt x="30354" y="20907"/>
                    <a:pt x="25158" y="22943"/>
                    <a:pt x="25158" y="28238"/>
                  </a:cubicBezTo>
                  <a:cubicBezTo>
                    <a:pt x="25158" y="39913"/>
                    <a:pt x="67407" y="37877"/>
                    <a:pt x="67407" y="67336"/>
                  </a:cubicBezTo>
                  <a:cubicBezTo>
                    <a:pt x="67407" y="82813"/>
                    <a:pt x="55512" y="96253"/>
                    <a:pt x="34319" y="96253"/>
                  </a:cubicBezTo>
                  <a:cubicBezTo>
                    <a:pt x="13126" y="96253"/>
                    <a:pt x="0" y="82948"/>
                    <a:pt x="0" y="82948"/>
                  </a:cubicBezTo>
                  <a:lnTo>
                    <a:pt x="12032" y="65571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89" name="Forma libre 88">
              <a:extLst>
                <a:ext uri="{FF2B5EF4-FFF2-40B4-BE49-F238E27FC236}">
                  <a16:creationId xmlns:a16="http://schemas.microsoft.com/office/drawing/2014/main" id="{BDC1EE0B-A08E-6B2E-C4A8-B952092CF3ED}"/>
                </a:ext>
              </a:extLst>
            </p:cNvPr>
            <p:cNvSpPr/>
            <p:nvPr/>
          </p:nvSpPr>
          <p:spPr>
            <a:xfrm>
              <a:off x="65786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90" name="Forma libre 89">
              <a:extLst>
                <a:ext uri="{FF2B5EF4-FFF2-40B4-BE49-F238E27FC236}">
                  <a16:creationId xmlns:a16="http://schemas.microsoft.com/office/drawing/2014/main" id="{EC3F0653-00DC-4522-8863-6C72849C7C79}"/>
                </a:ext>
              </a:extLst>
            </p:cNvPr>
            <p:cNvSpPr/>
            <p:nvPr/>
          </p:nvSpPr>
          <p:spPr>
            <a:xfrm>
              <a:off x="736623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6 w 46077"/>
                <a:gd name="connsiteY1" fmla="*/ 1086 h 68150"/>
                <a:gd name="connsiteX2" fmla="*/ 21876 w 46077"/>
                <a:gd name="connsiteY2" fmla="*/ 12490 h 68150"/>
                <a:gd name="connsiteX3" fmla="*/ 21603 w 46077"/>
                <a:gd name="connsiteY3" fmla="*/ 16698 h 68150"/>
                <a:gd name="connsiteX4" fmla="*/ 21876 w 46077"/>
                <a:gd name="connsiteY4" fmla="*/ 16698 h 68150"/>
                <a:gd name="connsiteX5" fmla="*/ 43480 w 46077"/>
                <a:gd name="connsiteY5" fmla="*/ 0 h 68150"/>
                <a:gd name="connsiteX6" fmla="*/ 46077 w 46077"/>
                <a:gd name="connsiteY6" fmla="*/ 271 h 68150"/>
                <a:gd name="connsiteX7" fmla="*/ 46077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6" y="1086"/>
                  </a:lnTo>
                  <a:lnTo>
                    <a:pt x="21876" y="12490"/>
                  </a:lnTo>
                  <a:cubicBezTo>
                    <a:pt x="21876" y="14662"/>
                    <a:pt x="21603" y="16698"/>
                    <a:pt x="21603" y="16698"/>
                  </a:cubicBezTo>
                  <a:lnTo>
                    <a:pt x="21876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7" y="271"/>
                    <a:pt x="46077" y="271"/>
                  </a:cubicBezTo>
                  <a:lnTo>
                    <a:pt x="46077" y="22400"/>
                  </a:lnTo>
                  <a:cubicBezTo>
                    <a:pt x="46077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91" name="Forma libre 90">
              <a:extLst>
                <a:ext uri="{FF2B5EF4-FFF2-40B4-BE49-F238E27FC236}">
                  <a16:creationId xmlns:a16="http://schemas.microsoft.com/office/drawing/2014/main" id="{AA28DD0D-6996-E9E9-A3CB-34DABCC900A1}"/>
                </a:ext>
              </a:extLst>
            </p:cNvPr>
            <p:cNvSpPr/>
            <p:nvPr/>
          </p:nvSpPr>
          <p:spPr>
            <a:xfrm>
              <a:off x="785708" y="429268"/>
              <a:ext cx="74106" cy="67200"/>
            </a:xfrm>
            <a:custGeom>
              <a:avLst/>
              <a:gdLst>
                <a:gd name="connsiteX0" fmla="*/ 0 w 74106"/>
                <a:gd name="connsiteY0" fmla="*/ 0 h 67200"/>
                <a:gd name="connsiteX1" fmla="*/ 23927 w 74106"/>
                <a:gd name="connsiteY1" fmla="*/ 0 h 67200"/>
                <a:gd name="connsiteX2" fmla="*/ 34455 w 74106"/>
                <a:gd name="connsiteY2" fmla="*/ 35704 h 67200"/>
                <a:gd name="connsiteX3" fmla="*/ 36917 w 74106"/>
                <a:gd name="connsiteY3" fmla="*/ 47244 h 67200"/>
                <a:gd name="connsiteX4" fmla="*/ 37190 w 74106"/>
                <a:gd name="connsiteY4" fmla="*/ 47244 h 67200"/>
                <a:gd name="connsiteX5" fmla="*/ 39651 w 74106"/>
                <a:gd name="connsiteY5" fmla="*/ 35704 h 67200"/>
                <a:gd name="connsiteX6" fmla="*/ 50043 w 74106"/>
                <a:gd name="connsiteY6" fmla="*/ 0 h 67200"/>
                <a:gd name="connsiteX7" fmla="*/ 74107 w 74106"/>
                <a:gd name="connsiteY7" fmla="*/ 0 h 67200"/>
                <a:gd name="connsiteX8" fmla="*/ 51136 w 74106"/>
                <a:gd name="connsiteY8" fmla="*/ 67200 h 67200"/>
                <a:gd name="connsiteX9" fmla="*/ 23381 w 74106"/>
                <a:gd name="connsiteY9" fmla="*/ 67200 h 67200"/>
                <a:gd name="connsiteX10" fmla="*/ 0 w 74106"/>
                <a:gd name="connsiteY10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06" h="67200">
                  <a:moveTo>
                    <a:pt x="0" y="0"/>
                  </a:moveTo>
                  <a:lnTo>
                    <a:pt x="23927" y="0"/>
                  </a:lnTo>
                  <a:lnTo>
                    <a:pt x="34455" y="35704"/>
                  </a:lnTo>
                  <a:cubicBezTo>
                    <a:pt x="35823" y="40049"/>
                    <a:pt x="36917" y="47244"/>
                    <a:pt x="36917" y="47244"/>
                  </a:cubicBezTo>
                  <a:lnTo>
                    <a:pt x="37190" y="47244"/>
                  </a:lnTo>
                  <a:cubicBezTo>
                    <a:pt x="37190" y="47244"/>
                    <a:pt x="38421" y="40049"/>
                    <a:pt x="39651" y="35704"/>
                  </a:cubicBezTo>
                  <a:lnTo>
                    <a:pt x="50043" y="0"/>
                  </a:lnTo>
                  <a:lnTo>
                    <a:pt x="74107" y="0"/>
                  </a:lnTo>
                  <a:lnTo>
                    <a:pt x="51136" y="67200"/>
                  </a:lnTo>
                  <a:lnTo>
                    <a:pt x="23381" y="67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92" name="Forma libre 91">
              <a:extLst>
                <a:ext uri="{FF2B5EF4-FFF2-40B4-BE49-F238E27FC236}">
                  <a16:creationId xmlns:a16="http://schemas.microsoft.com/office/drawing/2014/main" id="{4B47FAD1-9838-C2E7-5B3B-48D74A5D7520}"/>
                </a:ext>
              </a:extLst>
            </p:cNvPr>
            <p:cNvSpPr/>
            <p:nvPr/>
          </p:nvSpPr>
          <p:spPr>
            <a:xfrm>
              <a:off x="868292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93" name="Forma libre 92">
              <a:extLst>
                <a:ext uri="{FF2B5EF4-FFF2-40B4-BE49-F238E27FC236}">
                  <a16:creationId xmlns:a16="http://schemas.microsoft.com/office/drawing/2014/main" id="{16C92F1C-9054-23F4-61E9-3D8B1D01E09E}"/>
                </a:ext>
              </a:extLst>
            </p:cNvPr>
            <p:cNvSpPr/>
            <p:nvPr/>
          </p:nvSpPr>
          <p:spPr>
            <a:xfrm>
              <a:off x="90288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6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94" name="Forma libre 93">
              <a:extLst>
                <a:ext uri="{FF2B5EF4-FFF2-40B4-BE49-F238E27FC236}">
                  <a16:creationId xmlns:a16="http://schemas.microsoft.com/office/drawing/2014/main" id="{FDE1A185-A014-BA02-B356-74A1254CE02C}"/>
                </a:ext>
              </a:extLst>
            </p:cNvPr>
            <p:cNvSpPr/>
            <p:nvPr/>
          </p:nvSpPr>
          <p:spPr>
            <a:xfrm>
              <a:off x="98013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95" name="Forma libre 94">
              <a:extLst>
                <a:ext uri="{FF2B5EF4-FFF2-40B4-BE49-F238E27FC236}">
                  <a16:creationId xmlns:a16="http://schemas.microsoft.com/office/drawing/2014/main" id="{12487E1B-257C-427D-7B95-B5D7EE73F4C6}"/>
                </a:ext>
              </a:extLst>
            </p:cNvPr>
            <p:cNvSpPr/>
            <p:nvPr/>
          </p:nvSpPr>
          <p:spPr>
            <a:xfrm>
              <a:off x="101472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96" name="Forma libre 95">
              <a:extLst>
                <a:ext uri="{FF2B5EF4-FFF2-40B4-BE49-F238E27FC236}">
                  <a16:creationId xmlns:a16="http://schemas.microsoft.com/office/drawing/2014/main" id="{3691A5E0-18CF-E335-050E-1A56154F32A1}"/>
                </a:ext>
              </a:extLst>
            </p:cNvPr>
            <p:cNvSpPr/>
            <p:nvPr/>
          </p:nvSpPr>
          <p:spPr>
            <a:xfrm>
              <a:off x="1135869" y="403202"/>
              <a:ext cx="79302" cy="93266"/>
            </a:xfrm>
            <a:custGeom>
              <a:avLst/>
              <a:gdLst>
                <a:gd name="connsiteX0" fmla="*/ 0 w 79302"/>
                <a:gd name="connsiteY0" fmla="*/ 0 h 93266"/>
                <a:gd name="connsiteX1" fmla="*/ 23244 w 79302"/>
                <a:gd name="connsiteY1" fmla="*/ 0 h 93266"/>
                <a:gd name="connsiteX2" fmla="*/ 49222 w 79302"/>
                <a:gd name="connsiteY2" fmla="*/ 43578 h 93266"/>
                <a:gd name="connsiteX3" fmla="*/ 57152 w 79302"/>
                <a:gd name="connsiteY3" fmla="*/ 59462 h 93266"/>
                <a:gd name="connsiteX4" fmla="*/ 57426 w 79302"/>
                <a:gd name="connsiteY4" fmla="*/ 59462 h 93266"/>
                <a:gd name="connsiteX5" fmla="*/ 56332 w 79302"/>
                <a:gd name="connsiteY5" fmla="*/ 43578 h 93266"/>
                <a:gd name="connsiteX6" fmla="*/ 56332 w 79302"/>
                <a:gd name="connsiteY6" fmla="*/ 0 h 93266"/>
                <a:gd name="connsiteX7" fmla="*/ 79302 w 79302"/>
                <a:gd name="connsiteY7" fmla="*/ 0 h 93266"/>
                <a:gd name="connsiteX8" fmla="*/ 79302 w 79302"/>
                <a:gd name="connsiteY8" fmla="*/ 93266 h 93266"/>
                <a:gd name="connsiteX9" fmla="*/ 56195 w 79302"/>
                <a:gd name="connsiteY9" fmla="*/ 93266 h 93266"/>
                <a:gd name="connsiteX10" fmla="*/ 30080 w 79302"/>
                <a:gd name="connsiteY10" fmla="*/ 49823 h 93266"/>
                <a:gd name="connsiteX11" fmla="*/ 22150 w 79302"/>
                <a:gd name="connsiteY11" fmla="*/ 33940 h 93266"/>
                <a:gd name="connsiteX12" fmla="*/ 21877 w 79302"/>
                <a:gd name="connsiteY12" fmla="*/ 33940 h 93266"/>
                <a:gd name="connsiteX13" fmla="*/ 22970 w 79302"/>
                <a:gd name="connsiteY13" fmla="*/ 49823 h 93266"/>
                <a:gd name="connsiteX14" fmla="*/ 22970 w 79302"/>
                <a:gd name="connsiteY14" fmla="*/ 93266 h 93266"/>
                <a:gd name="connsiteX15" fmla="*/ 0 w 79302"/>
                <a:gd name="connsiteY15" fmla="*/ 93266 h 93266"/>
                <a:gd name="connsiteX16" fmla="*/ 0 w 79302"/>
                <a:gd name="connsiteY16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302" h="93266">
                  <a:moveTo>
                    <a:pt x="0" y="0"/>
                  </a:moveTo>
                  <a:lnTo>
                    <a:pt x="23244" y="0"/>
                  </a:lnTo>
                  <a:lnTo>
                    <a:pt x="49222" y="43578"/>
                  </a:lnTo>
                  <a:cubicBezTo>
                    <a:pt x="52914" y="49688"/>
                    <a:pt x="57152" y="59462"/>
                    <a:pt x="57152" y="59462"/>
                  </a:cubicBezTo>
                  <a:lnTo>
                    <a:pt x="57426" y="59462"/>
                  </a:lnTo>
                  <a:cubicBezTo>
                    <a:pt x="57426" y="59462"/>
                    <a:pt x="56332" y="49416"/>
                    <a:pt x="56332" y="43578"/>
                  </a:cubicBezTo>
                  <a:lnTo>
                    <a:pt x="56332" y="0"/>
                  </a:lnTo>
                  <a:lnTo>
                    <a:pt x="79302" y="0"/>
                  </a:lnTo>
                  <a:lnTo>
                    <a:pt x="79302" y="93266"/>
                  </a:lnTo>
                  <a:lnTo>
                    <a:pt x="56195" y="93266"/>
                  </a:lnTo>
                  <a:lnTo>
                    <a:pt x="30080" y="49823"/>
                  </a:lnTo>
                  <a:cubicBezTo>
                    <a:pt x="26389" y="43714"/>
                    <a:pt x="22150" y="33940"/>
                    <a:pt x="22150" y="33940"/>
                  </a:cubicBezTo>
                  <a:lnTo>
                    <a:pt x="21877" y="33940"/>
                  </a:lnTo>
                  <a:cubicBezTo>
                    <a:pt x="21877" y="33940"/>
                    <a:pt x="22970" y="43986"/>
                    <a:pt x="22970" y="49823"/>
                  </a:cubicBezTo>
                  <a:lnTo>
                    <a:pt x="22970" y="93266"/>
                  </a:lnTo>
                  <a:lnTo>
                    <a:pt x="0" y="93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97" name="Forma libre 96">
              <a:extLst>
                <a:ext uri="{FF2B5EF4-FFF2-40B4-BE49-F238E27FC236}">
                  <a16:creationId xmlns:a16="http://schemas.microsoft.com/office/drawing/2014/main" id="{16C9E162-002E-B98A-AD46-6E18F3D9A05F}"/>
                </a:ext>
              </a:extLst>
            </p:cNvPr>
            <p:cNvSpPr/>
            <p:nvPr/>
          </p:nvSpPr>
          <p:spPr>
            <a:xfrm>
              <a:off x="1229391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98" name="Forma libre 97">
              <a:extLst>
                <a:ext uri="{FF2B5EF4-FFF2-40B4-BE49-F238E27FC236}">
                  <a16:creationId xmlns:a16="http://schemas.microsoft.com/office/drawing/2014/main" id="{5E803CE2-899D-801C-A197-AEAFEF1D6027}"/>
                </a:ext>
              </a:extLst>
            </p:cNvPr>
            <p:cNvSpPr/>
            <p:nvPr/>
          </p:nvSpPr>
          <p:spPr>
            <a:xfrm>
              <a:off x="130322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5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99" name="Forma libre 98">
              <a:extLst>
                <a:ext uri="{FF2B5EF4-FFF2-40B4-BE49-F238E27FC236}">
                  <a16:creationId xmlns:a16="http://schemas.microsoft.com/office/drawing/2014/main" id="{91D058D2-D19B-4984-9D1E-257ED828B9E6}"/>
                </a:ext>
              </a:extLst>
            </p:cNvPr>
            <p:cNvSpPr/>
            <p:nvPr/>
          </p:nvSpPr>
          <p:spPr>
            <a:xfrm>
              <a:off x="138047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00" name="Forma libre 99">
              <a:extLst>
                <a:ext uri="{FF2B5EF4-FFF2-40B4-BE49-F238E27FC236}">
                  <a16:creationId xmlns:a16="http://schemas.microsoft.com/office/drawing/2014/main" id="{FDB0E2C9-5C52-DD24-AA8B-4D573EB07F8F}"/>
                </a:ext>
              </a:extLst>
            </p:cNvPr>
            <p:cNvSpPr/>
            <p:nvPr/>
          </p:nvSpPr>
          <p:spPr>
            <a:xfrm>
              <a:off x="1415205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3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3" y="18735"/>
                    <a:pt x="22834" y="25115"/>
                    <a:pt x="22834" y="35297"/>
                  </a:cubicBezTo>
                  <a:cubicBezTo>
                    <a:pt x="22834" y="45479"/>
                    <a:pt x="29943" y="51452"/>
                    <a:pt x="38147" y="5145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01" name="Forma libre 100">
              <a:extLst>
                <a:ext uri="{FF2B5EF4-FFF2-40B4-BE49-F238E27FC236}">
                  <a16:creationId xmlns:a16="http://schemas.microsoft.com/office/drawing/2014/main" id="{7F593938-C352-AE5A-FDCA-6BDAC31F88D1}"/>
                </a:ext>
              </a:extLst>
            </p:cNvPr>
            <p:cNvSpPr/>
            <p:nvPr/>
          </p:nvSpPr>
          <p:spPr>
            <a:xfrm>
              <a:off x="1503531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4 w 67680"/>
                <a:gd name="connsiteY8" fmla="*/ 68694 h 68693"/>
                <a:gd name="connsiteX9" fmla="*/ 44984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4" y="68694"/>
                  </a:lnTo>
                  <a:lnTo>
                    <a:pt x="44984" y="29324"/>
                  </a:lnTo>
                  <a:cubicBezTo>
                    <a:pt x="44984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02" name="Forma libre 101">
              <a:extLst>
                <a:ext uri="{FF2B5EF4-FFF2-40B4-BE49-F238E27FC236}">
                  <a16:creationId xmlns:a16="http://schemas.microsoft.com/office/drawing/2014/main" id="{E161DADE-3934-8D3F-6175-53F1B30DB294}"/>
                </a:ext>
              </a:extLst>
            </p:cNvPr>
            <p:cNvSpPr/>
            <p:nvPr/>
          </p:nvSpPr>
          <p:spPr>
            <a:xfrm>
              <a:off x="1581876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03" name="Forma libre 102">
              <a:extLst>
                <a:ext uri="{FF2B5EF4-FFF2-40B4-BE49-F238E27FC236}">
                  <a16:creationId xmlns:a16="http://schemas.microsoft.com/office/drawing/2014/main" id="{914A6F6B-13BD-CDBF-D4A3-82C2D7690591}"/>
                </a:ext>
              </a:extLst>
            </p:cNvPr>
            <p:cNvSpPr/>
            <p:nvPr/>
          </p:nvSpPr>
          <p:spPr>
            <a:xfrm>
              <a:off x="1659675" y="403202"/>
              <a:ext cx="31720" cy="93944"/>
            </a:xfrm>
            <a:custGeom>
              <a:avLst/>
              <a:gdLst>
                <a:gd name="connsiteX0" fmla="*/ 0 w 31720"/>
                <a:gd name="connsiteY0" fmla="*/ 0 h 93944"/>
                <a:gd name="connsiteX1" fmla="*/ 22697 w 31720"/>
                <a:gd name="connsiteY1" fmla="*/ 0 h 93944"/>
                <a:gd name="connsiteX2" fmla="*/ 22697 w 31720"/>
                <a:gd name="connsiteY2" fmla="*/ 65436 h 93944"/>
                <a:gd name="connsiteX3" fmla="*/ 28986 w 31720"/>
                <a:gd name="connsiteY3" fmla="*/ 73988 h 93944"/>
                <a:gd name="connsiteX4" fmla="*/ 31721 w 31720"/>
                <a:gd name="connsiteY4" fmla="*/ 73988 h 93944"/>
                <a:gd name="connsiteX5" fmla="*/ 31721 w 31720"/>
                <a:gd name="connsiteY5" fmla="*/ 93538 h 93944"/>
                <a:gd name="connsiteX6" fmla="*/ 24885 w 31720"/>
                <a:gd name="connsiteY6" fmla="*/ 93945 h 93944"/>
                <a:gd name="connsiteX7" fmla="*/ 0 w 31720"/>
                <a:gd name="connsiteY7" fmla="*/ 68558 h 93944"/>
                <a:gd name="connsiteX8" fmla="*/ 0 w 31720"/>
                <a:gd name="connsiteY8" fmla="*/ 136 h 9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20" h="93944">
                  <a:moveTo>
                    <a:pt x="0" y="0"/>
                  </a:moveTo>
                  <a:lnTo>
                    <a:pt x="22697" y="0"/>
                  </a:lnTo>
                  <a:lnTo>
                    <a:pt x="22697" y="65436"/>
                  </a:lnTo>
                  <a:cubicBezTo>
                    <a:pt x="22697" y="71816"/>
                    <a:pt x="23927" y="73988"/>
                    <a:pt x="28986" y="73988"/>
                  </a:cubicBezTo>
                  <a:cubicBezTo>
                    <a:pt x="30490" y="73988"/>
                    <a:pt x="31721" y="73988"/>
                    <a:pt x="31721" y="73988"/>
                  </a:cubicBezTo>
                  <a:lnTo>
                    <a:pt x="31721" y="93538"/>
                  </a:lnTo>
                  <a:cubicBezTo>
                    <a:pt x="31721" y="93538"/>
                    <a:pt x="28576" y="93945"/>
                    <a:pt x="24885" y="93945"/>
                  </a:cubicBezTo>
                  <a:cubicBezTo>
                    <a:pt x="12852" y="93945"/>
                    <a:pt x="0" y="91094"/>
                    <a:pt x="0" y="68558"/>
                  </a:cubicBezTo>
                  <a:lnTo>
                    <a:pt x="0" y="136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04" name="Forma libre 103">
              <a:extLst>
                <a:ext uri="{FF2B5EF4-FFF2-40B4-BE49-F238E27FC236}">
                  <a16:creationId xmlns:a16="http://schemas.microsoft.com/office/drawing/2014/main" id="{0732D4A3-E41D-3AC7-0025-9797F01B11F3}"/>
                </a:ext>
              </a:extLst>
            </p:cNvPr>
            <p:cNvSpPr/>
            <p:nvPr/>
          </p:nvSpPr>
          <p:spPr>
            <a:xfrm>
              <a:off x="1728449" y="403067"/>
              <a:ext cx="71645" cy="94759"/>
            </a:xfrm>
            <a:custGeom>
              <a:avLst/>
              <a:gdLst>
                <a:gd name="connsiteX0" fmla="*/ 30901 w 71645"/>
                <a:gd name="connsiteY0" fmla="*/ 24572 h 94759"/>
                <a:gd name="connsiteX1" fmla="*/ 48675 w 71645"/>
                <a:gd name="connsiteY1" fmla="*/ 29867 h 94759"/>
                <a:gd name="connsiteX2" fmla="*/ 48949 w 71645"/>
                <a:gd name="connsiteY2" fmla="*/ 29867 h 94759"/>
                <a:gd name="connsiteX3" fmla="*/ 48949 w 71645"/>
                <a:gd name="connsiteY3" fmla="*/ 26880 h 94759"/>
                <a:gd name="connsiteX4" fmla="*/ 48949 w 71645"/>
                <a:gd name="connsiteY4" fmla="*/ 0 h 94759"/>
                <a:gd name="connsiteX5" fmla="*/ 71646 w 71645"/>
                <a:gd name="connsiteY5" fmla="*/ 0 h 94759"/>
                <a:gd name="connsiteX6" fmla="*/ 71646 w 71645"/>
                <a:gd name="connsiteY6" fmla="*/ 93266 h 94759"/>
                <a:gd name="connsiteX7" fmla="*/ 50316 w 71645"/>
                <a:gd name="connsiteY7" fmla="*/ 93266 h 94759"/>
                <a:gd name="connsiteX8" fmla="*/ 50316 w 71645"/>
                <a:gd name="connsiteY8" fmla="*/ 88786 h 94759"/>
                <a:gd name="connsiteX9" fmla="*/ 50316 w 71645"/>
                <a:gd name="connsiteY9" fmla="*/ 84985 h 94759"/>
                <a:gd name="connsiteX10" fmla="*/ 50043 w 71645"/>
                <a:gd name="connsiteY10" fmla="*/ 84985 h 94759"/>
                <a:gd name="connsiteX11" fmla="*/ 30490 w 71645"/>
                <a:gd name="connsiteY11" fmla="*/ 94759 h 94759"/>
                <a:gd name="connsiteX12" fmla="*/ 0 w 71645"/>
                <a:gd name="connsiteY12" fmla="*/ 59598 h 94759"/>
                <a:gd name="connsiteX13" fmla="*/ 30901 w 71645"/>
                <a:gd name="connsiteY13" fmla="*/ 24572 h 94759"/>
                <a:gd name="connsiteX14" fmla="*/ 36096 w 71645"/>
                <a:gd name="connsiteY14" fmla="*/ 76161 h 94759"/>
                <a:gd name="connsiteX15" fmla="*/ 49359 w 71645"/>
                <a:gd name="connsiteY15" fmla="*/ 59598 h 94759"/>
                <a:gd name="connsiteX16" fmla="*/ 36096 w 71645"/>
                <a:gd name="connsiteY16" fmla="*/ 43578 h 94759"/>
                <a:gd name="connsiteX17" fmla="*/ 22834 w 71645"/>
                <a:gd name="connsiteY17" fmla="*/ 59598 h 94759"/>
                <a:gd name="connsiteX18" fmla="*/ 36096 w 71645"/>
                <a:gd name="connsiteY18" fmla="*/ 76161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645" h="94759">
                  <a:moveTo>
                    <a:pt x="30901" y="24572"/>
                  </a:moveTo>
                  <a:cubicBezTo>
                    <a:pt x="44573" y="24572"/>
                    <a:pt x="48675" y="29867"/>
                    <a:pt x="48675" y="29867"/>
                  </a:cubicBezTo>
                  <a:lnTo>
                    <a:pt x="48949" y="29867"/>
                  </a:lnTo>
                  <a:cubicBezTo>
                    <a:pt x="48949" y="29867"/>
                    <a:pt x="48949" y="28509"/>
                    <a:pt x="48949" y="26880"/>
                  </a:cubicBezTo>
                  <a:lnTo>
                    <a:pt x="48949" y="0"/>
                  </a:lnTo>
                  <a:lnTo>
                    <a:pt x="71646" y="0"/>
                  </a:lnTo>
                  <a:lnTo>
                    <a:pt x="71646" y="93266"/>
                  </a:lnTo>
                  <a:lnTo>
                    <a:pt x="50316" y="93266"/>
                  </a:lnTo>
                  <a:lnTo>
                    <a:pt x="50316" y="88786"/>
                  </a:lnTo>
                  <a:cubicBezTo>
                    <a:pt x="50316" y="86750"/>
                    <a:pt x="50316" y="84985"/>
                    <a:pt x="50316" y="84985"/>
                  </a:cubicBezTo>
                  <a:lnTo>
                    <a:pt x="50043" y="84985"/>
                  </a:lnTo>
                  <a:cubicBezTo>
                    <a:pt x="50043" y="84985"/>
                    <a:pt x="44437" y="94759"/>
                    <a:pt x="30490" y="94759"/>
                  </a:cubicBezTo>
                  <a:cubicBezTo>
                    <a:pt x="12169" y="94759"/>
                    <a:pt x="0" y="80369"/>
                    <a:pt x="0" y="59598"/>
                  </a:cubicBezTo>
                  <a:cubicBezTo>
                    <a:pt x="0" y="38827"/>
                    <a:pt x="12852" y="24572"/>
                    <a:pt x="30901" y="24572"/>
                  </a:cubicBezTo>
                  <a:close/>
                  <a:moveTo>
                    <a:pt x="36096" y="76161"/>
                  </a:moveTo>
                  <a:cubicBezTo>
                    <a:pt x="42933" y="76161"/>
                    <a:pt x="49359" y="71137"/>
                    <a:pt x="49359" y="59598"/>
                  </a:cubicBezTo>
                  <a:cubicBezTo>
                    <a:pt x="49359" y="51452"/>
                    <a:pt x="44984" y="43578"/>
                    <a:pt x="36096" y="43578"/>
                  </a:cubicBezTo>
                  <a:cubicBezTo>
                    <a:pt x="28986" y="43578"/>
                    <a:pt x="22834" y="49280"/>
                    <a:pt x="22834" y="59598"/>
                  </a:cubicBezTo>
                  <a:cubicBezTo>
                    <a:pt x="22834" y="69916"/>
                    <a:pt x="28166" y="76161"/>
                    <a:pt x="36096" y="76161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05" name="Forma libre 104">
              <a:extLst>
                <a:ext uri="{FF2B5EF4-FFF2-40B4-BE49-F238E27FC236}">
                  <a16:creationId xmlns:a16="http://schemas.microsoft.com/office/drawing/2014/main" id="{9F0AF1B1-FCE3-019C-7B83-F44DE5B62914}"/>
                </a:ext>
              </a:extLst>
            </p:cNvPr>
            <p:cNvSpPr/>
            <p:nvPr/>
          </p:nvSpPr>
          <p:spPr>
            <a:xfrm>
              <a:off x="1811853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06" name="Forma libre 105">
              <a:extLst>
                <a:ext uri="{FF2B5EF4-FFF2-40B4-BE49-F238E27FC236}">
                  <a16:creationId xmlns:a16="http://schemas.microsoft.com/office/drawing/2014/main" id="{6B691079-6443-DAC9-0E84-29798BE834AB}"/>
                </a:ext>
              </a:extLst>
            </p:cNvPr>
            <p:cNvSpPr/>
            <p:nvPr/>
          </p:nvSpPr>
          <p:spPr>
            <a:xfrm>
              <a:off x="1921099" y="403202"/>
              <a:ext cx="102135" cy="93266"/>
            </a:xfrm>
            <a:custGeom>
              <a:avLst/>
              <a:gdLst>
                <a:gd name="connsiteX0" fmla="*/ 7247 w 102135"/>
                <a:gd name="connsiteY0" fmla="*/ 0 h 93266"/>
                <a:gd name="connsiteX1" fmla="*/ 32268 w 102135"/>
                <a:gd name="connsiteY1" fmla="*/ 0 h 93266"/>
                <a:gd name="connsiteX2" fmla="*/ 45941 w 102135"/>
                <a:gd name="connsiteY2" fmla="*/ 39370 h 93266"/>
                <a:gd name="connsiteX3" fmla="*/ 50726 w 102135"/>
                <a:gd name="connsiteY3" fmla="*/ 54711 h 93266"/>
                <a:gd name="connsiteX4" fmla="*/ 51000 w 102135"/>
                <a:gd name="connsiteY4" fmla="*/ 54711 h 93266"/>
                <a:gd name="connsiteX5" fmla="*/ 55785 w 102135"/>
                <a:gd name="connsiteY5" fmla="*/ 39370 h 93266"/>
                <a:gd name="connsiteX6" fmla="*/ 69458 w 102135"/>
                <a:gd name="connsiteY6" fmla="*/ 0 h 93266"/>
                <a:gd name="connsiteX7" fmla="*/ 94479 w 102135"/>
                <a:gd name="connsiteY7" fmla="*/ 0 h 93266"/>
                <a:gd name="connsiteX8" fmla="*/ 102136 w 102135"/>
                <a:gd name="connsiteY8" fmla="*/ 93266 h 93266"/>
                <a:gd name="connsiteX9" fmla="*/ 79166 w 102135"/>
                <a:gd name="connsiteY9" fmla="*/ 93266 h 93266"/>
                <a:gd name="connsiteX10" fmla="*/ 76294 w 102135"/>
                <a:gd name="connsiteY10" fmla="*/ 51317 h 93266"/>
                <a:gd name="connsiteX11" fmla="*/ 76294 w 102135"/>
                <a:gd name="connsiteY11" fmla="*/ 35704 h 93266"/>
                <a:gd name="connsiteX12" fmla="*/ 76021 w 102135"/>
                <a:gd name="connsiteY12" fmla="*/ 35704 h 93266"/>
                <a:gd name="connsiteX13" fmla="*/ 70825 w 102135"/>
                <a:gd name="connsiteY13" fmla="*/ 51317 h 93266"/>
                <a:gd name="connsiteX14" fmla="*/ 60981 w 102135"/>
                <a:gd name="connsiteY14" fmla="*/ 78333 h 93266"/>
                <a:gd name="connsiteX15" fmla="*/ 41292 w 102135"/>
                <a:gd name="connsiteY15" fmla="*/ 78333 h 93266"/>
                <a:gd name="connsiteX16" fmla="*/ 31447 w 102135"/>
                <a:gd name="connsiteY16" fmla="*/ 51317 h 93266"/>
                <a:gd name="connsiteX17" fmla="*/ 26252 w 102135"/>
                <a:gd name="connsiteY17" fmla="*/ 35704 h 93266"/>
                <a:gd name="connsiteX18" fmla="*/ 25978 w 102135"/>
                <a:gd name="connsiteY18" fmla="*/ 35704 h 93266"/>
                <a:gd name="connsiteX19" fmla="*/ 25978 w 102135"/>
                <a:gd name="connsiteY19" fmla="*/ 51317 h 93266"/>
                <a:gd name="connsiteX20" fmla="*/ 23107 w 102135"/>
                <a:gd name="connsiteY20" fmla="*/ 93266 h 93266"/>
                <a:gd name="connsiteX21" fmla="*/ 0 w 102135"/>
                <a:gd name="connsiteY21" fmla="*/ 93266 h 93266"/>
                <a:gd name="connsiteX22" fmla="*/ 7794 w 102135"/>
                <a:gd name="connsiteY22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135" h="93266">
                  <a:moveTo>
                    <a:pt x="7247" y="0"/>
                  </a:moveTo>
                  <a:lnTo>
                    <a:pt x="32268" y="0"/>
                  </a:lnTo>
                  <a:lnTo>
                    <a:pt x="45941" y="39370"/>
                  </a:lnTo>
                  <a:cubicBezTo>
                    <a:pt x="47992" y="45343"/>
                    <a:pt x="50726" y="54711"/>
                    <a:pt x="50726" y="54711"/>
                  </a:cubicBezTo>
                  <a:lnTo>
                    <a:pt x="51000" y="54711"/>
                  </a:lnTo>
                  <a:cubicBezTo>
                    <a:pt x="51000" y="54711"/>
                    <a:pt x="53597" y="45343"/>
                    <a:pt x="55785" y="39370"/>
                  </a:cubicBezTo>
                  <a:lnTo>
                    <a:pt x="69458" y="0"/>
                  </a:lnTo>
                  <a:lnTo>
                    <a:pt x="94479" y="0"/>
                  </a:lnTo>
                  <a:lnTo>
                    <a:pt x="102136" y="93266"/>
                  </a:lnTo>
                  <a:lnTo>
                    <a:pt x="79166" y="93266"/>
                  </a:lnTo>
                  <a:lnTo>
                    <a:pt x="76294" y="51317"/>
                  </a:lnTo>
                  <a:cubicBezTo>
                    <a:pt x="75747" y="44257"/>
                    <a:pt x="76294" y="35704"/>
                    <a:pt x="76294" y="35704"/>
                  </a:cubicBezTo>
                  <a:lnTo>
                    <a:pt x="76021" y="35704"/>
                  </a:lnTo>
                  <a:cubicBezTo>
                    <a:pt x="76021" y="35704"/>
                    <a:pt x="72876" y="45479"/>
                    <a:pt x="70825" y="51317"/>
                  </a:cubicBezTo>
                  <a:lnTo>
                    <a:pt x="60981" y="78333"/>
                  </a:lnTo>
                  <a:lnTo>
                    <a:pt x="41292" y="78333"/>
                  </a:lnTo>
                  <a:lnTo>
                    <a:pt x="31447" y="51317"/>
                  </a:lnTo>
                  <a:cubicBezTo>
                    <a:pt x="29396" y="45479"/>
                    <a:pt x="26252" y="35704"/>
                    <a:pt x="26252" y="35704"/>
                  </a:cubicBezTo>
                  <a:lnTo>
                    <a:pt x="25978" y="35704"/>
                  </a:lnTo>
                  <a:cubicBezTo>
                    <a:pt x="25978" y="35704"/>
                    <a:pt x="26525" y="44257"/>
                    <a:pt x="25978" y="51317"/>
                  </a:cubicBezTo>
                  <a:lnTo>
                    <a:pt x="23107" y="93266"/>
                  </a:lnTo>
                  <a:lnTo>
                    <a:pt x="0" y="93266"/>
                  </a:lnTo>
                  <a:lnTo>
                    <a:pt x="7794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07" name="Forma libre 106">
              <a:extLst>
                <a:ext uri="{FF2B5EF4-FFF2-40B4-BE49-F238E27FC236}">
                  <a16:creationId xmlns:a16="http://schemas.microsoft.com/office/drawing/2014/main" id="{46226E14-96D2-5E71-CCA8-79D5255E6701}"/>
                </a:ext>
              </a:extLst>
            </p:cNvPr>
            <p:cNvSpPr/>
            <p:nvPr/>
          </p:nvSpPr>
          <p:spPr>
            <a:xfrm>
              <a:off x="203444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2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08" name="Forma libre 107">
              <a:extLst>
                <a:ext uri="{FF2B5EF4-FFF2-40B4-BE49-F238E27FC236}">
                  <a16:creationId xmlns:a16="http://schemas.microsoft.com/office/drawing/2014/main" id="{DCE338A1-0478-A24E-953B-1D1F76F30578}"/>
                </a:ext>
              </a:extLst>
            </p:cNvPr>
            <p:cNvSpPr/>
            <p:nvPr/>
          </p:nvSpPr>
          <p:spPr>
            <a:xfrm>
              <a:off x="2113339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3 w 67680"/>
                <a:gd name="connsiteY8" fmla="*/ 68694 h 68693"/>
                <a:gd name="connsiteX9" fmla="*/ 44983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3" y="68694"/>
                  </a:lnTo>
                  <a:lnTo>
                    <a:pt x="44983" y="29324"/>
                  </a:lnTo>
                  <a:cubicBezTo>
                    <a:pt x="44983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09" name="Forma libre 108">
              <a:extLst>
                <a:ext uri="{FF2B5EF4-FFF2-40B4-BE49-F238E27FC236}">
                  <a16:creationId xmlns:a16="http://schemas.microsoft.com/office/drawing/2014/main" id="{836C928C-20AF-4931-31EB-594EE1D1C71C}"/>
                </a:ext>
              </a:extLst>
            </p:cNvPr>
            <p:cNvSpPr/>
            <p:nvPr/>
          </p:nvSpPr>
          <p:spPr>
            <a:xfrm>
              <a:off x="219195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147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147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10" name="Forma libre 109">
              <a:extLst>
                <a:ext uri="{FF2B5EF4-FFF2-40B4-BE49-F238E27FC236}">
                  <a16:creationId xmlns:a16="http://schemas.microsoft.com/office/drawing/2014/main" id="{C0203A0B-5DBE-7181-0332-56B2D5121D6A}"/>
                </a:ext>
              </a:extLst>
            </p:cNvPr>
            <p:cNvSpPr/>
            <p:nvPr/>
          </p:nvSpPr>
          <p:spPr>
            <a:xfrm>
              <a:off x="2280284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7 w 46077"/>
                <a:gd name="connsiteY1" fmla="*/ 1086 h 68150"/>
                <a:gd name="connsiteX2" fmla="*/ 21877 w 46077"/>
                <a:gd name="connsiteY2" fmla="*/ 12490 h 68150"/>
                <a:gd name="connsiteX3" fmla="*/ 21603 w 46077"/>
                <a:gd name="connsiteY3" fmla="*/ 16698 h 68150"/>
                <a:gd name="connsiteX4" fmla="*/ 21877 w 46077"/>
                <a:gd name="connsiteY4" fmla="*/ 16698 h 68150"/>
                <a:gd name="connsiteX5" fmla="*/ 43480 w 46077"/>
                <a:gd name="connsiteY5" fmla="*/ 0 h 68150"/>
                <a:gd name="connsiteX6" fmla="*/ 46078 w 46077"/>
                <a:gd name="connsiteY6" fmla="*/ 271 h 68150"/>
                <a:gd name="connsiteX7" fmla="*/ 46078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7" y="1086"/>
                  </a:lnTo>
                  <a:lnTo>
                    <a:pt x="21877" y="12490"/>
                  </a:lnTo>
                  <a:cubicBezTo>
                    <a:pt x="21877" y="14662"/>
                    <a:pt x="21603" y="16698"/>
                    <a:pt x="21603" y="16698"/>
                  </a:cubicBezTo>
                  <a:lnTo>
                    <a:pt x="21877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8" y="271"/>
                    <a:pt x="46078" y="271"/>
                  </a:cubicBezTo>
                  <a:lnTo>
                    <a:pt x="46078" y="22400"/>
                  </a:lnTo>
                  <a:cubicBezTo>
                    <a:pt x="46078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11" name="Forma libre 110">
              <a:extLst>
                <a:ext uri="{FF2B5EF4-FFF2-40B4-BE49-F238E27FC236}">
                  <a16:creationId xmlns:a16="http://schemas.microsoft.com/office/drawing/2014/main" id="{5BAD7E73-0895-0876-91E3-085E623EDF35}"/>
                </a:ext>
              </a:extLst>
            </p:cNvPr>
            <p:cNvSpPr/>
            <p:nvPr/>
          </p:nvSpPr>
          <p:spPr>
            <a:xfrm>
              <a:off x="2331968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0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0" y="39506"/>
                  </a:lnTo>
                  <a:cubicBezTo>
                    <a:pt x="25021" y="47787"/>
                    <a:pt x="31857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12" name="Forma libre 111">
              <a:extLst>
                <a:ext uri="{FF2B5EF4-FFF2-40B4-BE49-F238E27FC236}">
                  <a16:creationId xmlns:a16="http://schemas.microsoft.com/office/drawing/2014/main" id="{14E81623-6FD9-9DD6-A22C-67FECB119470}"/>
                </a:ext>
              </a:extLst>
            </p:cNvPr>
            <p:cNvSpPr/>
            <p:nvPr/>
          </p:nvSpPr>
          <p:spPr>
            <a:xfrm>
              <a:off x="2405527" y="427775"/>
              <a:ext cx="54828" cy="70458"/>
            </a:xfrm>
            <a:custGeom>
              <a:avLst/>
              <a:gdLst>
                <a:gd name="connsiteX0" fmla="*/ 9708 w 54828"/>
                <a:gd name="connsiteY0" fmla="*/ 45208 h 70458"/>
                <a:gd name="connsiteX1" fmla="*/ 26935 w 54828"/>
                <a:gd name="connsiteY1" fmla="*/ 51996 h 70458"/>
                <a:gd name="connsiteX2" fmla="*/ 33635 w 54828"/>
                <a:gd name="connsiteY2" fmla="*/ 48873 h 70458"/>
                <a:gd name="connsiteX3" fmla="*/ 2051 w 54828"/>
                <a:gd name="connsiteY3" fmla="*/ 20500 h 70458"/>
                <a:gd name="connsiteX4" fmla="*/ 29944 w 54828"/>
                <a:gd name="connsiteY4" fmla="*/ 0 h 70458"/>
                <a:gd name="connsiteX5" fmla="*/ 53734 w 54828"/>
                <a:gd name="connsiteY5" fmla="*/ 7738 h 70458"/>
                <a:gd name="connsiteX6" fmla="*/ 45941 w 54828"/>
                <a:gd name="connsiteY6" fmla="*/ 23758 h 70458"/>
                <a:gd name="connsiteX7" fmla="*/ 29944 w 54828"/>
                <a:gd name="connsiteY7" fmla="*/ 18327 h 70458"/>
                <a:gd name="connsiteX8" fmla="*/ 23244 w 54828"/>
                <a:gd name="connsiteY8" fmla="*/ 21586 h 70458"/>
                <a:gd name="connsiteX9" fmla="*/ 54828 w 54828"/>
                <a:gd name="connsiteY9" fmla="*/ 49145 h 70458"/>
                <a:gd name="connsiteX10" fmla="*/ 27072 w 54828"/>
                <a:gd name="connsiteY10" fmla="*/ 70459 h 70458"/>
                <a:gd name="connsiteX11" fmla="*/ 0 w 54828"/>
                <a:gd name="connsiteY11" fmla="*/ 60548 h 70458"/>
                <a:gd name="connsiteX12" fmla="*/ 9708 w 54828"/>
                <a:gd name="connsiteY12" fmla="*/ 45479 h 7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28" h="70458">
                  <a:moveTo>
                    <a:pt x="9708" y="45208"/>
                  </a:moveTo>
                  <a:cubicBezTo>
                    <a:pt x="9708" y="45208"/>
                    <a:pt x="17228" y="51996"/>
                    <a:pt x="26935" y="51996"/>
                  </a:cubicBezTo>
                  <a:cubicBezTo>
                    <a:pt x="30354" y="51996"/>
                    <a:pt x="33635" y="51045"/>
                    <a:pt x="33635" y="48873"/>
                  </a:cubicBezTo>
                  <a:cubicBezTo>
                    <a:pt x="33635" y="43035"/>
                    <a:pt x="2051" y="42357"/>
                    <a:pt x="2051" y="20500"/>
                  </a:cubicBezTo>
                  <a:cubicBezTo>
                    <a:pt x="2051" y="7874"/>
                    <a:pt x="14220" y="0"/>
                    <a:pt x="29944" y="0"/>
                  </a:cubicBezTo>
                  <a:cubicBezTo>
                    <a:pt x="45667" y="0"/>
                    <a:pt x="53734" y="7738"/>
                    <a:pt x="53734" y="7738"/>
                  </a:cubicBezTo>
                  <a:lnTo>
                    <a:pt x="45941" y="23758"/>
                  </a:lnTo>
                  <a:cubicBezTo>
                    <a:pt x="45941" y="23758"/>
                    <a:pt x="39378" y="18327"/>
                    <a:pt x="29944" y="18327"/>
                  </a:cubicBezTo>
                  <a:cubicBezTo>
                    <a:pt x="26525" y="18327"/>
                    <a:pt x="23244" y="19278"/>
                    <a:pt x="23244" y="21586"/>
                  </a:cubicBezTo>
                  <a:cubicBezTo>
                    <a:pt x="23244" y="26609"/>
                    <a:pt x="54828" y="27423"/>
                    <a:pt x="54828" y="49145"/>
                  </a:cubicBezTo>
                  <a:cubicBezTo>
                    <a:pt x="54828" y="60684"/>
                    <a:pt x="44574" y="70459"/>
                    <a:pt x="27072" y="70459"/>
                  </a:cubicBezTo>
                  <a:cubicBezTo>
                    <a:pt x="9571" y="70459"/>
                    <a:pt x="0" y="60548"/>
                    <a:pt x="0" y="60548"/>
                  </a:cubicBezTo>
                  <a:lnTo>
                    <a:pt x="9708" y="4547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13" name="Forma libre 112">
              <a:extLst>
                <a:ext uri="{FF2B5EF4-FFF2-40B4-BE49-F238E27FC236}">
                  <a16:creationId xmlns:a16="http://schemas.microsoft.com/office/drawing/2014/main" id="{8F610AF6-CCF9-27C7-90B2-87C3EF21755C}"/>
                </a:ext>
              </a:extLst>
            </p:cNvPr>
            <p:cNvSpPr/>
            <p:nvPr/>
          </p:nvSpPr>
          <p:spPr>
            <a:xfrm>
              <a:off x="2500006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14" name="Forma libre 113">
              <a:extLst>
                <a:ext uri="{FF2B5EF4-FFF2-40B4-BE49-F238E27FC236}">
                  <a16:creationId xmlns:a16="http://schemas.microsoft.com/office/drawing/2014/main" id="{36A9324B-8C9D-98C7-806D-E1FBE6E0A57E}"/>
                </a:ext>
              </a:extLst>
            </p:cNvPr>
            <p:cNvSpPr/>
            <p:nvPr/>
          </p:nvSpPr>
          <p:spPr>
            <a:xfrm>
              <a:off x="2579993" y="401709"/>
              <a:ext cx="70551" cy="96252"/>
            </a:xfrm>
            <a:custGeom>
              <a:avLst/>
              <a:gdLst>
                <a:gd name="connsiteX0" fmla="*/ 0 w 70551"/>
                <a:gd name="connsiteY0" fmla="*/ 47923 h 96252"/>
                <a:gd name="connsiteX1" fmla="*/ 35276 w 70551"/>
                <a:gd name="connsiteY1" fmla="*/ 0 h 96252"/>
                <a:gd name="connsiteX2" fmla="*/ 70552 w 70551"/>
                <a:gd name="connsiteY2" fmla="*/ 47923 h 96252"/>
                <a:gd name="connsiteX3" fmla="*/ 35276 w 70551"/>
                <a:gd name="connsiteY3" fmla="*/ 96253 h 96252"/>
                <a:gd name="connsiteX4" fmla="*/ 0 w 70551"/>
                <a:gd name="connsiteY4" fmla="*/ 47923 h 96252"/>
                <a:gd name="connsiteX5" fmla="*/ 47034 w 70551"/>
                <a:gd name="connsiteY5" fmla="*/ 47923 h 96252"/>
                <a:gd name="connsiteX6" fmla="*/ 35413 w 70551"/>
                <a:gd name="connsiteY6" fmla="*/ 20771 h 96252"/>
                <a:gd name="connsiteX7" fmla="*/ 23791 w 70551"/>
                <a:gd name="connsiteY7" fmla="*/ 47923 h 96252"/>
                <a:gd name="connsiteX8" fmla="*/ 35413 w 70551"/>
                <a:gd name="connsiteY8" fmla="*/ 75482 h 96252"/>
                <a:gd name="connsiteX9" fmla="*/ 47034 w 70551"/>
                <a:gd name="connsiteY9" fmla="*/ 47923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51" h="96252">
                  <a:moveTo>
                    <a:pt x="0" y="47923"/>
                  </a:moveTo>
                  <a:cubicBezTo>
                    <a:pt x="0" y="21178"/>
                    <a:pt x="8614" y="0"/>
                    <a:pt x="35276" y="0"/>
                  </a:cubicBezTo>
                  <a:cubicBezTo>
                    <a:pt x="61938" y="0"/>
                    <a:pt x="70552" y="21314"/>
                    <a:pt x="70552" y="47923"/>
                  </a:cubicBezTo>
                  <a:cubicBezTo>
                    <a:pt x="70552" y="74531"/>
                    <a:pt x="61938" y="96253"/>
                    <a:pt x="35276" y="96253"/>
                  </a:cubicBezTo>
                  <a:cubicBezTo>
                    <a:pt x="8614" y="96253"/>
                    <a:pt x="0" y="74667"/>
                    <a:pt x="0" y="47923"/>
                  </a:cubicBezTo>
                  <a:close/>
                  <a:moveTo>
                    <a:pt x="47034" y="47923"/>
                  </a:moveTo>
                  <a:cubicBezTo>
                    <a:pt x="47034" y="32854"/>
                    <a:pt x="44437" y="20771"/>
                    <a:pt x="35413" y="20771"/>
                  </a:cubicBezTo>
                  <a:cubicBezTo>
                    <a:pt x="26388" y="20771"/>
                    <a:pt x="23791" y="32718"/>
                    <a:pt x="23791" y="47923"/>
                  </a:cubicBezTo>
                  <a:cubicBezTo>
                    <a:pt x="23791" y="63128"/>
                    <a:pt x="26388" y="75482"/>
                    <a:pt x="35413" y="75482"/>
                  </a:cubicBezTo>
                  <a:cubicBezTo>
                    <a:pt x="44437" y="75482"/>
                    <a:pt x="47034" y="63263"/>
                    <a:pt x="47034" y="47923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15" name="Forma libre 114">
              <a:extLst>
                <a:ext uri="{FF2B5EF4-FFF2-40B4-BE49-F238E27FC236}">
                  <a16:creationId xmlns:a16="http://schemas.microsoft.com/office/drawing/2014/main" id="{0FFE2CA0-7FBB-90B4-FC6F-B0E7C2E0FD6D}"/>
                </a:ext>
              </a:extLst>
            </p:cNvPr>
            <p:cNvSpPr/>
            <p:nvPr/>
          </p:nvSpPr>
          <p:spPr>
            <a:xfrm>
              <a:off x="2663123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16" name="Forma libre 115">
              <a:extLst>
                <a:ext uri="{FF2B5EF4-FFF2-40B4-BE49-F238E27FC236}">
                  <a16:creationId xmlns:a16="http://schemas.microsoft.com/office/drawing/2014/main" id="{180BE385-8781-A2F9-9109-09F0C69126A8}"/>
                </a:ext>
              </a:extLst>
            </p:cNvPr>
            <p:cNvSpPr/>
            <p:nvPr/>
          </p:nvSpPr>
          <p:spPr>
            <a:xfrm>
              <a:off x="2740101" y="403067"/>
              <a:ext cx="66860" cy="94759"/>
            </a:xfrm>
            <a:custGeom>
              <a:avLst/>
              <a:gdLst>
                <a:gd name="connsiteX0" fmla="*/ 11075 w 66860"/>
                <a:gd name="connsiteY0" fmla="*/ 65028 h 94759"/>
                <a:gd name="connsiteX1" fmla="*/ 30354 w 66860"/>
                <a:gd name="connsiteY1" fmla="*/ 73310 h 94759"/>
                <a:gd name="connsiteX2" fmla="*/ 43753 w 66860"/>
                <a:gd name="connsiteY2" fmla="*/ 64078 h 94759"/>
                <a:gd name="connsiteX3" fmla="*/ 26252 w 66860"/>
                <a:gd name="connsiteY3" fmla="*/ 53760 h 94759"/>
                <a:gd name="connsiteX4" fmla="*/ 19689 w 66860"/>
                <a:gd name="connsiteY4" fmla="*/ 53760 h 94759"/>
                <a:gd name="connsiteX5" fmla="*/ 14767 w 66860"/>
                <a:gd name="connsiteY5" fmla="*/ 42628 h 94759"/>
                <a:gd name="connsiteX6" fmla="*/ 27072 w 66860"/>
                <a:gd name="connsiteY6" fmla="*/ 27830 h 94759"/>
                <a:gd name="connsiteX7" fmla="*/ 35276 w 66860"/>
                <a:gd name="connsiteY7" fmla="*/ 19142 h 94759"/>
                <a:gd name="connsiteX8" fmla="*/ 35276 w 66860"/>
                <a:gd name="connsiteY8" fmla="*/ 18870 h 94759"/>
                <a:gd name="connsiteX9" fmla="*/ 26389 w 66860"/>
                <a:gd name="connsiteY9" fmla="*/ 19549 h 94759"/>
                <a:gd name="connsiteX10" fmla="*/ 3965 w 66860"/>
                <a:gd name="connsiteY10" fmla="*/ 19549 h 94759"/>
                <a:gd name="connsiteX11" fmla="*/ 3965 w 66860"/>
                <a:gd name="connsiteY11" fmla="*/ 0 h 94759"/>
                <a:gd name="connsiteX12" fmla="*/ 63168 w 66860"/>
                <a:gd name="connsiteY12" fmla="*/ 0 h 94759"/>
                <a:gd name="connsiteX13" fmla="*/ 63168 w 66860"/>
                <a:gd name="connsiteY13" fmla="*/ 14255 h 94759"/>
                <a:gd name="connsiteX14" fmla="*/ 44163 w 66860"/>
                <a:gd name="connsiteY14" fmla="*/ 35976 h 94759"/>
                <a:gd name="connsiteX15" fmla="*/ 66860 w 66860"/>
                <a:gd name="connsiteY15" fmla="*/ 62992 h 94759"/>
                <a:gd name="connsiteX16" fmla="*/ 31994 w 66860"/>
                <a:gd name="connsiteY16" fmla="*/ 94759 h 94759"/>
                <a:gd name="connsiteX17" fmla="*/ 0 w 66860"/>
                <a:gd name="connsiteY17" fmla="*/ 82541 h 94759"/>
                <a:gd name="connsiteX18" fmla="*/ 11075 w 66860"/>
                <a:gd name="connsiteY18" fmla="*/ 6489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860" h="94759">
                  <a:moveTo>
                    <a:pt x="11075" y="65028"/>
                  </a:moveTo>
                  <a:cubicBezTo>
                    <a:pt x="11075" y="65028"/>
                    <a:pt x="19415" y="73310"/>
                    <a:pt x="30354" y="73310"/>
                  </a:cubicBezTo>
                  <a:cubicBezTo>
                    <a:pt x="38831" y="73310"/>
                    <a:pt x="43753" y="69101"/>
                    <a:pt x="43753" y="64078"/>
                  </a:cubicBezTo>
                  <a:cubicBezTo>
                    <a:pt x="43753" y="56747"/>
                    <a:pt x="36370" y="53760"/>
                    <a:pt x="26252" y="53760"/>
                  </a:cubicBezTo>
                  <a:lnTo>
                    <a:pt x="19689" y="53760"/>
                  </a:lnTo>
                  <a:lnTo>
                    <a:pt x="14767" y="42628"/>
                  </a:lnTo>
                  <a:lnTo>
                    <a:pt x="27072" y="27830"/>
                  </a:lnTo>
                  <a:cubicBezTo>
                    <a:pt x="31584" y="22536"/>
                    <a:pt x="35276" y="19142"/>
                    <a:pt x="35276" y="19142"/>
                  </a:cubicBezTo>
                  <a:lnTo>
                    <a:pt x="35276" y="18870"/>
                  </a:lnTo>
                  <a:cubicBezTo>
                    <a:pt x="35276" y="18870"/>
                    <a:pt x="32268" y="19549"/>
                    <a:pt x="26389" y="19549"/>
                  </a:cubicBezTo>
                  <a:lnTo>
                    <a:pt x="3965" y="19549"/>
                  </a:lnTo>
                  <a:lnTo>
                    <a:pt x="3965" y="0"/>
                  </a:lnTo>
                  <a:lnTo>
                    <a:pt x="63168" y="0"/>
                  </a:lnTo>
                  <a:lnTo>
                    <a:pt x="63168" y="14255"/>
                  </a:lnTo>
                  <a:lnTo>
                    <a:pt x="44163" y="35976"/>
                  </a:lnTo>
                  <a:cubicBezTo>
                    <a:pt x="58109" y="38963"/>
                    <a:pt x="66860" y="49959"/>
                    <a:pt x="66860" y="62992"/>
                  </a:cubicBezTo>
                  <a:cubicBezTo>
                    <a:pt x="66860" y="78876"/>
                    <a:pt x="55512" y="94759"/>
                    <a:pt x="31994" y="94759"/>
                  </a:cubicBezTo>
                  <a:cubicBezTo>
                    <a:pt x="10938" y="94759"/>
                    <a:pt x="0" y="82541"/>
                    <a:pt x="0" y="82541"/>
                  </a:cubicBezTo>
                  <a:lnTo>
                    <a:pt x="11075" y="64893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27853636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/>
      <p:bldP spid="6" grpId="0"/>
      <p:bldP spid="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2ECC9A-FC2B-D8FC-060D-8CDE14861CBA}"/>
              </a:ext>
            </a:extLst>
          </p:cNvPr>
          <p:cNvSpPr txBox="1">
            <a:spLocks/>
          </p:cNvSpPr>
          <p:nvPr/>
        </p:nvSpPr>
        <p:spPr>
          <a:xfrm>
            <a:off x="367646" y="443060"/>
            <a:ext cx="4741794" cy="61810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Interoperatividad</a:t>
            </a:r>
            <a:r>
              <a:rPr lang="es-MX" sz="28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s-419" sz="2800" dirty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99A96C-767C-BD42-69A8-CE4B4F2E1D68}"/>
              </a:ext>
            </a:extLst>
          </p:cNvPr>
          <p:cNvSpPr txBox="1"/>
          <p:nvPr/>
        </p:nvSpPr>
        <p:spPr>
          <a:xfrm>
            <a:off x="414864" y="1134306"/>
            <a:ext cx="4204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Convivencia de distintos números </a:t>
            </a:r>
          </a:p>
          <a:p>
            <a:r>
              <a:rPr lang="es-MX" sz="16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las prestaciones del Estado: </a:t>
            </a:r>
          </a:p>
          <a:p>
            <a:endParaRPr lang="es-MX" sz="1600" b="1" dirty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NIP, es el Número de Identificación Provisorio en Salud.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RUN por canje penal.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Identificador Provisorio Escolar (IPE) es el número único, para participar del Sistema de Admisión Escolar.</a:t>
            </a:r>
            <a:endParaRPr lang="es-419" sz="1200" dirty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Gráfico 4">
            <a:extLst>
              <a:ext uri="{FF2B5EF4-FFF2-40B4-BE49-F238E27FC236}">
                <a16:creationId xmlns:a16="http://schemas.microsoft.com/office/drawing/2014/main" id="{C19B0A94-171D-7CA6-044A-4DE5B498177A}"/>
              </a:ext>
            </a:extLst>
          </p:cNvPr>
          <p:cNvGrpSpPr/>
          <p:nvPr/>
        </p:nvGrpSpPr>
        <p:grpSpPr>
          <a:xfrm>
            <a:off x="5276144" y="2012082"/>
            <a:ext cx="3046229" cy="2115948"/>
            <a:chOff x="5209684" y="2477165"/>
            <a:chExt cx="3046229" cy="2115948"/>
          </a:xfrm>
        </p:grpSpPr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4811B153-0355-9A7B-BC20-483800C08325}"/>
                </a:ext>
              </a:extLst>
            </p:cNvPr>
            <p:cNvSpPr/>
            <p:nvPr/>
          </p:nvSpPr>
          <p:spPr>
            <a:xfrm>
              <a:off x="5209684" y="4488164"/>
              <a:ext cx="3045168" cy="104949"/>
            </a:xfrm>
            <a:custGeom>
              <a:avLst/>
              <a:gdLst>
                <a:gd name="connsiteX0" fmla="*/ 0 w 3045168"/>
                <a:gd name="connsiteY0" fmla="*/ 0 h 104949"/>
                <a:gd name="connsiteX1" fmla="*/ 0 w 3045168"/>
                <a:gd name="connsiteY1" fmla="*/ 73146 h 104949"/>
                <a:gd name="connsiteX2" fmla="*/ 31831 w 3045168"/>
                <a:gd name="connsiteY2" fmla="*/ 104949 h 104949"/>
                <a:gd name="connsiteX3" fmla="*/ 3013338 w 3045168"/>
                <a:gd name="connsiteY3" fmla="*/ 104949 h 104949"/>
                <a:gd name="connsiteX4" fmla="*/ 3045169 w 3045168"/>
                <a:gd name="connsiteY4" fmla="*/ 73146 h 104949"/>
                <a:gd name="connsiteX5" fmla="*/ 3045169 w 3045168"/>
                <a:gd name="connsiteY5" fmla="*/ 0 h 104949"/>
                <a:gd name="connsiteX6" fmla="*/ 0 w 3045168"/>
                <a:gd name="connsiteY6" fmla="*/ 0 h 10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5168" h="104949">
                  <a:moveTo>
                    <a:pt x="0" y="0"/>
                  </a:moveTo>
                  <a:lnTo>
                    <a:pt x="0" y="73146"/>
                  </a:lnTo>
                  <a:cubicBezTo>
                    <a:pt x="0" y="91168"/>
                    <a:pt x="14854" y="104949"/>
                    <a:pt x="31831" y="104949"/>
                  </a:cubicBezTo>
                  <a:lnTo>
                    <a:pt x="3013338" y="104949"/>
                  </a:lnTo>
                  <a:cubicBezTo>
                    <a:pt x="3031375" y="104949"/>
                    <a:pt x="3045169" y="90108"/>
                    <a:pt x="3045169" y="73146"/>
                  </a:cubicBezTo>
                  <a:lnTo>
                    <a:pt x="30451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98E"/>
            </a:solidFill>
            <a:ln w="10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E5D11558-53F7-BE53-79AA-10140DB52335}"/>
                </a:ext>
              </a:extLst>
            </p:cNvPr>
            <p:cNvSpPr/>
            <p:nvPr/>
          </p:nvSpPr>
          <p:spPr>
            <a:xfrm>
              <a:off x="5210745" y="4033384"/>
              <a:ext cx="3045168" cy="480222"/>
            </a:xfrm>
            <a:custGeom>
              <a:avLst/>
              <a:gdLst>
                <a:gd name="connsiteX0" fmla="*/ 3045169 w 3045168"/>
                <a:gd name="connsiteY0" fmla="*/ 448420 h 480222"/>
                <a:gd name="connsiteX1" fmla="*/ 3013338 w 3045168"/>
                <a:gd name="connsiteY1" fmla="*/ 480223 h 480222"/>
                <a:gd name="connsiteX2" fmla="*/ 31831 w 3045168"/>
                <a:gd name="connsiteY2" fmla="*/ 480223 h 480222"/>
                <a:gd name="connsiteX3" fmla="*/ 0 w 3045168"/>
                <a:gd name="connsiteY3" fmla="*/ 448420 h 480222"/>
                <a:gd name="connsiteX4" fmla="*/ 373484 w 3045168"/>
                <a:gd name="connsiteY4" fmla="*/ 31803 h 480222"/>
                <a:gd name="connsiteX5" fmla="*/ 428658 w 3045168"/>
                <a:gd name="connsiteY5" fmla="*/ 0 h 480222"/>
                <a:gd name="connsiteX6" fmla="*/ 2615450 w 3045168"/>
                <a:gd name="connsiteY6" fmla="*/ 0 h 480222"/>
                <a:gd name="connsiteX7" fmla="*/ 2672746 w 3045168"/>
                <a:gd name="connsiteY7" fmla="*/ 31803 h 480222"/>
                <a:gd name="connsiteX8" fmla="*/ 3045169 w 3045168"/>
                <a:gd name="connsiteY8" fmla="*/ 448420 h 48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5168" h="480222">
                  <a:moveTo>
                    <a:pt x="3045169" y="448420"/>
                  </a:moveTo>
                  <a:cubicBezTo>
                    <a:pt x="3045169" y="466442"/>
                    <a:pt x="3030314" y="480223"/>
                    <a:pt x="3013338" y="480223"/>
                  </a:cubicBezTo>
                  <a:lnTo>
                    <a:pt x="31831" y="480223"/>
                  </a:lnTo>
                  <a:cubicBezTo>
                    <a:pt x="13793" y="480223"/>
                    <a:pt x="0" y="465381"/>
                    <a:pt x="0" y="448420"/>
                  </a:cubicBezTo>
                  <a:lnTo>
                    <a:pt x="373484" y="31803"/>
                  </a:lnTo>
                  <a:cubicBezTo>
                    <a:pt x="397888" y="0"/>
                    <a:pt x="410620" y="0"/>
                    <a:pt x="428658" y="0"/>
                  </a:cubicBezTo>
                  <a:lnTo>
                    <a:pt x="2615450" y="0"/>
                  </a:lnTo>
                  <a:cubicBezTo>
                    <a:pt x="2633487" y="0"/>
                    <a:pt x="2649403" y="0"/>
                    <a:pt x="2672746" y="31803"/>
                  </a:cubicBezTo>
                  <a:lnTo>
                    <a:pt x="3045169" y="448420"/>
                  </a:lnTo>
                  <a:close/>
                </a:path>
              </a:pathLst>
            </a:custGeom>
            <a:solidFill>
              <a:srgbClr val="B6E1F8"/>
            </a:solidFill>
            <a:ln w="10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FF9ECCE4-A665-D5B4-F5B3-D4F81EC01FD9}"/>
                </a:ext>
              </a:extLst>
            </p:cNvPr>
            <p:cNvSpPr/>
            <p:nvPr/>
          </p:nvSpPr>
          <p:spPr>
            <a:xfrm>
              <a:off x="5451600" y="4076848"/>
              <a:ext cx="2562397" cy="329689"/>
            </a:xfrm>
            <a:custGeom>
              <a:avLst/>
              <a:gdLst>
                <a:gd name="connsiteX0" fmla="*/ 2562398 w 2562397"/>
                <a:gd name="connsiteY0" fmla="*/ 303187 h 329689"/>
                <a:gd name="connsiteX1" fmla="*/ 2535872 w 2562397"/>
                <a:gd name="connsiteY1" fmla="*/ 329689 h 329689"/>
                <a:gd name="connsiteX2" fmla="*/ 26526 w 2562397"/>
                <a:gd name="connsiteY2" fmla="*/ 329689 h 329689"/>
                <a:gd name="connsiteX3" fmla="*/ 0 w 2562397"/>
                <a:gd name="connsiteY3" fmla="*/ 303187 h 329689"/>
                <a:gd name="connsiteX4" fmla="*/ 219634 w 2562397"/>
                <a:gd name="connsiteY4" fmla="*/ 26502 h 329689"/>
                <a:gd name="connsiteX5" fmla="*/ 266320 w 2562397"/>
                <a:gd name="connsiteY5" fmla="*/ 0 h 329689"/>
                <a:gd name="connsiteX6" fmla="*/ 2276980 w 2562397"/>
                <a:gd name="connsiteY6" fmla="*/ 0 h 329689"/>
                <a:gd name="connsiteX7" fmla="*/ 2325788 w 2562397"/>
                <a:gd name="connsiteY7" fmla="*/ 26502 h 329689"/>
                <a:gd name="connsiteX8" fmla="*/ 2562398 w 2562397"/>
                <a:gd name="connsiteY8" fmla="*/ 303187 h 32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2397" h="329689">
                  <a:moveTo>
                    <a:pt x="2562398" y="303187"/>
                  </a:moveTo>
                  <a:cubicBezTo>
                    <a:pt x="2562398" y="318028"/>
                    <a:pt x="2550727" y="329689"/>
                    <a:pt x="2535872" y="329689"/>
                  </a:cubicBezTo>
                  <a:lnTo>
                    <a:pt x="26526" y="329689"/>
                  </a:lnTo>
                  <a:cubicBezTo>
                    <a:pt x="11671" y="329689"/>
                    <a:pt x="0" y="318028"/>
                    <a:pt x="0" y="303187"/>
                  </a:cubicBezTo>
                  <a:lnTo>
                    <a:pt x="219634" y="26502"/>
                  </a:lnTo>
                  <a:cubicBezTo>
                    <a:pt x="240855" y="0"/>
                    <a:pt x="251465" y="0"/>
                    <a:pt x="266320" y="0"/>
                  </a:cubicBezTo>
                  <a:lnTo>
                    <a:pt x="2276980" y="0"/>
                  </a:lnTo>
                  <a:cubicBezTo>
                    <a:pt x="2291834" y="0"/>
                    <a:pt x="2305628" y="0"/>
                    <a:pt x="2325788" y="26502"/>
                  </a:cubicBezTo>
                  <a:lnTo>
                    <a:pt x="2562398" y="303187"/>
                  </a:lnTo>
                  <a:close/>
                </a:path>
              </a:pathLst>
            </a:custGeom>
            <a:solidFill>
              <a:srgbClr val="D2ECFC"/>
            </a:solidFill>
            <a:ln w="10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grpSp>
          <p:nvGrpSpPr>
            <p:cNvPr id="11" name="Gráfico 4">
              <a:extLst>
                <a:ext uri="{FF2B5EF4-FFF2-40B4-BE49-F238E27FC236}">
                  <a16:creationId xmlns:a16="http://schemas.microsoft.com/office/drawing/2014/main" id="{7CE3E1EB-8323-BD45-75A0-E6E309526766}"/>
                </a:ext>
              </a:extLst>
            </p:cNvPr>
            <p:cNvGrpSpPr/>
            <p:nvPr/>
          </p:nvGrpSpPr>
          <p:grpSpPr>
            <a:xfrm>
              <a:off x="6458521" y="4380035"/>
              <a:ext cx="548554" cy="97528"/>
              <a:chOff x="6458521" y="4380035"/>
              <a:chExt cx="548554" cy="97528"/>
            </a:xfrm>
          </p:grpSpPr>
          <p:sp>
            <p:nvSpPr>
              <p:cNvPr id="12" name="Forma libre 11">
                <a:extLst>
                  <a:ext uri="{FF2B5EF4-FFF2-40B4-BE49-F238E27FC236}">
                    <a16:creationId xmlns:a16="http://schemas.microsoft.com/office/drawing/2014/main" id="{9BD6D54D-4519-231F-B923-2FB4BD75F604}"/>
                  </a:ext>
                </a:extLst>
              </p:cNvPr>
              <p:cNvSpPr/>
              <p:nvPr/>
            </p:nvSpPr>
            <p:spPr>
              <a:xfrm>
                <a:off x="6458521" y="4380035"/>
                <a:ext cx="548554" cy="97528"/>
              </a:xfrm>
              <a:custGeom>
                <a:avLst/>
                <a:gdLst>
                  <a:gd name="connsiteX0" fmla="*/ 548555 w 548554"/>
                  <a:gd name="connsiteY0" fmla="*/ 91168 h 97528"/>
                  <a:gd name="connsiteX1" fmla="*/ 542189 w 548554"/>
                  <a:gd name="connsiteY1" fmla="*/ 97528 h 97528"/>
                  <a:gd name="connsiteX2" fmla="*/ 6366 w 548554"/>
                  <a:gd name="connsiteY2" fmla="*/ 97528 h 97528"/>
                  <a:gd name="connsiteX3" fmla="*/ 0 w 548554"/>
                  <a:gd name="connsiteY3" fmla="*/ 91168 h 97528"/>
                  <a:gd name="connsiteX4" fmla="*/ 76395 w 548554"/>
                  <a:gd name="connsiteY4" fmla="*/ 6360 h 97528"/>
                  <a:gd name="connsiteX5" fmla="*/ 88066 w 548554"/>
                  <a:gd name="connsiteY5" fmla="*/ 0 h 97528"/>
                  <a:gd name="connsiteX6" fmla="*/ 460489 w 548554"/>
                  <a:gd name="connsiteY6" fmla="*/ 0 h 97528"/>
                  <a:gd name="connsiteX7" fmla="*/ 472160 w 548554"/>
                  <a:gd name="connsiteY7" fmla="*/ 6360 h 97528"/>
                  <a:gd name="connsiteX8" fmla="*/ 548555 w 548554"/>
                  <a:gd name="connsiteY8" fmla="*/ 91168 h 9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8554" h="97528">
                    <a:moveTo>
                      <a:pt x="548555" y="91168"/>
                    </a:moveTo>
                    <a:cubicBezTo>
                      <a:pt x="548555" y="94348"/>
                      <a:pt x="545372" y="97528"/>
                      <a:pt x="542189" y="97528"/>
                    </a:cubicBezTo>
                    <a:lnTo>
                      <a:pt x="6366" y="97528"/>
                    </a:lnTo>
                    <a:cubicBezTo>
                      <a:pt x="3183" y="97528"/>
                      <a:pt x="0" y="94348"/>
                      <a:pt x="0" y="91168"/>
                    </a:cubicBezTo>
                    <a:lnTo>
                      <a:pt x="76395" y="6360"/>
                    </a:lnTo>
                    <a:cubicBezTo>
                      <a:pt x="81700" y="0"/>
                      <a:pt x="83822" y="0"/>
                      <a:pt x="88066" y="0"/>
                    </a:cubicBezTo>
                    <a:lnTo>
                      <a:pt x="460489" y="0"/>
                    </a:lnTo>
                    <a:cubicBezTo>
                      <a:pt x="463672" y="0"/>
                      <a:pt x="467916" y="0"/>
                      <a:pt x="472160" y="6360"/>
                    </a:cubicBezTo>
                    <a:lnTo>
                      <a:pt x="548555" y="91168"/>
                    </a:lnTo>
                    <a:close/>
                  </a:path>
                </a:pathLst>
              </a:custGeom>
              <a:solidFill>
                <a:srgbClr val="7A8AC4"/>
              </a:solidFill>
              <a:ln w="10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3" name="Forma libre 12">
                <a:extLst>
                  <a:ext uri="{FF2B5EF4-FFF2-40B4-BE49-F238E27FC236}">
                    <a16:creationId xmlns:a16="http://schemas.microsoft.com/office/drawing/2014/main" id="{96BD6348-E67B-8C46-3029-907B387165FF}"/>
                  </a:ext>
                </a:extLst>
              </p:cNvPr>
              <p:cNvSpPr/>
              <p:nvPr/>
            </p:nvSpPr>
            <p:spPr>
              <a:xfrm>
                <a:off x="6459583" y="4380035"/>
                <a:ext cx="547493" cy="97528"/>
              </a:xfrm>
              <a:custGeom>
                <a:avLst/>
                <a:gdLst>
                  <a:gd name="connsiteX0" fmla="*/ 471099 w 547493"/>
                  <a:gd name="connsiteY0" fmla="*/ 6360 h 97528"/>
                  <a:gd name="connsiteX1" fmla="*/ 459428 w 547493"/>
                  <a:gd name="connsiteY1" fmla="*/ 0 h 97528"/>
                  <a:gd name="connsiteX2" fmla="*/ 455184 w 547493"/>
                  <a:gd name="connsiteY2" fmla="*/ 0 h 97528"/>
                  <a:gd name="connsiteX3" fmla="*/ 455184 w 547493"/>
                  <a:gd name="connsiteY3" fmla="*/ 0 h 97528"/>
                  <a:gd name="connsiteX4" fmla="*/ 531578 w 547493"/>
                  <a:gd name="connsiteY4" fmla="*/ 84808 h 97528"/>
                  <a:gd name="connsiteX5" fmla="*/ 525212 w 547493"/>
                  <a:gd name="connsiteY5" fmla="*/ 91168 h 97528"/>
                  <a:gd name="connsiteX6" fmla="*/ 22282 w 547493"/>
                  <a:gd name="connsiteY6" fmla="*/ 91168 h 97528"/>
                  <a:gd name="connsiteX7" fmla="*/ 15916 w 547493"/>
                  <a:gd name="connsiteY7" fmla="*/ 84808 h 97528"/>
                  <a:gd name="connsiteX8" fmla="*/ 92310 w 547493"/>
                  <a:gd name="connsiteY8" fmla="*/ 0 h 97528"/>
                  <a:gd name="connsiteX9" fmla="*/ 92310 w 547493"/>
                  <a:gd name="connsiteY9" fmla="*/ 0 h 97528"/>
                  <a:gd name="connsiteX10" fmla="*/ 88066 w 547493"/>
                  <a:gd name="connsiteY10" fmla="*/ 0 h 97528"/>
                  <a:gd name="connsiteX11" fmla="*/ 76394 w 547493"/>
                  <a:gd name="connsiteY11" fmla="*/ 6360 h 97528"/>
                  <a:gd name="connsiteX12" fmla="*/ 0 w 547493"/>
                  <a:gd name="connsiteY12" fmla="*/ 91168 h 97528"/>
                  <a:gd name="connsiteX13" fmla="*/ 6366 w 547493"/>
                  <a:gd name="connsiteY13" fmla="*/ 97528 h 97528"/>
                  <a:gd name="connsiteX14" fmla="*/ 541128 w 547493"/>
                  <a:gd name="connsiteY14" fmla="*/ 97528 h 97528"/>
                  <a:gd name="connsiteX15" fmla="*/ 547494 w 547493"/>
                  <a:gd name="connsiteY15" fmla="*/ 91168 h 97528"/>
                  <a:gd name="connsiteX16" fmla="*/ 471099 w 547493"/>
                  <a:gd name="connsiteY16" fmla="*/ 6360 h 9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7493" h="97528">
                    <a:moveTo>
                      <a:pt x="471099" y="6360"/>
                    </a:moveTo>
                    <a:cubicBezTo>
                      <a:pt x="465794" y="0"/>
                      <a:pt x="462611" y="0"/>
                      <a:pt x="459428" y="0"/>
                    </a:cubicBezTo>
                    <a:lnTo>
                      <a:pt x="455184" y="0"/>
                    </a:lnTo>
                    <a:cubicBezTo>
                      <a:pt x="455184" y="0"/>
                      <a:pt x="455184" y="0"/>
                      <a:pt x="455184" y="0"/>
                    </a:cubicBezTo>
                    <a:lnTo>
                      <a:pt x="531578" y="84808"/>
                    </a:lnTo>
                    <a:cubicBezTo>
                      <a:pt x="531578" y="87988"/>
                      <a:pt x="528395" y="91168"/>
                      <a:pt x="525212" y="91168"/>
                    </a:cubicBezTo>
                    <a:lnTo>
                      <a:pt x="22282" y="91168"/>
                    </a:lnTo>
                    <a:cubicBezTo>
                      <a:pt x="19099" y="91168"/>
                      <a:pt x="15916" y="87988"/>
                      <a:pt x="15916" y="84808"/>
                    </a:cubicBezTo>
                    <a:lnTo>
                      <a:pt x="92310" y="0"/>
                    </a:lnTo>
                    <a:cubicBezTo>
                      <a:pt x="92310" y="0"/>
                      <a:pt x="92310" y="0"/>
                      <a:pt x="92310" y="0"/>
                    </a:cubicBezTo>
                    <a:lnTo>
                      <a:pt x="88066" y="0"/>
                    </a:lnTo>
                    <a:cubicBezTo>
                      <a:pt x="84883" y="0"/>
                      <a:pt x="81700" y="0"/>
                      <a:pt x="76394" y="6360"/>
                    </a:cubicBezTo>
                    <a:lnTo>
                      <a:pt x="0" y="91168"/>
                    </a:lnTo>
                    <a:cubicBezTo>
                      <a:pt x="0" y="94348"/>
                      <a:pt x="3183" y="97528"/>
                      <a:pt x="6366" y="97528"/>
                    </a:cubicBezTo>
                    <a:lnTo>
                      <a:pt x="541128" y="97528"/>
                    </a:lnTo>
                    <a:cubicBezTo>
                      <a:pt x="544311" y="97528"/>
                      <a:pt x="547494" y="94348"/>
                      <a:pt x="547494" y="91168"/>
                    </a:cubicBezTo>
                    <a:lnTo>
                      <a:pt x="471099" y="6360"/>
                    </a:lnTo>
                    <a:close/>
                  </a:path>
                </a:pathLst>
              </a:custGeom>
              <a:solidFill>
                <a:srgbClr val="3B57A0"/>
              </a:solidFill>
              <a:ln w="10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</p:grp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F82776E1-637D-2FD4-6245-0C18875BFFFA}"/>
                </a:ext>
              </a:extLst>
            </p:cNvPr>
            <p:cNvSpPr/>
            <p:nvPr/>
          </p:nvSpPr>
          <p:spPr>
            <a:xfrm>
              <a:off x="5583168" y="2477165"/>
              <a:ext cx="2299261" cy="1505334"/>
            </a:xfrm>
            <a:custGeom>
              <a:avLst/>
              <a:gdLst>
                <a:gd name="connsiteX0" fmla="*/ 2299262 w 2299261"/>
                <a:gd name="connsiteY0" fmla="*/ 1473531 h 1505334"/>
                <a:gd name="connsiteX1" fmla="*/ 2267431 w 2299261"/>
                <a:gd name="connsiteY1" fmla="*/ 1505334 h 1505334"/>
                <a:gd name="connsiteX2" fmla="*/ 31831 w 2299261"/>
                <a:gd name="connsiteY2" fmla="*/ 1505334 h 1505334"/>
                <a:gd name="connsiteX3" fmla="*/ 0 w 2299261"/>
                <a:gd name="connsiteY3" fmla="*/ 1473531 h 1505334"/>
                <a:gd name="connsiteX4" fmla="*/ 0 w 2299261"/>
                <a:gd name="connsiteY4" fmla="*/ 31803 h 1505334"/>
                <a:gd name="connsiteX5" fmla="*/ 31831 w 2299261"/>
                <a:gd name="connsiteY5" fmla="*/ 0 h 1505334"/>
                <a:gd name="connsiteX6" fmla="*/ 2267431 w 2299261"/>
                <a:gd name="connsiteY6" fmla="*/ 0 h 1505334"/>
                <a:gd name="connsiteX7" fmla="*/ 2299262 w 2299261"/>
                <a:gd name="connsiteY7" fmla="*/ 31803 h 1505334"/>
                <a:gd name="connsiteX8" fmla="*/ 2299262 w 2299261"/>
                <a:gd name="connsiteY8" fmla="*/ 1473531 h 150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9261" h="1505334">
                  <a:moveTo>
                    <a:pt x="2299262" y="1473531"/>
                  </a:moveTo>
                  <a:cubicBezTo>
                    <a:pt x="2299262" y="1491553"/>
                    <a:pt x="2284407" y="1505334"/>
                    <a:pt x="2267431" y="1505334"/>
                  </a:cubicBezTo>
                  <a:lnTo>
                    <a:pt x="31831" y="1505334"/>
                  </a:lnTo>
                  <a:cubicBezTo>
                    <a:pt x="13793" y="1505334"/>
                    <a:pt x="0" y="1490493"/>
                    <a:pt x="0" y="1473531"/>
                  </a:cubicBezTo>
                  <a:lnTo>
                    <a:pt x="0" y="31803"/>
                  </a:lnTo>
                  <a:cubicBezTo>
                    <a:pt x="0" y="13781"/>
                    <a:pt x="14854" y="0"/>
                    <a:pt x="31831" y="0"/>
                  </a:cubicBezTo>
                  <a:lnTo>
                    <a:pt x="2267431" y="0"/>
                  </a:lnTo>
                  <a:cubicBezTo>
                    <a:pt x="2285468" y="0"/>
                    <a:pt x="2299262" y="14841"/>
                    <a:pt x="2299262" y="31803"/>
                  </a:cubicBezTo>
                  <a:lnTo>
                    <a:pt x="2299262" y="1473531"/>
                  </a:lnTo>
                  <a:close/>
                </a:path>
              </a:pathLst>
            </a:custGeom>
            <a:solidFill>
              <a:srgbClr val="004677"/>
            </a:solidFill>
            <a:ln w="10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grpSp>
          <p:nvGrpSpPr>
            <p:cNvPr id="15" name="Gráfico 4">
              <a:extLst>
                <a:ext uri="{FF2B5EF4-FFF2-40B4-BE49-F238E27FC236}">
                  <a16:creationId xmlns:a16="http://schemas.microsoft.com/office/drawing/2014/main" id="{81C4FC5C-6D5A-175D-58F7-22B5E250FF39}"/>
                </a:ext>
              </a:extLst>
            </p:cNvPr>
            <p:cNvGrpSpPr/>
            <p:nvPr/>
          </p:nvGrpSpPr>
          <p:grpSpPr>
            <a:xfrm>
              <a:off x="5655318" y="2575754"/>
              <a:ext cx="2156021" cy="1309216"/>
              <a:chOff x="5655318" y="2575754"/>
              <a:chExt cx="2156021" cy="1309216"/>
            </a:xfrm>
          </p:grpSpPr>
          <p:sp>
            <p:nvSpPr>
              <p:cNvPr id="16" name="Forma libre 15">
                <a:extLst>
                  <a:ext uri="{FF2B5EF4-FFF2-40B4-BE49-F238E27FC236}">
                    <a16:creationId xmlns:a16="http://schemas.microsoft.com/office/drawing/2014/main" id="{136EE8EB-9F0B-5DD8-9326-CF1EA6BFF99C}"/>
                  </a:ext>
                </a:extLst>
              </p:cNvPr>
              <p:cNvSpPr/>
              <p:nvPr/>
            </p:nvSpPr>
            <p:spPr>
              <a:xfrm>
                <a:off x="5655319" y="2575754"/>
                <a:ext cx="2156021" cy="1309216"/>
              </a:xfrm>
              <a:custGeom>
                <a:avLst/>
                <a:gdLst>
                  <a:gd name="connsiteX0" fmla="*/ 0 w 2156021"/>
                  <a:gd name="connsiteY0" fmla="*/ 0 h 1309216"/>
                  <a:gd name="connsiteX1" fmla="*/ 2156022 w 2156021"/>
                  <a:gd name="connsiteY1" fmla="*/ 0 h 1309216"/>
                  <a:gd name="connsiteX2" fmla="*/ 2156022 w 2156021"/>
                  <a:gd name="connsiteY2" fmla="*/ 1309217 h 1309216"/>
                  <a:gd name="connsiteX3" fmla="*/ 0 w 2156021"/>
                  <a:gd name="connsiteY3" fmla="*/ 1309217 h 1309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6021" h="1309216">
                    <a:moveTo>
                      <a:pt x="0" y="0"/>
                    </a:moveTo>
                    <a:lnTo>
                      <a:pt x="2156022" y="0"/>
                    </a:lnTo>
                    <a:lnTo>
                      <a:pt x="2156022" y="1309217"/>
                    </a:lnTo>
                    <a:lnTo>
                      <a:pt x="0" y="1309217"/>
                    </a:lnTo>
                    <a:close/>
                  </a:path>
                </a:pathLst>
              </a:custGeom>
              <a:solidFill>
                <a:srgbClr val="6D4C98"/>
              </a:solidFill>
              <a:ln w="10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7" name="Forma libre 16">
                <a:extLst>
                  <a:ext uri="{FF2B5EF4-FFF2-40B4-BE49-F238E27FC236}">
                    <a16:creationId xmlns:a16="http://schemas.microsoft.com/office/drawing/2014/main" id="{4586CEE3-02C9-6699-37C3-87C2B632ACA4}"/>
                  </a:ext>
                </a:extLst>
              </p:cNvPr>
              <p:cNvSpPr/>
              <p:nvPr/>
            </p:nvSpPr>
            <p:spPr>
              <a:xfrm>
                <a:off x="5655318" y="2575754"/>
                <a:ext cx="2156021" cy="1309216"/>
              </a:xfrm>
              <a:custGeom>
                <a:avLst/>
                <a:gdLst>
                  <a:gd name="connsiteX0" fmla="*/ 0 w 2156021"/>
                  <a:gd name="connsiteY0" fmla="*/ 0 h 1309216"/>
                  <a:gd name="connsiteX1" fmla="*/ 0 w 2156021"/>
                  <a:gd name="connsiteY1" fmla="*/ 1309217 h 1309216"/>
                  <a:gd name="connsiteX2" fmla="*/ 2156022 w 2156021"/>
                  <a:gd name="connsiteY2" fmla="*/ 1309217 h 1309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56021" h="1309216">
                    <a:moveTo>
                      <a:pt x="0" y="0"/>
                    </a:moveTo>
                    <a:lnTo>
                      <a:pt x="0" y="1309217"/>
                    </a:lnTo>
                    <a:lnTo>
                      <a:pt x="2156022" y="1309217"/>
                    </a:ln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10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</p:grpSp>
        <p:grpSp>
          <p:nvGrpSpPr>
            <p:cNvPr id="18" name="Gráfico 4">
              <a:extLst>
                <a:ext uri="{FF2B5EF4-FFF2-40B4-BE49-F238E27FC236}">
                  <a16:creationId xmlns:a16="http://schemas.microsoft.com/office/drawing/2014/main" id="{B7904E6D-D47C-7758-0678-790AB5955CA2}"/>
                </a:ext>
              </a:extLst>
            </p:cNvPr>
            <p:cNvGrpSpPr/>
            <p:nvPr/>
          </p:nvGrpSpPr>
          <p:grpSpPr>
            <a:xfrm>
              <a:off x="5595697" y="4101230"/>
              <a:ext cx="2275725" cy="248062"/>
              <a:chOff x="5595697" y="4101230"/>
              <a:chExt cx="2275725" cy="248062"/>
            </a:xfrm>
          </p:grpSpPr>
          <p:sp>
            <p:nvSpPr>
              <p:cNvPr id="19" name="Forma libre 18">
                <a:extLst>
                  <a:ext uri="{FF2B5EF4-FFF2-40B4-BE49-F238E27FC236}">
                    <a16:creationId xmlns:a16="http://schemas.microsoft.com/office/drawing/2014/main" id="{452808B9-5061-716B-7523-F7291A09660B}"/>
                  </a:ext>
                </a:extLst>
              </p:cNvPr>
              <p:cNvSpPr/>
              <p:nvPr/>
            </p:nvSpPr>
            <p:spPr>
              <a:xfrm>
                <a:off x="5601002" y="4109711"/>
                <a:ext cx="2270420" cy="239581"/>
              </a:xfrm>
              <a:custGeom>
                <a:avLst/>
                <a:gdLst>
                  <a:gd name="connsiteX0" fmla="*/ 2268695 w 2270420"/>
                  <a:gd name="connsiteY0" fmla="*/ 210959 h 239581"/>
                  <a:gd name="connsiteX1" fmla="*/ 2268695 w 2270420"/>
                  <a:gd name="connsiteY1" fmla="*/ 209899 h 239581"/>
                  <a:gd name="connsiteX2" fmla="*/ 2226253 w 2270420"/>
                  <a:gd name="connsiteY2" fmla="*/ 171735 h 239581"/>
                  <a:gd name="connsiteX3" fmla="*/ 2213521 w 2270420"/>
                  <a:gd name="connsiteY3" fmla="*/ 168555 h 239581"/>
                  <a:gd name="connsiteX4" fmla="*/ 2199728 w 2270420"/>
                  <a:gd name="connsiteY4" fmla="*/ 168555 h 239581"/>
                  <a:gd name="connsiteX5" fmla="*/ 2199728 w 2270420"/>
                  <a:gd name="connsiteY5" fmla="*/ 168555 h 239581"/>
                  <a:gd name="connsiteX6" fmla="*/ 2199728 w 2270420"/>
                  <a:gd name="connsiteY6" fmla="*/ 167495 h 239581"/>
                  <a:gd name="connsiteX7" fmla="*/ 2199728 w 2270420"/>
                  <a:gd name="connsiteY7" fmla="*/ 166435 h 239581"/>
                  <a:gd name="connsiteX8" fmla="*/ 2199728 w 2270420"/>
                  <a:gd name="connsiteY8" fmla="*/ 165374 h 239581"/>
                  <a:gd name="connsiteX9" fmla="*/ 2199728 w 2270420"/>
                  <a:gd name="connsiteY9" fmla="*/ 164315 h 239581"/>
                  <a:gd name="connsiteX10" fmla="*/ 2199728 w 2270420"/>
                  <a:gd name="connsiteY10" fmla="*/ 163254 h 239581"/>
                  <a:gd name="connsiteX11" fmla="*/ 2199728 w 2270420"/>
                  <a:gd name="connsiteY11" fmla="*/ 162194 h 239581"/>
                  <a:gd name="connsiteX12" fmla="*/ 2199728 w 2270420"/>
                  <a:gd name="connsiteY12" fmla="*/ 161134 h 239581"/>
                  <a:gd name="connsiteX13" fmla="*/ 2199728 w 2270420"/>
                  <a:gd name="connsiteY13" fmla="*/ 160074 h 239581"/>
                  <a:gd name="connsiteX14" fmla="*/ 2199728 w 2270420"/>
                  <a:gd name="connsiteY14" fmla="*/ 159014 h 239581"/>
                  <a:gd name="connsiteX15" fmla="*/ 2199728 w 2270420"/>
                  <a:gd name="connsiteY15" fmla="*/ 157954 h 239581"/>
                  <a:gd name="connsiteX16" fmla="*/ 2199728 w 2270420"/>
                  <a:gd name="connsiteY16" fmla="*/ 156894 h 239581"/>
                  <a:gd name="connsiteX17" fmla="*/ 2199728 w 2270420"/>
                  <a:gd name="connsiteY17" fmla="*/ 154774 h 239581"/>
                  <a:gd name="connsiteX18" fmla="*/ 2163652 w 2270420"/>
                  <a:gd name="connsiteY18" fmla="*/ 121911 h 239581"/>
                  <a:gd name="connsiteX19" fmla="*/ 2233681 w 2270420"/>
                  <a:gd name="connsiteY19" fmla="*/ 121911 h 239581"/>
                  <a:gd name="connsiteX20" fmla="*/ 2238986 w 2270420"/>
                  <a:gd name="connsiteY20" fmla="*/ 118730 h 239581"/>
                  <a:gd name="connsiteX21" fmla="*/ 2238986 w 2270420"/>
                  <a:gd name="connsiteY21" fmla="*/ 117670 h 239581"/>
                  <a:gd name="connsiteX22" fmla="*/ 2238986 w 2270420"/>
                  <a:gd name="connsiteY22" fmla="*/ 116610 h 239581"/>
                  <a:gd name="connsiteX23" fmla="*/ 2238986 w 2270420"/>
                  <a:gd name="connsiteY23" fmla="*/ 115550 h 239581"/>
                  <a:gd name="connsiteX24" fmla="*/ 2238986 w 2270420"/>
                  <a:gd name="connsiteY24" fmla="*/ 114490 h 239581"/>
                  <a:gd name="connsiteX25" fmla="*/ 2238986 w 2270420"/>
                  <a:gd name="connsiteY25" fmla="*/ 113430 h 239581"/>
                  <a:gd name="connsiteX26" fmla="*/ 2238986 w 2270420"/>
                  <a:gd name="connsiteY26" fmla="*/ 112370 h 239581"/>
                  <a:gd name="connsiteX27" fmla="*/ 2238986 w 2270420"/>
                  <a:gd name="connsiteY27" fmla="*/ 111310 h 239581"/>
                  <a:gd name="connsiteX28" fmla="*/ 2238986 w 2270420"/>
                  <a:gd name="connsiteY28" fmla="*/ 110250 h 239581"/>
                  <a:gd name="connsiteX29" fmla="*/ 2238986 w 2270420"/>
                  <a:gd name="connsiteY29" fmla="*/ 109190 h 239581"/>
                  <a:gd name="connsiteX30" fmla="*/ 2238986 w 2270420"/>
                  <a:gd name="connsiteY30" fmla="*/ 108129 h 239581"/>
                  <a:gd name="connsiteX31" fmla="*/ 2238986 w 2270420"/>
                  <a:gd name="connsiteY31" fmla="*/ 107069 h 239581"/>
                  <a:gd name="connsiteX32" fmla="*/ 2238986 w 2270420"/>
                  <a:gd name="connsiteY32" fmla="*/ 106009 h 239581"/>
                  <a:gd name="connsiteX33" fmla="*/ 2238986 w 2270420"/>
                  <a:gd name="connsiteY33" fmla="*/ 104949 h 239581"/>
                  <a:gd name="connsiteX34" fmla="*/ 2238986 w 2270420"/>
                  <a:gd name="connsiteY34" fmla="*/ 103889 h 239581"/>
                  <a:gd name="connsiteX35" fmla="*/ 2238986 w 2270420"/>
                  <a:gd name="connsiteY35" fmla="*/ 102829 h 239581"/>
                  <a:gd name="connsiteX36" fmla="*/ 2238986 w 2270420"/>
                  <a:gd name="connsiteY36" fmla="*/ 100709 h 239581"/>
                  <a:gd name="connsiteX37" fmla="*/ 2193361 w 2270420"/>
                  <a:gd name="connsiteY37" fmla="*/ 62546 h 239581"/>
                  <a:gd name="connsiteX38" fmla="*/ 2181690 w 2270420"/>
                  <a:gd name="connsiteY38" fmla="*/ 59365 h 239581"/>
                  <a:gd name="connsiteX39" fmla="*/ 2074526 w 2270420"/>
                  <a:gd name="connsiteY39" fmla="*/ 59365 h 239581"/>
                  <a:gd name="connsiteX40" fmla="*/ 2074526 w 2270420"/>
                  <a:gd name="connsiteY40" fmla="*/ 59365 h 239581"/>
                  <a:gd name="connsiteX41" fmla="*/ 2074526 w 2270420"/>
                  <a:gd name="connsiteY41" fmla="*/ 58305 h 239581"/>
                  <a:gd name="connsiteX42" fmla="*/ 2074526 w 2270420"/>
                  <a:gd name="connsiteY42" fmla="*/ 57245 h 239581"/>
                  <a:gd name="connsiteX43" fmla="*/ 2074526 w 2270420"/>
                  <a:gd name="connsiteY43" fmla="*/ 56185 h 239581"/>
                  <a:gd name="connsiteX44" fmla="*/ 2074526 w 2270420"/>
                  <a:gd name="connsiteY44" fmla="*/ 55125 h 239581"/>
                  <a:gd name="connsiteX45" fmla="*/ 2074526 w 2270420"/>
                  <a:gd name="connsiteY45" fmla="*/ 54065 h 239581"/>
                  <a:gd name="connsiteX46" fmla="*/ 2074526 w 2270420"/>
                  <a:gd name="connsiteY46" fmla="*/ 53005 h 239581"/>
                  <a:gd name="connsiteX47" fmla="*/ 2074526 w 2270420"/>
                  <a:gd name="connsiteY47" fmla="*/ 51945 h 239581"/>
                  <a:gd name="connsiteX48" fmla="*/ 2074526 w 2270420"/>
                  <a:gd name="connsiteY48" fmla="*/ 50884 h 239581"/>
                  <a:gd name="connsiteX49" fmla="*/ 2074526 w 2270420"/>
                  <a:gd name="connsiteY49" fmla="*/ 49824 h 239581"/>
                  <a:gd name="connsiteX50" fmla="*/ 2074526 w 2270420"/>
                  <a:gd name="connsiteY50" fmla="*/ 48764 h 239581"/>
                  <a:gd name="connsiteX51" fmla="*/ 2074526 w 2270420"/>
                  <a:gd name="connsiteY51" fmla="*/ 46644 h 239581"/>
                  <a:gd name="connsiteX52" fmla="*/ 2033145 w 2270420"/>
                  <a:gd name="connsiteY52" fmla="*/ 8481 h 239581"/>
                  <a:gd name="connsiteX53" fmla="*/ 2021474 w 2270420"/>
                  <a:gd name="connsiteY53" fmla="*/ 5300 h 239581"/>
                  <a:gd name="connsiteX54" fmla="*/ 1920676 w 2270420"/>
                  <a:gd name="connsiteY54" fmla="*/ 5300 h 239581"/>
                  <a:gd name="connsiteX55" fmla="*/ 1915370 w 2270420"/>
                  <a:gd name="connsiteY55" fmla="*/ 8481 h 239581"/>
                  <a:gd name="connsiteX56" fmla="*/ 1915370 w 2270420"/>
                  <a:gd name="connsiteY56" fmla="*/ 9541 h 239581"/>
                  <a:gd name="connsiteX57" fmla="*/ 1915370 w 2270420"/>
                  <a:gd name="connsiteY57" fmla="*/ 10601 h 239581"/>
                  <a:gd name="connsiteX58" fmla="*/ 1915370 w 2270420"/>
                  <a:gd name="connsiteY58" fmla="*/ 11661 h 239581"/>
                  <a:gd name="connsiteX59" fmla="*/ 1915370 w 2270420"/>
                  <a:gd name="connsiteY59" fmla="*/ 12721 h 239581"/>
                  <a:gd name="connsiteX60" fmla="*/ 1915370 w 2270420"/>
                  <a:gd name="connsiteY60" fmla="*/ 13781 h 239581"/>
                  <a:gd name="connsiteX61" fmla="*/ 1915370 w 2270420"/>
                  <a:gd name="connsiteY61" fmla="*/ 14841 h 239581"/>
                  <a:gd name="connsiteX62" fmla="*/ 1915370 w 2270420"/>
                  <a:gd name="connsiteY62" fmla="*/ 15901 h 239581"/>
                  <a:gd name="connsiteX63" fmla="*/ 1915370 w 2270420"/>
                  <a:gd name="connsiteY63" fmla="*/ 16961 h 239581"/>
                  <a:gd name="connsiteX64" fmla="*/ 1915370 w 2270420"/>
                  <a:gd name="connsiteY64" fmla="*/ 18021 h 239581"/>
                  <a:gd name="connsiteX65" fmla="*/ 1915370 w 2270420"/>
                  <a:gd name="connsiteY65" fmla="*/ 19082 h 239581"/>
                  <a:gd name="connsiteX66" fmla="*/ 1915370 w 2270420"/>
                  <a:gd name="connsiteY66" fmla="*/ 20142 h 239581"/>
                  <a:gd name="connsiteX67" fmla="*/ 1915370 w 2270420"/>
                  <a:gd name="connsiteY67" fmla="*/ 21202 h 239581"/>
                  <a:gd name="connsiteX68" fmla="*/ 1915370 w 2270420"/>
                  <a:gd name="connsiteY68" fmla="*/ 22262 h 239581"/>
                  <a:gd name="connsiteX69" fmla="*/ 1915370 w 2270420"/>
                  <a:gd name="connsiteY69" fmla="*/ 23322 h 239581"/>
                  <a:gd name="connsiteX70" fmla="*/ 1915370 w 2270420"/>
                  <a:gd name="connsiteY70" fmla="*/ 24382 h 239581"/>
                  <a:gd name="connsiteX71" fmla="*/ 1915370 w 2270420"/>
                  <a:gd name="connsiteY71" fmla="*/ 26502 h 239581"/>
                  <a:gd name="connsiteX72" fmla="*/ 1946140 w 2270420"/>
                  <a:gd name="connsiteY72" fmla="*/ 58305 h 239581"/>
                  <a:gd name="connsiteX73" fmla="*/ 1921737 w 2270420"/>
                  <a:gd name="connsiteY73" fmla="*/ 58305 h 239581"/>
                  <a:gd name="connsiteX74" fmla="*/ 1915370 w 2270420"/>
                  <a:gd name="connsiteY74" fmla="*/ 61485 h 239581"/>
                  <a:gd name="connsiteX75" fmla="*/ 1915370 w 2270420"/>
                  <a:gd name="connsiteY75" fmla="*/ 62546 h 239581"/>
                  <a:gd name="connsiteX76" fmla="*/ 1915370 w 2270420"/>
                  <a:gd name="connsiteY76" fmla="*/ 63606 h 239581"/>
                  <a:gd name="connsiteX77" fmla="*/ 1915370 w 2270420"/>
                  <a:gd name="connsiteY77" fmla="*/ 64665 h 239581"/>
                  <a:gd name="connsiteX78" fmla="*/ 1915370 w 2270420"/>
                  <a:gd name="connsiteY78" fmla="*/ 65726 h 239581"/>
                  <a:gd name="connsiteX79" fmla="*/ 1915370 w 2270420"/>
                  <a:gd name="connsiteY79" fmla="*/ 66786 h 239581"/>
                  <a:gd name="connsiteX80" fmla="*/ 1915370 w 2270420"/>
                  <a:gd name="connsiteY80" fmla="*/ 67846 h 239581"/>
                  <a:gd name="connsiteX81" fmla="*/ 1915370 w 2270420"/>
                  <a:gd name="connsiteY81" fmla="*/ 68906 h 239581"/>
                  <a:gd name="connsiteX82" fmla="*/ 1915370 w 2270420"/>
                  <a:gd name="connsiteY82" fmla="*/ 69966 h 239581"/>
                  <a:gd name="connsiteX83" fmla="*/ 1915370 w 2270420"/>
                  <a:gd name="connsiteY83" fmla="*/ 71026 h 239581"/>
                  <a:gd name="connsiteX84" fmla="*/ 1915370 w 2270420"/>
                  <a:gd name="connsiteY84" fmla="*/ 72086 h 239581"/>
                  <a:gd name="connsiteX85" fmla="*/ 1915370 w 2270420"/>
                  <a:gd name="connsiteY85" fmla="*/ 73146 h 239581"/>
                  <a:gd name="connsiteX86" fmla="*/ 1915370 w 2270420"/>
                  <a:gd name="connsiteY86" fmla="*/ 74207 h 239581"/>
                  <a:gd name="connsiteX87" fmla="*/ 1915370 w 2270420"/>
                  <a:gd name="connsiteY87" fmla="*/ 75266 h 239581"/>
                  <a:gd name="connsiteX88" fmla="*/ 1915370 w 2270420"/>
                  <a:gd name="connsiteY88" fmla="*/ 76327 h 239581"/>
                  <a:gd name="connsiteX89" fmla="*/ 1915370 w 2270420"/>
                  <a:gd name="connsiteY89" fmla="*/ 77387 h 239581"/>
                  <a:gd name="connsiteX90" fmla="*/ 1915370 w 2270420"/>
                  <a:gd name="connsiteY90" fmla="*/ 78447 h 239581"/>
                  <a:gd name="connsiteX91" fmla="*/ 1945079 w 2270420"/>
                  <a:gd name="connsiteY91" fmla="*/ 111310 h 239581"/>
                  <a:gd name="connsiteX92" fmla="*/ 1907943 w 2270420"/>
                  <a:gd name="connsiteY92" fmla="*/ 111310 h 239581"/>
                  <a:gd name="connsiteX93" fmla="*/ 1907943 w 2270420"/>
                  <a:gd name="connsiteY93" fmla="*/ 111310 h 239581"/>
                  <a:gd name="connsiteX94" fmla="*/ 1907943 w 2270420"/>
                  <a:gd name="connsiteY94" fmla="*/ 110250 h 239581"/>
                  <a:gd name="connsiteX95" fmla="*/ 1907943 w 2270420"/>
                  <a:gd name="connsiteY95" fmla="*/ 109190 h 239581"/>
                  <a:gd name="connsiteX96" fmla="*/ 1907943 w 2270420"/>
                  <a:gd name="connsiteY96" fmla="*/ 108129 h 239581"/>
                  <a:gd name="connsiteX97" fmla="*/ 1907943 w 2270420"/>
                  <a:gd name="connsiteY97" fmla="*/ 107069 h 239581"/>
                  <a:gd name="connsiteX98" fmla="*/ 1907943 w 2270420"/>
                  <a:gd name="connsiteY98" fmla="*/ 106009 h 239581"/>
                  <a:gd name="connsiteX99" fmla="*/ 1907943 w 2270420"/>
                  <a:gd name="connsiteY99" fmla="*/ 104949 h 239581"/>
                  <a:gd name="connsiteX100" fmla="*/ 1907943 w 2270420"/>
                  <a:gd name="connsiteY100" fmla="*/ 103889 h 239581"/>
                  <a:gd name="connsiteX101" fmla="*/ 1907943 w 2270420"/>
                  <a:gd name="connsiteY101" fmla="*/ 102829 h 239581"/>
                  <a:gd name="connsiteX102" fmla="*/ 1907943 w 2270420"/>
                  <a:gd name="connsiteY102" fmla="*/ 101769 h 239581"/>
                  <a:gd name="connsiteX103" fmla="*/ 1907943 w 2270420"/>
                  <a:gd name="connsiteY103" fmla="*/ 100709 h 239581"/>
                  <a:gd name="connsiteX104" fmla="*/ 1907943 w 2270420"/>
                  <a:gd name="connsiteY104" fmla="*/ 99649 h 239581"/>
                  <a:gd name="connsiteX105" fmla="*/ 1907943 w 2270420"/>
                  <a:gd name="connsiteY105" fmla="*/ 98589 h 239581"/>
                  <a:gd name="connsiteX106" fmla="*/ 1880356 w 2270420"/>
                  <a:gd name="connsiteY106" fmla="*/ 66786 h 239581"/>
                  <a:gd name="connsiteX107" fmla="*/ 1905821 w 2270420"/>
                  <a:gd name="connsiteY107" fmla="*/ 66786 h 239581"/>
                  <a:gd name="connsiteX108" fmla="*/ 1911126 w 2270420"/>
                  <a:gd name="connsiteY108" fmla="*/ 63606 h 239581"/>
                  <a:gd name="connsiteX109" fmla="*/ 1911126 w 2270420"/>
                  <a:gd name="connsiteY109" fmla="*/ 62546 h 239581"/>
                  <a:gd name="connsiteX110" fmla="*/ 1911126 w 2270420"/>
                  <a:gd name="connsiteY110" fmla="*/ 61485 h 239581"/>
                  <a:gd name="connsiteX111" fmla="*/ 1911126 w 2270420"/>
                  <a:gd name="connsiteY111" fmla="*/ 60425 h 239581"/>
                  <a:gd name="connsiteX112" fmla="*/ 1911126 w 2270420"/>
                  <a:gd name="connsiteY112" fmla="*/ 59365 h 239581"/>
                  <a:gd name="connsiteX113" fmla="*/ 1911126 w 2270420"/>
                  <a:gd name="connsiteY113" fmla="*/ 58305 h 239581"/>
                  <a:gd name="connsiteX114" fmla="*/ 1911126 w 2270420"/>
                  <a:gd name="connsiteY114" fmla="*/ 57245 h 239581"/>
                  <a:gd name="connsiteX115" fmla="*/ 1911126 w 2270420"/>
                  <a:gd name="connsiteY115" fmla="*/ 56185 h 239581"/>
                  <a:gd name="connsiteX116" fmla="*/ 1911126 w 2270420"/>
                  <a:gd name="connsiteY116" fmla="*/ 55125 h 239581"/>
                  <a:gd name="connsiteX117" fmla="*/ 1911126 w 2270420"/>
                  <a:gd name="connsiteY117" fmla="*/ 54065 h 239581"/>
                  <a:gd name="connsiteX118" fmla="*/ 1911126 w 2270420"/>
                  <a:gd name="connsiteY118" fmla="*/ 53005 h 239581"/>
                  <a:gd name="connsiteX119" fmla="*/ 1911126 w 2270420"/>
                  <a:gd name="connsiteY119" fmla="*/ 51945 h 239581"/>
                  <a:gd name="connsiteX120" fmla="*/ 1911126 w 2270420"/>
                  <a:gd name="connsiteY120" fmla="*/ 50884 h 239581"/>
                  <a:gd name="connsiteX121" fmla="*/ 1911126 w 2270420"/>
                  <a:gd name="connsiteY121" fmla="*/ 49824 h 239581"/>
                  <a:gd name="connsiteX122" fmla="*/ 1911126 w 2270420"/>
                  <a:gd name="connsiteY122" fmla="*/ 48764 h 239581"/>
                  <a:gd name="connsiteX123" fmla="*/ 1911126 w 2270420"/>
                  <a:gd name="connsiteY123" fmla="*/ 47704 h 239581"/>
                  <a:gd name="connsiteX124" fmla="*/ 1911126 w 2270420"/>
                  <a:gd name="connsiteY124" fmla="*/ 46644 h 239581"/>
                  <a:gd name="connsiteX125" fmla="*/ 1876112 w 2270420"/>
                  <a:gd name="connsiteY125" fmla="*/ 8481 h 239581"/>
                  <a:gd name="connsiteX126" fmla="*/ 1865502 w 2270420"/>
                  <a:gd name="connsiteY126" fmla="*/ 5300 h 239581"/>
                  <a:gd name="connsiteX127" fmla="*/ 1764703 w 2270420"/>
                  <a:gd name="connsiteY127" fmla="*/ 5300 h 239581"/>
                  <a:gd name="connsiteX128" fmla="*/ 1759398 w 2270420"/>
                  <a:gd name="connsiteY128" fmla="*/ 8481 h 239581"/>
                  <a:gd name="connsiteX129" fmla="*/ 1759398 w 2270420"/>
                  <a:gd name="connsiteY129" fmla="*/ 9541 h 239581"/>
                  <a:gd name="connsiteX130" fmla="*/ 1759398 w 2270420"/>
                  <a:gd name="connsiteY130" fmla="*/ 10601 h 239581"/>
                  <a:gd name="connsiteX131" fmla="*/ 1759398 w 2270420"/>
                  <a:gd name="connsiteY131" fmla="*/ 11661 h 239581"/>
                  <a:gd name="connsiteX132" fmla="*/ 1759398 w 2270420"/>
                  <a:gd name="connsiteY132" fmla="*/ 12721 h 239581"/>
                  <a:gd name="connsiteX133" fmla="*/ 1759398 w 2270420"/>
                  <a:gd name="connsiteY133" fmla="*/ 13781 h 239581"/>
                  <a:gd name="connsiteX134" fmla="*/ 1759398 w 2270420"/>
                  <a:gd name="connsiteY134" fmla="*/ 14841 h 239581"/>
                  <a:gd name="connsiteX135" fmla="*/ 1759398 w 2270420"/>
                  <a:gd name="connsiteY135" fmla="*/ 15901 h 239581"/>
                  <a:gd name="connsiteX136" fmla="*/ 1759398 w 2270420"/>
                  <a:gd name="connsiteY136" fmla="*/ 16961 h 239581"/>
                  <a:gd name="connsiteX137" fmla="*/ 1759398 w 2270420"/>
                  <a:gd name="connsiteY137" fmla="*/ 18021 h 239581"/>
                  <a:gd name="connsiteX138" fmla="*/ 1759398 w 2270420"/>
                  <a:gd name="connsiteY138" fmla="*/ 19082 h 239581"/>
                  <a:gd name="connsiteX139" fmla="*/ 1759398 w 2270420"/>
                  <a:gd name="connsiteY139" fmla="*/ 20142 h 239581"/>
                  <a:gd name="connsiteX140" fmla="*/ 1759398 w 2270420"/>
                  <a:gd name="connsiteY140" fmla="*/ 21202 h 239581"/>
                  <a:gd name="connsiteX141" fmla="*/ 1759398 w 2270420"/>
                  <a:gd name="connsiteY141" fmla="*/ 22262 h 239581"/>
                  <a:gd name="connsiteX142" fmla="*/ 1759398 w 2270420"/>
                  <a:gd name="connsiteY142" fmla="*/ 23322 h 239581"/>
                  <a:gd name="connsiteX143" fmla="*/ 1759398 w 2270420"/>
                  <a:gd name="connsiteY143" fmla="*/ 24382 h 239581"/>
                  <a:gd name="connsiteX144" fmla="*/ 1759398 w 2270420"/>
                  <a:gd name="connsiteY144" fmla="*/ 25442 h 239581"/>
                  <a:gd name="connsiteX145" fmla="*/ 1784863 w 2270420"/>
                  <a:gd name="connsiteY145" fmla="*/ 57245 h 239581"/>
                  <a:gd name="connsiteX146" fmla="*/ 1757276 w 2270420"/>
                  <a:gd name="connsiteY146" fmla="*/ 57245 h 239581"/>
                  <a:gd name="connsiteX147" fmla="*/ 1750910 w 2270420"/>
                  <a:gd name="connsiteY147" fmla="*/ 60425 h 239581"/>
                  <a:gd name="connsiteX148" fmla="*/ 1750910 w 2270420"/>
                  <a:gd name="connsiteY148" fmla="*/ 60425 h 239581"/>
                  <a:gd name="connsiteX149" fmla="*/ 1750910 w 2270420"/>
                  <a:gd name="connsiteY149" fmla="*/ 61485 h 239581"/>
                  <a:gd name="connsiteX150" fmla="*/ 1750910 w 2270420"/>
                  <a:gd name="connsiteY150" fmla="*/ 61485 h 239581"/>
                  <a:gd name="connsiteX151" fmla="*/ 1750910 w 2270420"/>
                  <a:gd name="connsiteY151" fmla="*/ 62546 h 239581"/>
                  <a:gd name="connsiteX152" fmla="*/ 1750910 w 2270420"/>
                  <a:gd name="connsiteY152" fmla="*/ 62546 h 239581"/>
                  <a:gd name="connsiteX153" fmla="*/ 1750910 w 2270420"/>
                  <a:gd name="connsiteY153" fmla="*/ 63606 h 239581"/>
                  <a:gd name="connsiteX154" fmla="*/ 1750910 w 2270420"/>
                  <a:gd name="connsiteY154" fmla="*/ 63606 h 239581"/>
                  <a:gd name="connsiteX155" fmla="*/ 1750910 w 2270420"/>
                  <a:gd name="connsiteY155" fmla="*/ 64665 h 239581"/>
                  <a:gd name="connsiteX156" fmla="*/ 1750910 w 2270420"/>
                  <a:gd name="connsiteY156" fmla="*/ 64665 h 239581"/>
                  <a:gd name="connsiteX157" fmla="*/ 1750910 w 2270420"/>
                  <a:gd name="connsiteY157" fmla="*/ 65726 h 239581"/>
                  <a:gd name="connsiteX158" fmla="*/ 1750910 w 2270420"/>
                  <a:gd name="connsiteY158" fmla="*/ 65726 h 239581"/>
                  <a:gd name="connsiteX159" fmla="*/ 1750910 w 2270420"/>
                  <a:gd name="connsiteY159" fmla="*/ 66786 h 239581"/>
                  <a:gd name="connsiteX160" fmla="*/ 1750910 w 2270420"/>
                  <a:gd name="connsiteY160" fmla="*/ 66786 h 239581"/>
                  <a:gd name="connsiteX161" fmla="*/ 1750910 w 2270420"/>
                  <a:gd name="connsiteY161" fmla="*/ 67846 h 239581"/>
                  <a:gd name="connsiteX162" fmla="*/ 1750910 w 2270420"/>
                  <a:gd name="connsiteY162" fmla="*/ 67846 h 239581"/>
                  <a:gd name="connsiteX163" fmla="*/ 1750910 w 2270420"/>
                  <a:gd name="connsiteY163" fmla="*/ 68906 h 239581"/>
                  <a:gd name="connsiteX164" fmla="*/ 1750910 w 2270420"/>
                  <a:gd name="connsiteY164" fmla="*/ 68906 h 239581"/>
                  <a:gd name="connsiteX165" fmla="*/ 1750910 w 2270420"/>
                  <a:gd name="connsiteY165" fmla="*/ 69966 h 239581"/>
                  <a:gd name="connsiteX166" fmla="*/ 1750910 w 2270420"/>
                  <a:gd name="connsiteY166" fmla="*/ 69966 h 239581"/>
                  <a:gd name="connsiteX167" fmla="*/ 1750910 w 2270420"/>
                  <a:gd name="connsiteY167" fmla="*/ 71026 h 239581"/>
                  <a:gd name="connsiteX168" fmla="*/ 1750910 w 2270420"/>
                  <a:gd name="connsiteY168" fmla="*/ 71026 h 239581"/>
                  <a:gd name="connsiteX169" fmla="*/ 1750910 w 2270420"/>
                  <a:gd name="connsiteY169" fmla="*/ 72086 h 239581"/>
                  <a:gd name="connsiteX170" fmla="*/ 1750910 w 2270420"/>
                  <a:gd name="connsiteY170" fmla="*/ 72086 h 239581"/>
                  <a:gd name="connsiteX171" fmla="*/ 1750910 w 2270420"/>
                  <a:gd name="connsiteY171" fmla="*/ 73146 h 239581"/>
                  <a:gd name="connsiteX172" fmla="*/ 1750910 w 2270420"/>
                  <a:gd name="connsiteY172" fmla="*/ 73146 h 239581"/>
                  <a:gd name="connsiteX173" fmla="*/ 1750910 w 2270420"/>
                  <a:gd name="connsiteY173" fmla="*/ 74207 h 239581"/>
                  <a:gd name="connsiteX174" fmla="*/ 1750910 w 2270420"/>
                  <a:gd name="connsiteY174" fmla="*/ 74207 h 239581"/>
                  <a:gd name="connsiteX175" fmla="*/ 1750910 w 2270420"/>
                  <a:gd name="connsiteY175" fmla="*/ 75266 h 239581"/>
                  <a:gd name="connsiteX176" fmla="*/ 1750910 w 2270420"/>
                  <a:gd name="connsiteY176" fmla="*/ 75266 h 239581"/>
                  <a:gd name="connsiteX177" fmla="*/ 1750910 w 2270420"/>
                  <a:gd name="connsiteY177" fmla="*/ 76327 h 239581"/>
                  <a:gd name="connsiteX178" fmla="*/ 1750910 w 2270420"/>
                  <a:gd name="connsiteY178" fmla="*/ 76327 h 239581"/>
                  <a:gd name="connsiteX179" fmla="*/ 1750910 w 2270420"/>
                  <a:gd name="connsiteY179" fmla="*/ 77387 h 239581"/>
                  <a:gd name="connsiteX180" fmla="*/ 1775314 w 2270420"/>
                  <a:gd name="connsiteY180" fmla="*/ 110250 h 239581"/>
                  <a:gd name="connsiteX181" fmla="*/ 1737116 w 2270420"/>
                  <a:gd name="connsiteY181" fmla="*/ 110250 h 239581"/>
                  <a:gd name="connsiteX182" fmla="*/ 1737116 w 2270420"/>
                  <a:gd name="connsiteY182" fmla="*/ 110250 h 239581"/>
                  <a:gd name="connsiteX183" fmla="*/ 1737116 w 2270420"/>
                  <a:gd name="connsiteY183" fmla="*/ 110250 h 239581"/>
                  <a:gd name="connsiteX184" fmla="*/ 1737116 w 2270420"/>
                  <a:gd name="connsiteY184" fmla="*/ 109190 h 239581"/>
                  <a:gd name="connsiteX185" fmla="*/ 1737116 w 2270420"/>
                  <a:gd name="connsiteY185" fmla="*/ 109190 h 239581"/>
                  <a:gd name="connsiteX186" fmla="*/ 1737116 w 2270420"/>
                  <a:gd name="connsiteY186" fmla="*/ 108129 h 239581"/>
                  <a:gd name="connsiteX187" fmla="*/ 1737116 w 2270420"/>
                  <a:gd name="connsiteY187" fmla="*/ 108129 h 239581"/>
                  <a:gd name="connsiteX188" fmla="*/ 1737116 w 2270420"/>
                  <a:gd name="connsiteY188" fmla="*/ 107069 h 239581"/>
                  <a:gd name="connsiteX189" fmla="*/ 1737116 w 2270420"/>
                  <a:gd name="connsiteY189" fmla="*/ 107069 h 239581"/>
                  <a:gd name="connsiteX190" fmla="*/ 1737116 w 2270420"/>
                  <a:gd name="connsiteY190" fmla="*/ 106009 h 239581"/>
                  <a:gd name="connsiteX191" fmla="*/ 1737116 w 2270420"/>
                  <a:gd name="connsiteY191" fmla="*/ 106009 h 239581"/>
                  <a:gd name="connsiteX192" fmla="*/ 1737116 w 2270420"/>
                  <a:gd name="connsiteY192" fmla="*/ 104949 h 239581"/>
                  <a:gd name="connsiteX193" fmla="*/ 1737116 w 2270420"/>
                  <a:gd name="connsiteY193" fmla="*/ 104949 h 239581"/>
                  <a:gd name="connsiteX194" fmla="*/ 1737116 w 2270420"/>
                  <a:gd name="connsiteY194" fmla="*/ 103889 h 239581"/>
                  <a:gd name="connsiteX195" fmla="*/ 1737116 w 2270420"/>
                  <a:gd name="connsiteY195" fmla="*/ 103889 h 239581"/>
                  <a:gd name="connsiteX196" fmla="*/ 1737116 w 2270420"/>
                  <a:gd name="connsiteY196" fmla="*/ 102829 h 239581"/>
                  <a:gd name="connsiteX197" fmla="*/ 1737116 w 2270420"/>
                  <a:gd name="connsiteY197" fmla="*/ 102829 h 239581"/>
                  <a:gd name="connsiteX198" fmla="*/ 1737116 w 2270420"/>
                  <a:gd name="connsiteY198" fmla="*/ 101769 h 239581"/>
                  <a:gd name="connsiteX199" fmla="*/ 1737116 w 2270420"/>
                  <a:gd name="connsiteY199" fmla="*/ 101769 h 239581"/>
                  <a:gd name="connsiteX200" fmla="*/ 1737116 w 2270420"/>
                  <a:gd name="connsiteY200" fmla="*/ 100709 h 239581"/>
                  <a:gd name="connsiteX201" fmla="*/ 1737116 w 2270420"/>
                  <a:gd name="connsiteY201" fmla="*/ 100709 h 239581"/>
                  <a:gd name="connsiteX202" fmla="*/ 1737116 w 2270420"/>
                  <a:gd name="connsiteY202" fmla="*/ 99649 h 239581"/>
                  <a:gd name="connsiteX203" fmla="*/ 1737116 w 2270420"/>
                  <a:gd name="connsiteY203" fmla="*/ 99649 h 239581"/>
                  <a:gd name="connsiteX204" fmla="*/ 1737116 w 2270420"/>
                  <a:gd name="connsiteY204" fmla="*/ 98589 h 239581"/>
                  <a:gd name="connsiteX205" fmla="*/ 1737116 w 2270420"/>
                  <a:gd name="connsiteY205" fmla="*/ 98589 h 239581"/>
                  <a:gd name="connsiteX206" fmla="*/ 1737116 w 2270420"/>
                  <a:gd name="connsiteY206" fmla="*/ 97528 h 239581"/>
                  <a:gd name="connsiteX207" fmla="*/ 1714835 w 2270420"/>
                  <a:gd name="connsiteY207" fmla="*/ 65726 h 239581"/>
                  <a:gd name="connsiteX208" fmla="*/ 1744544 w 2270420"/>
                  <a:gd name="connsiteY208" fmla="*/ 65726 h 239581"/>
                  <a:gd name="connsiteX209" fmla="*/ 1750910 w 2270420"/>
                  <a:gd name="connsiteY209" fmla="*/ 62546 h 239581"/>
                  <a:gd name="connsiteX210" fmla="*/ 1750910 w 2270420"/>
                  <a:gd name="connsiteY210" fmla="*/ 62546 h 239581"/>
                  <a:gd name="connsiteX211" fmla="*/ 1750910 w 2270420"/>
                  <a:gd name="connsiteY211" fmla="*/ 61485 h 239581"/>
                  <a:gd name="connsiteX212" fmla="*/ 1750910 w 2270420"/>
                  <a:gd name="connsiteY212" fmla="*/ 61485 h 239581"/>
                  <a:gd name="connsiteX213" fmla="*/ 1750910 w 2270420"/>
                  <a:gd name="connsiteY213" fmla="*/ 60425 h 239581"/>
                  <a:gd name="connsiteX214" fmla="*/ 1750910 w 2270420"/>
                  <a:gd name="connsiteY214" fmla="*/ 60425 h 239581"/>
                  <a:gd name="connsiteX215" fmla="*/ 1750910 w 2270420"/>
                  <a:gd name="connsiteY215" fmla="*/ 59365 h 239581"/>
                  <a:gd name="connsiteX216" fmla="*/ 1750910 w 2270420"/>
                  <a:gd name="connsiteY216" fmla="*/ 59365 h 239581"/>
                  <a:gd name="connsiteX217" fmla="*/ 1750910 w 2270420"/>
                  <a:gd name="connsiteY217" fmla="*/ 58305 h 239581"/>
                  <a:gd name="connsiteX218" fmla="*/ 1750910 w 2270420"/>
                  <a:gd name="connsiteY218" fmla="*/ 58305 h 239581"/>
                  <a:gd name="connsiteX219" fmla="*/ 1750910 w 2270420"/>
                  <a:gd name="connsiteY219" fmla="*/ 57245 h 239581"/>
                  <a:gd name="connsiteX220" fmla="*/ 1750910 w 2270420"/>
                  <a:gd name="connsiteY220" fmla="*/ 57245 h 239581"/>
                  <a:gd name="connsiteX221" fmla="*/ 1750910 w 2270420"/>
                  <a:gd name="connsiteY221" fmla="*/ 56185 h 239581"/>
                  <a:gd name="connsiteX222" fmla="*/ 1750910 w 2270420"/>
                  <a:gd name="connsiteY222" fmla="*/ 56185 h 239581"/>
                  <a:gd name="connsiteX223" fmla="*/ 1750910 w 2270420"/>
                  <a:gd name="connsiteY223" fmla="*/ 55125 h 239581"/>
                  <a:gd name="connsiteX224" fmla="*/ 1750910 w 2270420"/>
                  <a:gd name="connsiteY224" fmla="*/ 55125 h 239581"/>
                  <a:gd name="connsiteX225" fmla="*/ 1750910 w 2270420"/>
                  <a:gd name="connsiteY225" fmla="*/ 54065 h 239581"/>
                  <a:gd name="connsiteX226" fmla="*/ 1750910 w 2270420"/>
                  <a:gd name="connsiteY226" fmla="*/ 54065 h 239581"/>
                  <a:gd name="connsiteX227" fmla="*/ 1750910 w 2270420"/>
                  <a:gd name="connsiteY227" fmla="*/ 53005 h 239581"/>
                  <a:gd name="connsiteX228" fmla="*/ 1750910 w 2270420"/>
                  <a:gd name="connsiteY228" fmla="*/ 53005 h 239581"/>
                  <a:gd name="connsiteX229" fmla="*/ 1750910 w 2270420"/>
                  <a:gd name="connsiteY229" fmla="*/ 51945 h 239581"/>
                  <a:gd name="connsiteX230" fmla="*/ 1750910 w 2270420"/>
                  <a:gd name="connsiteY230" fmla="*/ 51945 h 239581"/>
                  <a:gd name="connsiteX231" fmla="*/ 1750910 w 2270420"/>
                  <a:gd name="connsiteY231" fmla="*/ 50884 h 239581"/>
                  <a:gd name="connsiteX232" fmla="*/ 1750910 w 2270420"/>
                  <a:gd name="connsiteY232" fmla="*/ 50884 h 239581"/>
                  <a:gd name="connsiteX233" fmla="*/ 1750910 w 2270420"/>
                  <a:gd name="connsiteY233" fmla="*/ 49824 h 239581"/>
                  <a:gd name="connsiteX234" fmla="*/ 1750910 w 2270420"/>
                  <a:gd name="connsiteY234" fmla="*/ 49824 h 239581"/>
                  <a:gd name="connsiteX235" fmla="*/ 1750910 w 2270420"/>
                  <a:gd name="connsiteY235" fmla="*/ 48764 h 239581"/>
                  <a:gd name="connsiteX236" fmla="*/ 1750910 w 2270420"/>
                  <a:gd name="connsiteY236" fmla="*/ 48764 h 239581"/>
                  <a:gd name="connsiteX237" fmla="*/ 1750910 w 2270420"/>
                  <a:gd name="connsiteY237" fmla="*/ 47704 h 239581"/>
                  <a:gd name="connsiteX238" fmla="*/ 1750910 w 2270420"/>
                  <a:gd name="connsiteY238" fmla="*/ 47704 h 239581"/>
                  <a:gd name="connsiteX239" fmla="*/ 1750910 w 2270420"/>
                  <a:gd name="connsiteY239" fmla="*/ 46644 h 239581"/>
                  <a:gd name="connsiteX240" fmla="*/ 1750910 w 2270420"/>
                  <a:gd name="connsiteY240" fmla="*/ 46644 h 239581"/>
                  <a:gd name="connsiteX241" fmla="*/ 1750910 w 2270420"/>
                  <a:gd name="connsiteY241" fmla="*/ 45584 h 239581"/>
                  <a:gd name="connsiteX242" fmla="*/ 1722262 w 2270420"/>
                  <a:gd name="connsiteY242" fmla="*/ 7420 h 239581"/>
                  <a:gd name="connsiteX243" fmla="*/ 1711652 w 2270420"/>
                  <a:gd name="connsiteY243" fmla="*/ 4240 h 239581"/>
                  <a:gd name="connsiteX244" fmla="*/ 1610853 w 2270420"/>
                  <a:gd name="connsiteY244" fmla="*/ 4240 h 239581"/>
                  <a:gd name="connsiteX245" fmla="*/ 1604487 w 2270420"/>
                  <a:gd name="connsiteY245" fmla="*/ 7420 h 239581"/>
                  <a:gd name="connsiteX246" fmla="*/ 1604487 w 2270420"/>
                  <a:gd name="connsiteY246" fmla="*/ 7420 h 239581"/>
                  <a:gd name="connsiteX247" fmla="*/ 1604487 w 2270420"/>
                  <a:gd name="connsiteY247" fmla="*/ 8481 h 239581"/>
                  <a:gd name="connsiteX248" fmla="*/ 1604487 w 2270420"/>
                  <a:gd name="connsiteY248" fmla="*/ 8481 h 239581"/>
                  <a:gd name="connsiteX249" fmla="*/ 1604487 w 2270420"/>
                  <a:gd name="connsiteY249" fmla="*/ 9541 h 239581"/>
                  <a:gd name="connsiteX250" fmla="*/ 1604487 w 2270420"/>
                  <a:gd name="connsiteY250" fmla="*/ 9541 h 239581"/>
                  <a:gd name="connsiteX251" fmla="*/ 1604487 w 2270420"/>
                  <a:gd name="connsiteY251" fmla="*/ 10601 h 239581"/>
                  <a:gd name="connsiteX252" fmla="*/ 1604487 w 2270420"/>
                  <a:gd name="connsiteY252" fmla="*/ 10601 h 239581"/>
                  <a:gd name="connsiteX253" fmla="*/ 1604487 w 2270420"/>
                  <a:gd name="connsiteY253" fmla="*/ 11661 h 239581"/>
                  <a:gd name="connsiteX254" fmla="*/ 1604487 w 2270420"/>
                  <a:gd name="connsiteY254" fmla="*/ 11661 h 239581"/>
                  <a:gd name="connsiteX255" fmla="*/ 1604487 w 2270420"/>
                  <a:gd name="connsiteY255" fmla="*/ 12721 h 239581"/>
                  <a:gd name="connsiteX256" fmla="*/ 1604487 w 2270420"/>
                  <a:gd name="connsiteY256" fmla="*/ 12721 h 239581"/>
                  <a:gd name="connsiteX257" fmla="*/ 1604487 w 2270420"/>
                  <a:gd name="connsiteY257" fmla="*/ 13781 h 239581"/>
                  <a:gd name="connsiteX258" fmla="*/ 1604487 w 2270420"/>
                  <a:gd name="connsiteY258" fmla="*/ 13781 h 239581"/>
                  <a:gd name="connsiteX259" fmla="*/ 1604487 w 2270420"/>
                  <a:gd name="connsiteY259" fmla="*/ 14841 h 239581"/>
                  <a:gd name="connsiteX260" fmla="*/ 1604487 w 2270420"/>
                  <a:gd name="connsiteY260" fmla="*/ 14841 h 239581"/>
                  <a:gd name="connsiteX261" fmla="*/ 1604487 w 2270420"/>
                  <a:gd name="connsiteY261" fmla="*/ 15901 h 239581"/>
                  <a:gd name="connsiteX262" fmla="*/ 1604487 w 2270420"/>
                  <a:gd name="connsiteY262" fmla="*/ 15901 h 239581"/>
                  <a:gd name="connsiteX263" fmla="*/ 1604487 w 2270420"/>
                  <a:gd name="connsiteY263" fmla="*/ 16961 h 239581"/>
                  <a:gd name="connsiteX264" fmla="*/ 1604487 w 2270420"/>
                  <a:gd name="connsiteY264" fmla="*/ 16961 h 239581"/>
                  <a:gd name="connsiteX265" fmla="*/ 1604487 w 2270420"/>
                  <a:gd name="connsiteY265" fmla="*/ 18021 h 239581"/>
                  <a:gd name="connsiteX266" fmla="*/ 1604487 w 2270420"/>
                  <a:gd name="connsiteY266" fmla="*/ 18021 h 239581"/>
                  <a:gd name="connsiteX267" fmla="*/ 1604487 w 2270420"/>
                  <a:gd name="connsiteY267" fmla="*/ 19082 h 239581"/>
                  <a:gd name="connsiteX268" fmla="*/ 1604487 w 2270420"/>
                  <a:gd name="connsiteY268" fmla="*/ 19082 h 239581"/>
                  <a:gd name="connsiteX269" fmla="*/ 1604487 w 2270420"/>
                  <a:gd name="connsiteY269" fmla="*/ 20142 h 239581"/>
                  <a:gd name="connsiteX270" fmla="*/ 1604487 w 2270420"/>
                  <a:gd name="connsiteY270" fmla="*/ 20142 h 239581"/>
                  <a:gd name="connsiteX271" fmla="*/ 1604487 w 2270420"/>
                  <a:gd name="connsiteY271" fmla="*/ 21202 h 239581"/>
                  <a:gd name="connsiteX272" fmla="*/ 1604487 w 2270420"/>
                  <a:gd name="connsiteY272" fmla="*/ 21202 h 239581"/>
                  <a:gd name="connsiteX273" fmla="*/ 1604487 w 2270420"/>
                  <a:gd name="connsiteY273" fmla="*/ 22262 h 239581"/>
                  <a:gd name="connsiteX274" fmla="*/ 1604487 w 2270420"/>
                  <a:gd name="connsiteY274" fmla="*/ 22262 h 239581"/>
                  <a:gd name="connsiteX275" fmla="*/ 1604487 w 2270420"/>
                  <a:gd name="connsiteY275" fmla="*/ 23322 h 239581"/>
                  <a:gd name="connsiteX276" fmla="*/ 1604487 w 2270420"/>
                  <a:gd name="connsiteY276" fmla="*/ 23322 h 239581"/>
                  <a:gd name="connsiteX277" fmla="*/ 1604487 w 2270420"/>
                  <a:gd name="connsiteY277" fmla="*/ 24382 h 239581"/>
                  <a:gd name="connsiteX278" fmla="*/ 1623586 w 2270420"/>
                  <a:gd name="connsiteY278" fmla="*/ 56185 h 239581"/>
                  <a:gd name="connsiteX279" fmla="*/ 1591755 w 2270420"/>
                  <a:gd name="connsiteY279" fmla="*/ 56185 h 239581"/>
                  <a:gd name="connsiteX280" fmla="*/ 1587511 w 2270420"/>
                  <a:gd name="connsiteY280" fmla="*/ 56185 h 239581"/>
                  <a:gd name="connsiteX281" fmla="*/ 1587511 w 2270420"/>
                  <a:gd name="connsiteY281" fmla="*/ 56185 h 239581"/>
                  <a:gd name="connsiteX282" fmla="*/ 1587511 w 2270420"/>
                  <a:gd name="connsiteY282" fmla="*/ 55125 h 239581"/>
                  <a:gd name="connsiteX283" fmla="*/ 1587511 w 2270420"/>
                  <a:gd name="connsiteY283" fmla="*/ 55125 h 239581"/>
                  <a:gd name="connsiteX284" fmla="*/ 1587511 w 2270420"/>
                  <a:gd name="connsiteY284" fmla="*/ 54065 h 239581"/>
                  <a:gd name="connsiteX285" fmla="*/ 1587511 w 2270420"/>
                  <a:gd name="connsiteY285" fmla="*/ 54065 h 239581"/>
                  <a:gd name="connsiteX286" fmla="*/ 1587511 w 2270420"/>
                  <a:gd name="connsiteY286" fmla="*/ 53005 h 239581"/>
                  <a:gd name="connsiteX287" fmla="*/ 1587511 w 2270420"/>
                  <a:gd name="connsiteY287" fmla="*/ 53005 h 239581"/>
                  <a:gd name="connsiteX288" fmla="*/ 1587511 w 2270420"/>
                  <a:gd name="connsiteY288" fmla="*/ 51945 h 239581"/>
                  <a:gd name="connsiteX289" fmla="*/ 1587511 w 2270420"/>
                  <a:gd name="connsiteY289" fmla="*/ 51945 h 239581"/>
                  <a:gd name="connsiteX290" fmla="*/ 1587511 w 2270420"/>
                  <a:gd name="connsiteY290" fmla="*/ 50884 h 239581"/>
                  <a:gd name="connsiteX291" fmla="*/ 1587511 w 2270420"/>
                  <a:gd name="connsiteY291" fmla="*/ 50884 h 239581"/>
                  <a:gd name="connsiteX292" fmla="*/ 1587511 w 2270420"/>
                  <a:gd name="connsiteY292" fmla="*/ 49824 h 239581"/>
                  <a:gd name="connsiteX293" fmla="*/ 1587511 w 2270420"/>
                  <a:gd name="connsiteY293" fmla="*/ 49824 h 239581"/>
                  <a:gd name="connsiteX294" fmla="*/ 1587511 w 2270420"/>
                  <a:gd name="connsiteY294" fmla="*/ 48764 h 239581"/>
                  <a:gd name="connsiteX295" fmla="*/ 1587511 w 2270420"/>
                  <a:gd name="connsiteY295" fmla="*/ 48764 h 239581"/>
                  <a:gd name="connsiteX296" fmla="*/ 1587511 w 2270420"/>
                  <a:gd name="connsiteY296" fmla="*/ 47704 h 239581"/>
                  <a:gd name="connsiteX297" fmla="*/ 1587511 w 2270420"/>
                  <a:gd name="connsiteY297" fmla="*/ 47704 h 239581"/>
                  <a:gd name="connsiteX298" fmla="*/ 1587511 w 2270420"/>
                  <a:gd name="connsiteY298" fmla="*/ 46644 h 239581"/>
                  <a:gd name="connsiteX299" fmla="*/ 1587511 w 2270420"/>
                  <a:gd name="connsiteY299" fmla="*/ 46644 h 239581"/>
                  <a:gd name="connsiteX300" fmla="*/ 1587511 w 2270420"/>
                  <a:gd name="connsiteY300" fmla="*/ 45584 h 239581"/>
                  <a:gd name="connsiteX301" fmla="*/ 1587511 w 2270420"/>
                  <a:gd name="connsiteY301" fmla="*/ 45584 h 239581"/>
                  <a:gd name="connsiteX302" fmla="*/ 1587511 w 2270420"/>
                  <a:gd name="connsiteY302" fmla="*/ 44524 h 239581"/>
                  <a:gd name="connsiteX303" fmla="*/ 1587511 w 2270420"/>
                  <a:gd name="connsiteY303" fmla="*/ 44524 h 239581"/>
                  <a:gd name="connsiteX304" fmla="*/ 1587511 w 2270420"/>
                  <a:gd name="connsiteY304" fmla="*/ 43464 h 239581"/>
                  <a:gd name="connsiteX305" fmla="*/ 1566290 w 2270420"/>
                  <a:gd name="connsiteY305" fmla="*/ 5300 h 239581"/>
                  <a:gd name="connsiteX306" fmla="*/ 1556741 w 2270420"/>
                  <a:gd name="connsiteY306" fmla="*/ 2120 h 239581"/>
                  <a:gd name="connsiteX307" fmla="*/ 1452759 w 2270420"/>
                  <a:gd name="connsiteY307" fmla="*/ 2120 h 239581"/>
                  <a:gd name="connsiteX308" fmla="*/ 1446393 w 2270420"/>
                  <a:gd name="connsiteY308" fmla="*/ 5300 h 239581"/>
                  <a:gd name="connsiteX309" fmla="*/ 1446393 w 2270420"/>
                  <a:gd name="connsiteY309" fmla="*/ 5300 h 239581"/>
                  <a:gd name="connsiteX310" fmla="*/ 1446393 w 2270420"/>
                  <a:gd name="connsiteY310" fmla="*/ 6360 h 239581"/>
                  <a:gd name="connsiteX311" fmla="*/ 1446393 w 2270420"/>
                  <a:gd name="connsiteY311" fmla="*/ 6360 h 239581"/>
                  <a:gd name="connsiteX312" fmla="*/ 1446393 w 2270420"/>
                  <a:gd name="connsiteY312" fmla="*/ 7420 h 239581"/>
                  <a:gd name="connsiteX313" fmla="*/ 1446393 w 2270420"/>
                  <a:gd name="connsiteY313" fmla="*/ 7420 h 239581"/>
                  <a:gd name="connsiteX314" fmla="*/ 1446393 w 2270420"/>
                  <a:gd name="connsiteY314" fmla="*/ 8481 h 239581"/>
                  <a:gd name="connsiteX315" fmla="*/ 1446393 w 2270420"/>
                  <a:gd name="connsiteY315" fmla="*/ 8481 h 239581"/>
                  <a:gd name="connsiteX316" fmla="*/ 1446393 w 2270420"/>
                  <a:gd name="connsiteY316" fmla="*/ 9541 h 239581"/>
                  <a:gd name="connsiteX317" fmla="*/ 1446393 w 2270420"/>
                  <a:gd name="connsiteY317" fmla="*/ 9541 h 239581"/>
                  <a:gd name="connsiteX318" fmla="*/ 1446393 w 2270420"/>
                  <a:gd name="connsiteY318" fmla="*/ 10601 h 239581"/>
                  <a:gd name="connsiteX319" fmla="*/ 1446393 w 2270420"/>
                  <a:gd name="connsiteY319" fmla="*/ 10601 h 239581"/>
                  <a:gd name="connsiteX320" fmla="*/ 1446393 w 2270420"/>
                  <a:gd name="connsiteY320" fmla="*/ 11661 h 239581"/>
                  <a:gd name="connsiteX321" fmla="*/ 1446393 w 2270420"/>
                  <a:gd name="connsiteY321" fmla="*/ 11661 h 239581"/>
                  <a:gd name="connsiteX322" fmla="*/ 1446393 w 2270420"/>
                  <a:gd name="connsiteY322" fmla="*/ 12721 h 239581"/>
                  <a:gd name="connsiteX323" fmla="*/ 1446393 w 2270420"/>
                  <a:gd name="connsiteY323" fmla="*/ 12721 h 239581"/>
                  <a:gd name="connsiteX324" fmla="*/ 1446393 w 2270420"/>
                  <a:gd name="connsiteY324" fmla="*/ 13781 h 239581"/>
                  <a:gd name="connsiteX325" fmla="*/ 1446393 w 2270420"/>
                  <a:gd name="connsiteY325" fmla="*/ 13781 h 239581"/>
                  <a:gd name="connsiteX326" fmla="*/ 1446393 w 2270420"/>
                  <a:gd name="connsiteY326" fmla="*/ 14841 h 239581"/>
                  <a:gd name="connsiteX327" fmla="*/ 1446393 w 2270420"/>
                  <a:gd name="connsiteY327" fmla="*/ 14841 h 239581"/>
                  <a:gd name="connsiteX328" fmla="*/ 1446393 w 2270420"/>
                  <a:gd name="connsiteY328" fmla="*/ 15901 h 239581"/>
                  <a:gd name="connsiteX329" fmla="*/ 1446393 w 2270420"/>
                  <a:gd name="connsiteY329" fmla="*/ 15901 h 239581"/>
                  <a:gd name="connsiteX330" fmla="*/ 1446393 w 2270420"/>
                  <a:gd name="connsiteY330" fmla="*/ 16961 h 239581"/>
                  <a:gd name="connsiteX331" fmla="*/ 1446393 w 2270420"/>
                  <a:gd name="connsiteY331" fmla="*/ 16961 h 239581"/>
                  <a:gd name="connsiteX332" fmla="*/ 1446393 w 2270420"/>
                  <a:gd name="connsiteY332" fmla="*/ 18021 h 239581"/>
                  <a:gd name="connsiteX333" fmla="*/ 1446393 w 2270420"/>
                  <a:gd name="connsiteY333" fmla="*/ 18021 h 239581"/>
                  <a:gd name="connsiteX334" fmla="*/ 1446393 w 2270420"/>
                  <a:gd name="connsiteY334" fmla="*/ 19082 h 239581"/>
                  <a:gd name="connsiteX335" fmla="*/ 1446393 w 2270420"/>
                  <a:gd name="connsiteY335" fmla="*/ 19082 h 239581"/>
                  <a:gd name="connsiteX336" fmla="*/ 1446393 w 2270420"/>
                  <a:gd name="connsiteY336" fmla="*/ 20142 h 239581"/>
                  <a:gd name="connsiteX337" fmla="*/ 1446393 w 2270420"/>
                  <a:gd name="connsiteY337" fmla="*/ 20142 h 239581"/>
                  <a:gd name="connsiteX338" fmla="*/ 1446393 w 2270420"/>
                  <a:gd name="connsiteY338" fmla="*/ 21202 h 239581"/>
                  <a:gd name="connsiteX339" fmla="*/ 1446393 w 2270420"/>
                  <a:gd name="connsiteY339" fmla="*/ 21202 h 239581"/>
                  <a:gd name="connsiteX340" fmla="*/ 1446393 w 2270420"/>
                  <a:gd name="connsiteY340" fmla="*/ 22262 h 239581"/>
                  <a:gd name="connsiteX341" fmla="*/ 1460187 w 2270420"/>
                  <a:gd name="connsiteY341" fmla="*/ 54065 h 239581"/>
                  <a:gd name="connsiteX342" fmla="*/ 1424112 w 2270420"/>
                  <a:gd name="connsiteY342" fmla="*/ 54065 h 239581"/>
                  <a:gd name="connsiteX343" fmla="*/ 1423050 w 2270420"/>
                  <a:gd name="connsiteY343" fmla="*/ 54065 h 239581"/>
                  <a:gd name="connsiteX344" fmla="*/ 1423050 w 2270420"/>
                  <a:gd name="connsiteY344" fmla="*/ 53005 h 239581"/>
                  <a:gd name="connsiteX345" fmla="*/ 1423050 w 2270420"/>
                  <a:gd name="connsiteY345" fmla="*/ 53005 h 239581"/>
                  <a:gd name="connsiteX346" fmla="*/ 1423050 w 2270420"/>
                  <a:gd name="connsiteY346" fmla="*/ 51945 h 239581"/>
                  <a:gd name="connsiteX347" fmla="*/ 1423050 w 2270420"/>
                  <a:gd name="connsiteY347" fmla="*/ 51945 h 239581"/>
                  <a:gd name="connsiteX348" fmla="*/ 1423050 w 2270420"/>
                  <a:gd name="connsiteY348" fmla="*/ 50884 h 239581"/>
                  <a:gd name="connsiteX349" fmla="*/ 1423050 w 2270420"/>
                  <a:gd name="connsiteY349" fmla="*/ 50884 h 239581"/>
                  <a:gd name="connsiteX350" fmla="*/ 1423050 w 2270420"/>
                  <a:gd name="connsiteY350" fmla="*/ 49824 h 239581"/>
                  <a:gd name="connsiteX351" fmla="*/ 1423050 w 2270420"/>
                  <a:gd name="connsiteY351" fmla="*/ 49824 h 239581"/>
                  <a:gd name="connsiteX352" fmla="*/ 1423050 w 2270420"/>
                  <a:gd name="connsiteY352" fmla="*/ 48764 h 239581"/>
                  <a:gd name="connsiteX353" fmla="*/ 1423050 w 2270420"/>
                  <a:gd name="connsiteY353" fmla="*/ 48764 h 239581"/>
                  <a:gd name="connsiteX354" fmla="*/ 1423050 w 2270420"/>
                  <a:gd name="connsiteY354" fmla="*/ 47704 h 239581"/>
                  <a:gd name="connsiteX355" fmla="*/ 1423050 w 2270420"/>
                  <a:gd name="connsiteY355" fmla="*/ 47704 h 239581"/>
                  <a:gd name="connsiteX356" fmla="*/ 1423050 w 2270420"/>
                  <a:gd name="connsiteY356" fmla="*/ 46644 h 239581"/>
                  <a:gd name="connsiteX357" fmla="*/ 1423050 w 2270420"/>
                  <a:gd name="connsiteY357" fmla="*/ 46644 h 239581"/>
                  <a:gd name="connsiteX358" fmla="*/ 1423050 w 2270420"/>
                  <a:gd name="connsiteY358" fmla="*/ 45584 h 239581"/>
                  <a:gd name="connsiteX359" fmla="*/ 1423050 w 2270420"/>
                  <a:gd name="connsiteY359" fmla="*/ 45584 h 239581"/>
                  <a:gd name="connsiteX360" fmla="*/ 1423050 w 2270420"/>
                  <a:gd name="connsiteY360" fmla="*/ 44524 h 239581"/>
                  <a:gd name="connsiteX361" fmla="*/ 1423050 w 2270420"/>
                  <a:gd name="connsiteY361" fmla="*/ 44524 h 239581"/>
                  <a:gd name="connsiteX362" fmla="*/ 1423050 w 2270420"/>
                  <a:gd name="connsiteY362" fmla="*/ 43464 h 239581"/>
                  <a:gd name="connsiteX363" fmla="*/ 1423050 w 2270420"/>
                  <a:gd name="connsiteY363" fmla="*/ 43464 h 239581"/>
                  <a:gd name="connsiteX364" fmla="*/ 1423050 w 2270420"/>
                  <a:gd name="connsiteY364" fmla="*/ 42404 h 239581"/>
                  <a:gd name="connsiteX365" fmla="*/ 1423050 w 2270420"/>
                  <a:gd name="connsiteY365" fmla="*/ 42404 h 239581"/>
                  <a:gd name="connsiteX366" fmla="*/ 1423050 w 2270420"/>
                  <a:gd name="connsiteY366" fmla="*/ 41344 h 239581"/>
                  <a:gd name="connsiteX367" fmla="*/ 1408196 w 2270420"/>
                  <a:gd name="connsiteY367" fmla="*/ 3180 h 239581"/>
                  <a:gd name="connsiteX368" fmla="*/ 1398647 w 2270420"/>
                  <a:gd name="connsiteY368" fmla="*/ 0 h 239581"/>
                  <a:gd name="connsiteX369" fmla="*/ 1297848 w 2270420"/>
                  <a:gd name="connsiteY369" fmla="*/ 0 h 239581"/>
                  <a:gd name="connsiteX370" fmla="*/ 1290421 w 2270420"/>
                  <a:gd name="connsiteY370" fmla="*/ 3180 h 239581"/>
                  <a:gd name="connsiteX371" fmla="*/ 1290421 w 2270420"/>
                  <a:gd name="connsiteY371" fmla="*/ 4240 h 239581"/>
                  <a:gd name="connsiteX372" fmla="*/ 1290421 w 2270420"/>
                  <a:gd name="connsiteY372" fmla="*/ 5300 h 239581"/>
                  <a:gd name="connsiteX373" fmla="*/ 1290421 w 2270420"/>
                  <a:gd name="connsiteY373" fmla="*/ 6360 h 239581"/>
                  <a:gd name="connsiteX374" fmla="*/ 1290421 w 2270420"/>
                  <a:gd name="connsiteY374" fmla="*/ 7420 h 239581"/>
                  <a:gd name="connsiteX375" fmla="*/ 1290421 w 2270420"/>
                  <a:gd name="connsiteY375" fmla="*/ 8481 h 239581"/>
                  <a:gd name="connsiteX376" fmla="*/ 1290421 w 2270420"/>
                  <a:gd name="connsiteY376" fmla="*/ 9541 h 239581"/>
                  <a:gd name="connsiteX377" fmla="*/ 1290421 w 2270420"/>
                  <a:gd name="connsiteY377" fmla="*/ 10601 h 239581"/>
                  <a:gd name="connsiteX378" fmla="*/ 1290421 w 2270420"/>
                  <a:gd name="connsiteY378" fmla="*/ 11661 h 239581"/>
                  <a:gd name="connsiteX379" fmla="*/ 1290421 w 2270420"/>
                  <a:gd name="connsiteY379" fmla="*/ 12721 h 239581"/>
                  <a:gd name="connsiteX380" fmla="*/ 1290421 w 2270420"/>
                  <a:gd name="connsiteY380" fmla="*/ 13781 h 239581"/>
                  <a:gd name="connsiteX381" fmla="*/ 1290421 w 2270420"/>
                  <a:gd name="connsiteY381" fmla="*/ 14841 h 239581"/>
                  <a:gd name="connsiteX382" fmla="*/ 1290421 w 2270420"/>
                  <a:gd name="connsiteY382" fmla="*/ 15901 h 239581"/>
                  <a:gd name="connsiteX383" fmla="*/ 1290421 w 2270420"/>
                  <a:gd name="connsiteY383" fmla="*/ 16961 h 239581"/>
                  <a:gd name="connsiteX384" fmla="*/ 1290421 w 2270420"/>
                  <a:gd name="connsiteY384" fmla="*/ 18021 h 239581"/>
                  <a:gd name="connsiteX385" fmla="*/ 1290421 w 2270420"/>
                  <a:gd name="connsiteY385" fmla="*/ 19082 h 239581"/>
                  <a:gd name="connsiteX386" fmla="*/ 1290421 w 2270420"/>
                  <a:gd name="connsiteY386" fmla="*/ 20142 h 239581"/>
                  <a:gd name="connsiteX387" fmla="*/ 1290421 w 2270420"/>
                  <a:gd name="connsiteY387" fmla="*/ 21202 h 239581"/>
                  <a:gd name="connsiteX388" fmla="*/ 1290421 w 2270420"/>
                  <a:gd name="connsiteY388" fmla="*/ 22262 h 239581"/>
                  <a:gd name="connsiteX389" fmla="*/ 1290421 w 2270420"/>
                  <a:gd name="connsiteY389" fmla="*/ 23322 h 239581"/>
                  <a:gd name="connsiteX390" fmla="*/ 1290421 w 2270420"/>
                  <a:gd name="connsiteY390" fmla="*/ 24382 h 239581"/>
                  <a:gd name="connsiteX391" fmla="*/ 1290421 w 2270420"/>
                  <a:gd name="connsiteY391" fmla="*/ 25442 h 239581"/>
                  <a:gd name="connsiteX392" fmla="*/ 1290421 w 2270420"/>
                  <a:gd name="connsiteY392" fmla="*/ 26502 h 239581"/>
                  <a:gd name="connsiteX393" fmla="*/ 1290421 w 2270420"/>
                  <a:gd name="connsiteY393" fmla="*/ 27562 h 239581"/>
                  <a:gd name="connsiteX394" fmla="*/ 1290421 w 2270420"/>
                  <a:gd name="connsiteY394" fmla="*/ 28622 h 239581"/>
                  <a:gd name="connsiteX395" fmla="*/ 1290421 w 2270420"/>
                  <a:gd name="connsiteY395" fmla="*/ 29683 h 239581"/>
                  <a:gd name="connsiteX396" fmla="*/ 1290421 w 2270420"/>
                  <a:gd name="connsiteY396" fmla="*/ 30743 h 239581"/>
                  <a:gd name="connsiteX397" fmla="*/ 1290421 w 2270420"/>
                  <a:gd name="connsiteY397" fmla="*/ 31803 h 239581"/>
                  <a:gd name="connsiteX398" fmla="*/ 1290421 w 2270420"/>
                  <a:gd name="connsiteY398" fmla="*/ 32863 h 239581"/>
                  <a:gd name="connsiteX399" fmla="*/ 1290421 w 2270420"/>
                  <a:gd name="connsiteY399" fmla="*/ 33923 h 239581"/>
                  <a:gd name="connsiteX400" fmla="*/ 1290421 w 2270420"/>
                  <a:gd name="connsiteY400" fmla="*/ 34983 h 239581"/>
                  <a:gd name="connsiteX401" fmla="*/ 1290421 w 2270420"/>
                  <a:gd name="connsiteY401" fmla="*/ 36043 h 239581"/>
                  <a:gd name="connsiteX402" fmla="*/ 1290421 w 2270420"/>
                  <a:gd name="connsiteY402" fmla="*/ 37103 h 239581"/>
                  <a:gd name="connsiteX403" fmla="*/ 1298909 w 2270420"/>
                  <a:gd name="connsiteY403" fmla="*/ 68906 h 239581"/>
                  <a:gd name="connsiteX404" fmla="*/ 1260712 w 2270420"/>
                  <a:gd name="connsiteY404" fmla="*/ 68906 h 239581"/>
                  <a:gd name="connsiteX405" fmla="*/ 1260712 w 2270420"/>
                  <a:gd name="connsiteY405" fmla="*/ 68906 h 239581"/>
                  <a:gd name="connsiteX406" fmla="*/ 1260712 w 2270420"/>
                  <a:gd name="connsiteY406" fmla="*/ 68906 h 239581"/>
                  <a:gd name="connsiteX407" fmla="*/ 1260712 w 2270420"/>
                  <a:gd name="connsiteY407" fmla="*/ 67846 h 239581"/>
                  <a:gd name="connsiteX408" fmla="*/ 1260712 w 2270420"/>
                  <a:gd name="connsiteY408" fmla="*/ 66786 h 239581"/>
                  <a:gd name="connsiteX409" fmla="*/ 1260712 w 2270420"/>
                  <a:gd name="connsiteY409" fmla="*/ 65726 h 239581"/>
                  <a:gd name="connsiteX410" fmla="*/ 1260712 w 2270420"/>
                  <a:gd name="connsiteY410" fmla="*/ 64665 h 239581"/>
                  <a:gd name="connsiteX411" fmla="*/ 1260712 w 2270420"/>
                  <a:gd name="connsiteY411" fmla="*/ 63606 h 239581"/>
                  <a:gd name="connsiteX412" fmla="*/ 1260712 w 2270420"/>
                  <a:gd name="connsiteY412" fmla="*/ 63606 h 239581"/>
                  <a:gd name="connsiteX413" fmla="*/ 1260712 w 2270420"/>
                  <a:gd name="connsiteY413" fmla="*/ 62546 h 239581"/>
                  <a:gd name="connsiteX414" fmla="*/ 1260712 w 2270420"/>
                  <a:gd name="connsiteY414" fmla="*/ 62546 h 239581"/>
                  <a:gd name="connsiteX415" fmla="*/ 1260712 w 2270420"/>
                  <a:gd name="connsiteY415" fmla="*/ 61485 h 239581"/>
                  <a:gd name="connsiteX416" fmla="*/ 1260712 w 2270420"/>
                  <a:gd name="connsiteY416" fmla="*/ 61485 h 239581"/>
                  <a:gd name="connsiteX417" fmla="*/ 1260712 w 2270420"/>
                  <a:gd name="connsiteY417" fmla="*/ 60425 h 239581"/>
                  <a:gd name="connsiteX418" fmla="*/ 1260712 w 2270420"/>
                  <a:gd name="connsiteY418" fmla="*/ 60425 h 239581"/>
                  <a:gd name="connsiteX419" fmla="*/ 1260712 w 2270420"/>
                  <a:gd name="connsiteY419" fmla="*/ 59365 h 239581"/>
                  <a:gd name="connsiteX420" fmla="*/ 1260712 w 2270420"/>
                  <a:gd name="connsiteY420" fmla="*/ 58305 h 239581"/>
                  <a:gd name="connsiteX421" fmla="*/ 1260712 w 2270420"/>
                  <a:gd name="connsiteY421" fmla="*/ 57245 h 239581"/>
                  <a:gd name="connsiteX422" fmla="*/ 1260712 w 2270420"/>
                  <a:gd name="connsiteY422" fmla="*/ 57245 h 239581"/>
                  <a:gd name="connsiteX423" fmla="*/ 1260712 w 2270420"/>
                  <a:gd name="connsiteY423" fmla="*/ 56185 h 239581"/>
                  <a:gd name="connsiteX424" fmla="*/ 1260712 w 2270420"/>
                  <a:gd name="connsiteY424" fmla="*/ 55125 h 239581"/>
                  <a:gd name="connsiteX425" fmla="*/ 1260712 w 2270420"/>
                  <a:gd name="connsiteY425" fmla="*/ 54065 h 239581"/>
                  <a:gd name="connsiteX426" fmla="*/ 1260712 w 2270420"/>
                  <a:gd name="connsiteY426" fmla="*/ 54065 h 239581"/>
                  <a:gd name="connsiteX427" fmla="*/ 1260712 w 2270420"/>
                  <a:gd name="connsiteY427" fmla="*/ 53005 h 239581"/>
                  <a:gd name="connsiteX428" fmla="*/ 1260712 w 2270420"/>
                  <a:gd name="connsiteY428" fmla="*/ 53005 h 239581"/>
                  <a:gd name="connsiteX429" fmla="*/ 1252224 w 2270420"/>
                  <a:gd name="connsiteY429" fmla="*/ 14841 h 239581"/>
                  <a:gd name="connsiteX430" fmla="*/ 1243736 w 2270420"/>
                  <a:gd name="connsiteY430" fmla="*/ 11661 h 239581"/>
                  <a:gd name="connsiteX431" fmla="*/ 1142937 w 2270420"/>
                  <a:gd name="connsiteY431" fmla="*/ 11661 h 239581"/>
                  <a:gd name="connsiteX432" fmla="*/ 1135510 w 2270420"/>
                  <a:gd name="connsiteY432" fmla="*/ 14841 h 239581"/>
                  <a:gd name="connsiteX433" fmla="*/ 1135510 w 2270420"/>
                  <a:gd name="connsiteY433" fmla="*/ 15901 h 239581"/>
                  <a:gd name="connsiteX434" fmla="*/ 1135510 w 2270420"/>
                  <a:gd name="connsiteY434" fmla="*/ 15901 h 239581"/>
                  <a:gd name="connsiteX435" fmla="*/ 1135510 w 2270420"/>
                  <a:gd name="connsiteY435" fmla="*/ 16961 h 239581"/>
                  <a:gd name="connsiteX436" fmla="*/ 1135510 w 2270420"/>
                  <a:gd name="connsiteY436" fmla="*/ 16961 h 239581"/>
                  <a:gd name="connsiteX437" fmla="*/ 1135510 w 2270420"/>
                  <a:gd name="connsiteY437" fmla="*/ 18021 h 239581"/>
                  <a:gd name="connsiteX438" fmla="*/ 1135510 w 2270420"/>
                  <a:gd name="connsiteY438" fmla="*/ 18021 h 239581"/>
                  <a:gd name="connsiteX439" fmla="*/ 1135510 w 2270420"/>
                  <a:gd name="connsiteY439" fmla="*/ 19082 h 239581"/>
                  <a:gd name="connsiteX440" fmla="*/ 1135510 w 2270420"/>
                  <a:gd name="connsiteY440" fmla="*/ 19082 h 239581"/>
                  <a:gd name="connsiteX441" fmla="*/ 1135510 w 2270420"/>
                  <a:gd name="connsiteY441" fmla="*/ 20142 h 239581"/>
                  <a:gd name="connsiteX442" fmla="*/ 1135510 w 2270420"/>
                  <a:gd name="connsiteY442" fmla="*/ 20142 h 239581"/>
                  <a:gd name="connsiteX443" fmla="*/ 1135510 w 2270420"/>
                  <a:gd name="connsiteY443" fmla="*/ 21202 h 239581"/>
                  <a:gd name="connsiteX444" fmla="*/ 1135510 w 2270420"/>
                  <a:gd name="connsiteY444" fmla="*/ 21202 h 239581"/>
                  <a:gd name="connsiteX445" fmla="*/ 1135510 w 2270420"/>
                  <a:gd name="connsiteY445" fmla="*/ 22262 h 239581"/>
                  <a:gd name="connsiteX446" fmla="*/ 1135510 w 2270420"/>
                  <a:gd name="connsiteY446" fmla="*/ 22262 h 239581"/>
                  <a:gd name="connsiteX447" fmla="*/ 1135510 w 2270420"/>
                  <a:gd name="connsiteY447" fmla="*/ 23322 h 239581"/>
                  <a:gd name="connsiteX448" fmla="*/ 1135510 w 2270420"/>
                  <a:gd name="connsiteY448" fmla="*/ 23322 h 239581"/>
                  <a:gd name="connsiteX449" fmla="*/ 1135510 w 2270420"/>
                  <a:gd name="connsiteY449" fmla="*/ 24382 h 239581"/>
                  <a:gd name="connsiteX450" fmla="*/ 1135510 w 2270420"/>
                  <a:gd name="connsiteY450" fmla="*/ 24382 h 239581"/>
                  <a:gd name="connsiteX451" fmla="*/ 1135510 w 2270420"/>
                  <a:gd name="connsiteY451" fmla="*/ 25442 h 239581"/>
                  <a:gd name="connsiteX452" fmla="*/ 1135510 w 2270420"/>
                  <a:gd name="connsiteY452" fmla="*/ 25442 h 239581"/>
                  <a:gd name="connsiteX453" fmla="*/ 1135510 w 2270420"/>
                  <a:gd name="connsiteY453" fmla="*/ 26502 h 239581"/>
                  <a:gd name="connsiteX454" fmla="*/ 1135510 w 2270420"/>
                  <a:gd name="connsiteY454" fmla="*/ 26502 h 239581"/>
                  <a:gd name="connsiteX455" fmla="*/ 1135510 w 2270420"/>
                  <a:gd name="connsiteY455" fmla="*/ 27562 h 239581"/>
                  <a:gd name="connsiteX456" fmla="*/ 1135510 w 2270420"/>
                  <a:gd name="connsiteY456" fmla="*/ 27562 h 239581"/>
                  <a:gd name="connsiteX457" fmla="*/ 1135510 w 2270420"/>
                  <a:gd name="connsiteY457" fmla="*/ 28622 h 239581"/>
                  <a:gd name="connsiteX458" fmla="*/ 1135510 w 2270420"/>
                  <a:gd name="connsiteY458" fmla="*/ 28622 h 239581"/>
                  <a:gd name="connsiteX459" fmla="*/ 1135510 w 2270420"/>
                  <a:gd name="connsiteY459" fmla="*/ 29683 h 239581"/>
                  <a:gd name="connsiteX460" fmla="*/ 1135510 w 2270420"/>
                  <a:gd name="connsiteY460" fmla="*/ 29683 h 239581"/>
                  <a:gd name="connsiteX461" fmla="*/ 1135510 w 2270420"/>
                  <a:gd name="connsiteY461" fmla="*/ 30743 h 239581"/>
                  <a:gd name="connsiteX462" fmla="*/ 1135510 w 2270420"/>
                  <a:gd name="connsiteY462" fmla="*/ 30743 h 239581"/>
                  <a:gd name="connsiteX463" fmla="*/ 1135510 w 2270420"/>
                  <a:gd name="connsiteY463" fmla="*/ 31803 h 239581"/>
                  <a:gd name="connsiteX464" fmla="*/ 1135510 w 2270420"/>
                  <a:gd name="connsiteY464" fmla="*/ 31803 h 239581"/>
                  <a:gd name="connsiteX465" fmla="*/ 1137632 w 2270420"/>
                  <a:gd name="connsiteY465" fmla="*/ 63606 h 239581"/>
                  <a:gd name="connsiteX466" fmla="*/ 1098374 w 2270420"/>
                  <a:gd name="connsiteY466" fmla="*/ 63606 h 239581"/>
                  <a:gd name="connsiteX467" fmla="*/ 1098374 w 2270420"/>
                  <a:gd name="connsiteY467" fmla="*/ 62546 h 239581"/>
                  <a:gd name="connsiteX468" fmla="*/ 1098374 w 2270420"/>
                  <a:gd name="connsiteY468" fmla="*/ 62546 h 239581"/>
                  <a:gd name="connsiteX469" fmla="*/ 1098374 w 2270420"/>
                  <a:gd name="connsiteY469" fmla="*/ 61485 h 239581"/>
                  <a:gd name="connsiteX470" fmla="*/ 1098374 w 2270420"/>
                  <a:gd name="connsiteY470" fmla="*/ 61485 h 239581"/>
                  <a:gd name="connsiteX471" fmla="*/ 1098374 w 2270420"/>
                  <a:gd name="connsiteY471" fmla="*/ 60425 h 239581"/>
                  <a:gd name="connsiteX472" fmla="*/ 1098374 w 2270420"/>
                  <a:gd name="connsiteY472" fmla="*/ 60425 h 239581"/>
                  <a:gd name="connsiteX473" fmla="*/ 1098374 w 2270420"/>
                  <a:gd name="connsiteY473" fmla="*/ 59365 h 239581"/>
                  <a:gd name="connsiteX474" fmla="*/ 1098374 w 2270420"/>
                  <a:gd name="connsiteY474" fmla="*/ 59365 h 239581"/>
                  <a:gd name="connsiteX475" fmla="*/ 1098374 w 2270420"/>
                  <a:gd name="connsiteY475" fmla="*/ 58305 h 239581"/>
                  <a:gd name="connsiteX476" fmla="*/ 1098374 w 2270420"/>
                  <a:gd name="connsiteY476" fmla="*/ 58305 h 239581"/>
                  <a:gd name="connsiteX477" fmla="*/ 1098374 w 2270420"/>
                  <a:gd name="connsiteY477" fmla="*/ 57245 h 239581"/>
                  <a:gd name="connsiteX478" fmla="*/ 1098374 w 2270420"/>
                  <a:gd name="connsiteY478" fmla="*/ 57245 h 239581"/>
                  <a:gd name="connsiteX479" fmla="*/ 1098374 w 2270420"/>
                  <a:gd name="connsiteY479" fmla="*/ 56185 h 239581"/>
                  <a:gd name="connsiteX480" fmla="*/ 1098374 w 2270420"/>
                  <a:gd name="connsiteY480" fmla="*/ 56185 h 239581"/>
                  <a:gd name="connsiteX481" fmla="*/ 1098374 w 2270420"/>
                  <a:gd name="connsiteY481" fmla="*/ 55125 h 239581"/>
                  <a:gd name="connsiteX482" fmla="*/ 1098374 w 2270420"/>
                  <a:gd name="connsiteY482" fmla="*/ 55125 h 239581"/>
                  <a:gd name="connsiteX483" fmla="*/ 1098374 w 2270420"/>
                  <a:gd name="connsiteY483" fmla="*/ 54065 h 239581"/>
                  <a:gd name="connsiteX484" fmla="*/ 1098374 w 2270420"/>
                  <a:gd name="connsiteY484" fmla="*/ 54065 h 239581"/>
                  <a:gd name="connsiteX485" fmla="*/ 1098374 w 2270420"/>
                  <a:gd name="connsiteY485" fmla="*/ 53005 h 239581"/>
                  <a:gd name="connsiteX486" fmla="*/ 1098374 w 2270420"/>
                  <a:gd name="connsiteY486" fmla="*/ 53005 h 239581"/>
                  <a:gd name="connsiteX487" fmla="*/ 1098374 w 2270420"/>
                  <a:gd name="connsiteY487" fmla="*/ 51945 h 239581"/>
                  <a:gd name="connsiteX488" fmla="*/ 1098374 w 2270420"/>
                  <a:gd name="connsiteY488" fmla="*/ 51945 h 239581"/>
                  <a:gd name="connsiteX489" fmla="*/ 1098374 w 2270420"/>
                  <a:gd name="connsiteY489" fmla="*/ 50884 h 239581"/>
                  <a:gd name="connsiteX490" fmla="*/ 1098374 w 2270420"/>
                  <a:gd name="connsiteY490" fmla="*/ 50884 h 239581"/>
                  <a:gd name="connsiteX491" fmla="*/ 1097313 w 2270420"/>
                  <a:gd name="connsiteY491" fmla="*/ 12721 h 239581"/>
                  <a:gd name="connsiteX492" fmla="*/ 1088825 w 2270420"/>
                  <a:gd name="connsiteY492" fmla="*/ 9541 h 239581"/>
                  <a:gd name="connsiteX493" fmla="*/ 988026 w 2270420"/>
                  <a:gd name="connsiteY493" fmla="*/ 9541 h 239581"/>
                  <a:gd name="connsiteX494" fmla="*/ 979538 w 2270420"/>
                  <a:gd name="connsiteY494" fmla="*/ 12721 h 239581"/>
                  <a:gd name="connsiteX495" fmla="*/ 975294 w 2270420"/>
                  <a:gd name="connsiteY495" fmla="*/ 50884 h 239581"/>
                  <a:gd name="connsiteX496" fmla="*/ 975294 w 2270420"/>
                  <a:gd name="connsiteY496" fmla="*/ 50884 h 239581"/>
                  <a:gd name="connsiteX497" fmla="*/ 975294 w 2270420"/>
                  <a:gd name="connsiteY497" fmla="*/ 51945 h 239581"/>
                  <a:gd name="connsiteX498" fmla="*/ 975294 w 2270420"/>
                  <a:gd name="connsiteY498" fmla="*/ 51945 h 239581"/>
                  <a:gd name="connsiteX499" fmla="*/ 975294 w 2270420"/>
                  <a:gd name="connsiteY499" fmla="*/ 53005 h 239581"/>
                  <a:gd name="connsiteX500" fmla="*/ 975294 w 2270420"/>
                  <a:gd name="connsiteY500" fmla="*/ 53005 h 239581"/>
                  <a:gd name="connsiteX501" fmla="*/ 975294 w 2270420"/>
                  <a:gd name="connsiteY501" fmla="*/ 54065 h 239581"/>
                  <a:gd name="connsiteX502" fmla="*/ 975294 w 2270420"/>
                  <a:gd name="connsiteY502" fmla="*/ 54065 h 239581"/>
                  <a:gd name="connsiteX503" fmla="*/ 975294 w 2270420"/>
                  <a:gd name="connsiteY503" fmla="*/ 55125 h 239581"/>
                  <a:gd name="connsiteX504" fmla="*/ 975294 w 2270420"/>
                  <a:gd name="connsiteY504" fmla="*/ 55125 h 239581"/>
                  <a:gd name="connsiteX505" fmla="*/ 975294 w 2270420"/>
                  <a:gd name="connsiteY505" fmla="*/ 56185 h 239581"/>
                  <a:gd name="connsiteX506" fmla="*/ 975294 w 2270420"/>
                  <a:gd name="connsiteY506" fmla="*/ 56185 h 239581"/>
                  <a:gd name="connsiteX507" fmla="*/ 975294 w 2270420"/>
                  <a:gd name="connsiteY507" fmla="*/ 57245 h 239581"/>
                  <a:gd name="connsiteX508" fmla="*/ 975294 w 2270420"/>
                  <a:gd name="connsiteY508" fmla="*/ 57245 h 239581"/>
                  <a:gd name="connsiteX509" fmla="*/ 975294 w 2270420"/>
                  <a:gd name="connsiteY509" fmla="*/ 58305 h 239581"/>
                  <a:gd name="connsiteX510" fmla="*/ 975294 w 2270420"/>
                  <a:gd name="connsiteY510" fmla="*/ 58305 h 239581"/>
                  <a:gd name="connsiteX511" fmla="*/ 975294 w 2270420"/>
                  <a:gd name="connsiteY511" fmla="*/ 59365 h 239581"/>
                  <a:gd name="connsiteX512" fmla="*/ 975294 w 2270420"/>
                  <a:gd name="connsiteY512" fmla="*/ 59365 h 239581"/>
                  <a:gd name="connsiteX513" fmla="*/ 975294 w 2270420"/>
                  <a:gd name="connsiteY513" fmla="*/ 60425 h 239581"/>
                  <a:gd name="connsiteX514" fmla="*/ 975294 w 2270420"/>
                  <a:gd name="connsiteY514" fmla="*/ 60425 h 239581"/>
                  <a:gd name="connsiteX515" fmla="*/ 975294 w 2270420"/>
                  <a:gd name="connsiteY515" fmla="*/ 61485 h 239581"/>
                  <a:gd name="connsiteX516" fmla="*/ 975294 w 2270420"/>
                  <a:gd name="connsiteY516" fmla="*/ 61485 h 239581"/>
                  <a:gd name="connsiteX517" fmla="*/ 975294 w 2270420"/>
                  <a:gd name="connsiteY517" fmla="*/ 62546 h 239581"/>
                  <a:gd name="connsiteX518" fmla="*/ 975294 w 2270420"/>
                  <a:gd name="connsiteY518" fmla="*/ 62546 h 239581"/>
                  <a:gd name="connsiteX519" fmla="*/ 975294 w 2270420"/>
                  <a:gd name="connsiteY519" fmla="*/ 62546 h 239581"/>
                  <a:gd name="connsiteX520" fmla="*/ 936036 w 2270420"/>
                  <a:gd name="connsiteY520" fmla="*/ 62546 h 239581"/>
                  <a:gd name="connsiteX521" fmla="*/ 940280 w 2270420"/>
                  <a:gd name="connsiteY521" fmla="*/ 30743 h 239581"/>
                  <a:gd name="connsiteX522" fmla="*/ 940280 w 2270420"/>
                  <a:gd name="connsiteY522" fmla="*/ 30743 h 239581"/>
                  <a:gd name="connsiteX523" fmla="*/ 940280 w 2270420"/>
                  <a:gd name="connsiteY523" fmla="*/ 29683 h 239581"/>
                  <a:gd name="connsiteX524" fmla="*/ 940280 w 2270420"/>
                  <a:gd name="connsiteY524" fmla="*/ 29683 h 239581"/>
                  <a:gd name="connsiteX525" fmla="*/ 940280 w 2270420"/>
                  <a:gd name="connsiteY525" fmla="*/ 28622 h 239581"/>
                  <a:gd name="connsiteX526" fmla="*/ 940280 w 2270420"/>
                  <a:gd name="connsiteY526" fmla="*/ 28622 h 239581"/>
                  <a:gd name="connsiteX527" fmla="*/ 940280 w 2270420"/>
                  <a:gd name="connsiteY527" fmla="*/ 27562 h 239581"/>
                  <a:gd name="connsiteX528" fmla="*/ 940280 w 2270420"/>
                  <a:gd name="connsiteY528" fmla="*/ 27562 h 239581"/>
                  <a:gd name="connsiteX529" fmla="*/ 940280 w 2270420"/>
                  <a:gd name="connsiteY529" fmla="*/ 26502 h 239581"/>
                  <a:gd name="connsiteX530" fmla="*/ 940280 w 2270420"/>
                  <a:gd name="connsiteY530" fmla="*/ 26502 h 239581"/>
                  <a:gd name="connsiteX531" fmla="*/ 940280 w 2270420"/>
                  <a:gd name="connsiteY531" fmla="*/ 25442 h 239581"/>
                  <a:gd name="connsiteX532" fmla="*/ 940280 w 2270420"/>
                  <a:gd name="connsiteY532" fmla="*/ 25442 h 239581"/>
                  <a:gd name="connsiteX533" fmla="*/ 940280 w 2270420"/>
                  <a:gd name="connsiteY533" fmla="*/ 24382 h 239581"/>
                  <a:gd name="connsiteX534" fmla="*/ 940280 w 2270420"/>
                  <a:gd name="connsiteY534" fmla="*/ 24382 h 239581"/>
                  <a:gd name="connsiteX535" fmla="*/ 940280 w 2270420"/>
                  <a:gd name="connsiteY535" fmla="*/ 23322 h 239581"/>
                  <a:gd name="connsiteX536" fmla="*/ 940280 w 2270420"/>
                  <a:gd name="connsiteY536" fmla="*/ 23322 h 239581"/>
                  <a:gd name="connsiteX537" fmla="*/ 940280 w 2270420"/>
                  <a:gd name="connsiteY537" fmla="*/ 22262 h 239581"/>
                  <a:gd name="connsiteX538" fmla="*/ 940280 w 2270420"/>
                  <a:gd name="connsiteY538" fmla="*/ 22262 h 239581"/>
                  <a:gd name="connsiteX539" fmla="*/ 940280 w 2270420"/>
                  <a:gd name="connsiteY539" fmla="*/ 21202 h 239581"/>
                  <a:gd name="connsiteX540" fmla="*/ 940280 w 2270420"/>
                  <a:gd name="connsiteY540" fmla="*/ 21202 h 239581"/>
                  <a:gd name="connsiteX541" fmla="*/ 940280 w 2270420"/>
                  <a:gd name="connsiteY541" fmla="*/ 20142 h 239581"/>
                  <a:gd name="connsiteX542" fmla="*/ 940280 w 2270420"/>
                  <a:gd name="connsiteY542" fmla="*/ 20142 h 239581"/>
                  <a:gd name="connsiteX543" fmla="*/ 940280 w 2270420"/>
                  <a:gd name="connsiteY543" fmla="*/ 19082 h 239581"/>
                  <a:gd name="connsiteX544" fmla="*/ 940280 w 2270420"/>
                  <a:gd name="connsiteY544" fmla="*/ 19082 h 239581"/>
                  <a:gd name="connsiteX545" fmla="*/ 940280 w 2270420"/>
                  <a:gd name="connsiteY545" fmla="*/ 18021 h 239581"/>
                  <a:gd name="connsiteX546" fmla="*/ 940280 w 2270420"/>
                  <a:gd name="connsiteY546" fmla="*/ 18021 h 239581"/>
                  <a:gd name="connsiteX547" fmla="*/ 940280 w 2270420"/>
                  <a:gd name="connsiteY547" fmla="*/ 16961 h 239581"/>
                  <a:gd name="connsiteX548" fmla="*/ 940280 w 2270420"/>
                  <a:gd name="connsiteY548" fmla="*/ 16961 h 239581"/>
                  <a:gd name="connsiteX549" fmla="*/ 940280 w 2270420"/>
                  <a:gd name="connsiteY549" fmla="*/ 15901 h 239581"/>
                  <a:gd name="connsiteX550" fmla="*/ 940280 w 2270420"/>
                  <a:gd name="connsiteY550" fmla="*/ 15901 h 239581"/>
                  <a:gd name="connsiteX551" fmla="*/ 940280 w 2270420"/>
                  <a:gd name="connsiteY551" fmla="*/ 14841 h 239581"/>
                  <a:gd name="connsiteX552" fmla="*/ 940280 w 2270420"/>
                  <a:gd name="connsiteY552" fmla="*/ 14841 h 239581"/>
                  <a:gd name="connsiteX553" fmla="*/ 940280 w 2270420"/>
                  <a:gd name="connsiteY553" fmla="*/ 13781 h 239581"/>
                  <a:gd name="connsiteX554" fmla="*/ 932853 w 2270420"/>
                  <a:gd name="connsiteY554" fmla="*/ 10601 h 239581"/>
                  <a:gd name="connsiteX555" fmla="*/ 832054 w 2270420"/>
                  <a:gd name="connsiteY555" fmla="*/ 10601 h 239581"/>
                  <a:gd name="connsiteX556" fmla="*/ 823566 w 2270420"/>
                  <a:gd name="connsiteY556" fmla="*/ 13781 h 239581"/>
                  <a:gd name="connsiteX557" fmla="*/ 812956 w 2270420"/>
                  <a:gd name="connsiteY557" fmla="*/ 51945 h 239581"/>
                  <a:gd name="connsiteX558" fmla="*/ 812956 w 2270420"/>
                  <a:gd name="connsiteY558" fmla="*/ 53005 h 239581"/>
                  <a:gd name="connsiteX559" fmla="*/ 812956 w 2270420"/>
                  <a:gd name="connsiteY559" fmla="*/ 54065 h 239581"/>
                  <a:gd name="connsiteX560" fmla="*/ 812956 w 2270420"/>
                  <a:gd name="connsiteY560" fmla="*/ 55125 h 239581"/>
                  <a:gd name="connsiteX561" fmla="*/ 812956 w 2270420"/>
                  <a:gd name="connsiteY561" fmla="*/ 56185 h 239581"/>
                  <a:gd name="connsiteX562" fmla="*/ 812956 w 2270420"/>
                  <a:gd name="connsiteY562" fmla="*/ 57245 h 239581"/>
                  <a:gd name="connsiteX563" fmla="*/ 812956 w 2270420"/>
                  <a:gd name="connsiteY563" fmla="*/ 58305 h 239581"/>
                  <a:gd name="connsiteX564" fmla="*/ 812956 w 2270420"/>
                  <a:gd name="connsiteY564" fmla="*/ 59365 h 239581"/>
                  <a:gd name="connsiteX565" fmla="*/ 812956 w 2270420"/>
                  <a:gd name="connsiteY565" fmla="*/ 60425 h 239581"/>
                  <a:gd name="connsiteX566" fmla="*/ 812956 w 2270420"/>
                  <a:gd name="connsiteY566" fmla="*/ 61485 h 239581"/>
                  <a:gd name="connsiteX567" fmla="*/ 812956 w 2270420"/>
                  <a:gd name="connsiteY567" fmla="*/ 62546 h 239581"/>
                  <a:gd name="connsiteX568" fmla="*/ 812956 w 2270420"/>
                  <a:gd name="connsiteY568" fmla="*/ 63606 h 239581"/>
                  <a:gd name="connsiteX569" fmla="*/ 812956 w 2270420"/>
                  <a:gd name="connsiteY569" fmla="*/ 64665 h 239581"/>
                  <a:gd name="connsiteX570" fmla="*/ 812956 w 2270420"/>
                  <a:gd name="connsiteY570" fmla="*/ 65726 h 239581"/>
                  <a:gd name="connsiteX571" fmla="*/ 812956 w 2270420"/>
                  <a:gd name="connsiteY571" fmla="*/ 66786 h 239581"/>
                  <a:gd name="connsiteX572" fmla="*/ 812956 w 2270420"/>
                  <a:gd name="connsiteY572" fmla="*/ 67846 h 239581"/>
                  <a:gd name="connsiteX573" fmla="*/ 812956 w 2270420"/>
                  <a:gd name="connsiteY573" fmla="*/ 68906 h 239581"/>
                  <a:gd name="connsiteX574" fmla="*/ 812956 w 2270420"/>
                  <a:gd name="connsiteY574" fmla="*/ 69966 h 239581"/>
                  <a:gd name="connsiteX575" fmla="*/ 812956 w 2270420"/>
                  <a:gd name="connsiteY575" fmla="*/ 71026 h 239581"/>
                  <a:gd name="connsiteX576" fmla="*/ 812956 w 2270420"/>
                  <a:gd name="connsiteY576" fmla="*/ 72086 h 239581"/>
                  <a:gd name="connsiteX577" fmla="*/ 812956 w 2270420"/>
                  <a:gd name="connsiteY577" fmla="*/ 73146 h 239581"/>
                  <a:gd name="connsiteX578" fmla="*/ 812956 w 2270420"/>
                  <a:gd name="connsiteY578" fmla="*/ 74207 h 239581"/>
                  <a:gd name="connsiteX579" fmla="*/ 812956 w 2270420"/>
                  <a:gd name="connsiteY579" fmla="*/ 75266 h 239581"/>
                  <a:gd name="connsiteX580" fmla="*/ 812956 w 2270420"/>
                  <a:gd name="connsiteY580" fmla="*/ 76327 h 239581"/>
                  <a:gd name="connsiteX581" fmla="*/ 812956 w 2270420"/>
                  <a:gd name="connsiteY581" fmla="*/ 76327 h 239581"/>
                  <a:gd name="connsiteX582" fmla="*/ 774758 w 2270420"/>
                  <a:gd name="connsiteY582" fmla="*/ 76327 h 239581"/>
                  <a:gd name="connsiteX583" fmla="*/ 785369 w 2270420"/>
                  <a:gd name="connsiteY583" fmla="*/ 44524 h 239581"/>
                  <a:gd name="connsiteX584" fmla="*/ 785369 w 2270420"/>
                  <a:gd name="connsiteY584" fmla="*/ 43464 h 239581"/>
                  <a:gd name="connsiteX585" fmla="*/ 785369 w 2270420"/>
                  <a:gd name="connsiteY585" fmla="*/ 42404 h 239581"/>
                  <a:gd name="connsiteX586" fmla="*/ 785369 w 2270420"/>
                  <a:gd name="connsiteY586" fmla="*/ 41344 h 239581"/>
                  <a:gd name="connsiteX587" fmla="*/ 785369 w 2270420"/>
                  <a:gd name="connsiteY587" fmla="*/ 40283 h 239581"/>
                  <a:gd name="connsiteX588" fmla="*/ 785369 w 2270420"/>
                  <a:gd name="connsiteY588" fmla="*/ 39223 h 239581"/>
                  <a:gd name="connsiteX589" fmla="*/ 785369 w 2270420"/>
                  <a:gd name="connsiteY589" fmla="*/ 38163 h 239581"/>
                  <a:gd name="connsiteX590" fmla="*/ 785369 w 2270420"/>
                  <a:gd name="connsiteY590" fmla="*/ 37103 h 239581"/>
                  <a:gd name="connsiteX591" fmla="*/ 785369 w 2270420"/>
                  <a:gd name="connsiteY591" fmla="*/ 36043 h 239581"/>
                  <a:gd name="connsiteX592" fmla="*/ 785369 w 2270420"/>
                  <a:gd name="connsiteY592" fmla="*/ 34983 h 239581"/>
                  <a:gd name="connsiteX593" fmla="*/ 785369 w 2270420"/>
                  <a:gd name="connsiteY593" fmla="*/ 33923 h 239581"/>
                  <a:gd name="connsiteX594" fmla="*/ 785369 w 2270420"/>
                  <a:gd name="connsiteY594" fmla="*/ 32863 h 239581"/>
                  <a:gd name="connsiteX595" fmla="*/ 785369 w 2270420"/>
                  <a:gd name="connsiteY595" fmla="*/ 31803 h 239581"/>
                  <a:gd name="connsiteX596" fmla="*/ 785369 w 2270420"/>
                  <a:gd name="connsiteY596" fmla="*/ 30743 h 239581"/>
                  <a:gd name="connsiteX597" fmla="*/ 785369 w 2270420"/>
                  <a:gd name="connsiteY597" fmla="*/ 29683 h 239581"/>
                  <a:gd name="connsiteX598" fmla="*/ 785369 w 2270420"/>
                  <a:gd name="connsiteY598" fmla="*/ 28622 h 239581"/>
                  <a:gd name="connsiteX599" fmla="*/ 785369 w 2270420"/>
                  <a:gd name="connsiteY599" fmla="*/ 27562 h 239581"/>
                  <a:gd name="connsiteX600" fmla="*/ 785369 w 2270420"/>
                  <a:gd name="connsiteY600" fmla="*/ 26502 h 239581"/>
                  <a:gd name="connsiteX601" fmla="*/ 785369 w 2270420"/>
                  <a:gd name="connsiteY601" fmla="*/ 25442 h 239581"/>
                  <a:gd name="connsiteX602" fmla="*/ 785369 w 2270420"/>
                  <a:gd name="connsiteY602" fmla="*/ 24382 h 239581"/>
                  <a:gd name="connsiteX603" fmla="*/ 785369 w 2270420"/>
                  <a:gd name="connsiteY603" fmla="*/ 23322 h 239581"/>
                  <a:gd name="connsiteX604" fmla="*/ 785369 w 2270420"/>
                  <a:gd name="connsiteY604" fmla="*/ 22262 h 239581"/>
                  <a:gd name="connsiteX605" fmla="*/ 785369 w 2270420"/>
                  <a:gd name="connsiteY605" fmla="*/ 21202 h 239581"/>
                  <a:gd name="connsiteX606" fmla="*/ 785369 w 2270420"/>
                  <a:gd name="connsiteY606" fmla="*/ 20142 h 239581"/>
                  <a:gd name="connsiteX607" fmla="*/ 785369 w 2270420"/>
                  <a:gd name="connsiteY607" fmla="*/ 19082 h 239581"/>
                  <a:gd name="connsiteX608" fmla="*/ 785369 w 2270420"/>
                  <a:gd name="connsiteY608" fmla="*/ 18021 h 239581"/>
                  <a:gd name="connsiteX609" fmla="*/ 785369 w 2270420"/>
                  <a:gd name="connsiteY609" fmla="*/ 16961 h 239581"/>
                  <a:gd name="connsiteX610" fmla="*/ 785369 w 2270420"/>
                  <a:gd name="connsiteY610" fmla="*/ 15901 h 239581"/>
                  <a:gd name="connsiteX611" fmla="*/ 785369 w 2270420"/>
                  <a:gd name="connsiteY611" fmla="*/ 14841 h 239581"/>
                  <a:gd name="connsiteX612" fmla="*/ 785369 w 2270420"/>
                  <a:gd name="connsiteY612" fmla="*/ 13781 h 239581"/>
                  <a:gd name="connsiteX613" fmla="*/ 785369 w 2270420"/>
                  <a:gd name="connsiteY613" fmla="*/ 12721 h 239581"/>
                  <a:gd name="connsiteX614" fmla="*/ 785369 w 2270420"/>
                  <a:gd name="connsiteY614" fmla="*/ 11661 h 239581"/>
                  <a:gd name="connsiteX615" fmla="*/ 785369 w 2270420"/>
                  <a:gd name="connsiteY615" fmla="*/ 10601 h 239581"/>
                  <a:gd name="connsiteX616" fmla="*/ 777941 w 2270420"/>
                  <a:gd name="connsiteY616" fmla="*/ 7420 h 239581"/>
                  <a:gd name="connsiteX617" fmla="*/ 677143 w 2270420"/>
                  <a:gd name="connsiteY617" fmla="*/ 7420 h 239581"/>
                  <a:gd name="connsiteX618" fmla="*/ 667594 w 2270420"/>
                  <a:gd name="connsiteY618" fmla="*/ 10601 h 239581"/>
                  <a:gd name="connsiteX619" fmla="*/ 650617 w 2270420"/>
                  <a:gd name="connsiteY619" fmla="*/ 48764 h 239581"/>
                  <a:gd name="connsiteX620" fmla="*/ 650617 w 2270420"/>
                  <a:gd name="connsiteY620" fmla="*/ 49824 h 239581"/>
                  <a:gd name="connsiteX621" fmla="*/ 650617 w 2270420"/>
                  <a:gd name="connsiteY621" fmla="*/ 49824 h 239581"/>
                  <a:gd name="connsiteX622" fmla="*/ 650617 w 2270420"/>
                  <a:gd name="connsiteY622" fmla="*/ 50884 h 239581"/>
                  <a:gd name="connsiteX623" fmla="*/ 650617 w 2270420"/>
                  <a:gd name="connsiteY623" fmla="*/ 50884 h 239581"/>
                  <a:gd name="connsiteX624" fmla="*/ 650617 w 2270420"/>
                  <a:gd name="connsiteY624" fmla="*/ 51945 h 239581"/>
                  <a:gd name="connsiteX625" fmla="*/ 650617 w 2270420"/>
                  <a:gd name="connsiteY625" fmla="*/ 51945 h 239581"/>
                  <a:gd name="connsiteX626" fmla="*/ 650617 w 2270420"/>
                  <a:gd name="connsiteY626" fmla="*/ 53005 h 239581"/>
                  <a:gd name="connsiteX627" fmla="*/ 650617 w 2270420"/>
                  <a:gd name="connsiteY627" fmla="*/ 53005 h 239581"/>
                  <a:gd name="connsiteX628" fmla="*/ 650617 w 2270420"/>
                  <a:gd name="connsiteY628" fmla="*/ 54065 h 239581"/>
                  <a:gd name="connsiteX629" fmla="*/ 650617 w 2270420"/>
                  <a:gd name="connsiteY629" fmla="*/ 54065 h 239581"/>
                  <a:gd name="connsiteX630" fmla="*/ 650617 w 2270420"/>
                  <a:gd name="connsiteY630" fmla="*/ 55125 h 239581"/>
                  <a:gd name="connsiteX631" fmla="*/ 650617 w 2270420"/>
                  <a:gd name="connsiteY631" fmla="*/ 55125 h 239581"/>
                  <a:gd name="connsiteX632" fmla="*/ 650617 w 2270420"/>
                  <a:gd name="connsiteY632" fmla="*/ 56185 h 239581"/>
                  <a:gd name="connsiteX633" fmla="*/ 650617 w 2270420"/>
                  <a:gd name="connsiteY633" fmla="*/ 56185 h 239581"/>
                  <a:gd name="connsiteX634" fmla="*/ 650617 w 2270420"/>
                  <a:gd name="connsiteY634" fmla="*/ 57245 h 239581"/>
                  <a:gd name="connsiteX635" fmla="*/ 650617 w 2270420"/>
                  <a:gd name="connsiteY635" fmla="*/ 57245 h 239581"/>
                  <a:gd name="connsiteX636" fmla="*/ 650617 w 2270420"/>
                  <a:gd name="connsiteY636" fmla="*/ 58305 h 239581"/>
                  <a:gd name="connsiteX637" fmla="*/ 650617 w 2270420"/>
                  <a:gd name="connsiteY637" fmla="*/ 58305 h 239581"/>
                  <a:gd name="connsiteX638" fmla="*/ 650617 w 2270420"/>
                  <a:gd name="connsiteY638" fmla="*/ 59365 h 239581"/>
                  <a:gd name="connsiteX639" fmla="*/ 650617 w 2270420"/>
                  <a:gd name="connsiteY639" fmla="*/ 59365 h 239581"/>
                  <a:gd name="connsiteX640" fmla="*/ 650617 w 2270420"/>
                  <a:gd name="connsiteY640" fmla="*/ 60425 h 239581"/>
                  <a:gd name="connsiteX641" fmla="*/ 650617 w 2270420"/>
                  <a:gd name="connsiteY641" fmla="*/ 60425 h 239581"/>
                  <a:gd name="connsiteX642" fmla="*/ 650617 w 2270420"/>
                  <a:gd name="connsiteY642" fmla="*/ 61485 h 239581"/>
                  <a:gd name="connsiteX643" fmla="*/ 613481 w 2270420"/>
                  <a:gd name="connsiteY643" fmla="*/ 61485 h 239581"/>
                  <a:gd name="connsiteX644" fmla="*/ 629397 w 2270420"/>
                  <a:gd name="connsiteY644" fmla="*/ 29683 h 239581"/>
                  <a:gd name="connsiteX645" fmla="*/ 629397 w 2270420"/>
                  <a:gd name="connsiteY645" fmla="*/ 28622 h 239581"/>
                  <a:gd name="connsiteX646" fmla="*/ 629397 w 2270420"/>
                  <a:gd name="connsiteY646" fmla="*/ 28622 h 239581"/>
                  <a:gd name="connsiteX647" fmla="*/ 629397 w 2270420"/>
                  <a:gd name="connsiteY647" fmla="*/ 27562 h 239581"/>
                  <a:gd name="connsiteX648" fmla="*/ 629397 w 2270420"/>
                  <a:gd name="connsiteY648" fmla="*/ 27562 h 239581"/>
                  <a:gd name="connsiteX649" fmla="*/ 629397 w 2270420"/>
                  <a:gd name="connsiteY649" fmla="*/ 26502 h 239581"/>
                  <a:gd name="connsiteX650" fmla="*/ 629397 w 2270420"/>
                  <a:gd name="connsiteY650" fmla="*/ 26502 h 239581"/>
                  <a:gd name="connsiteX651" fmla="*/ 629397 w 2270420"/>
                  <a:gd name="connsiteY651" fmla="*/ 25442 h 239581"/>
                  <a:gd name="connsiteX652" fmla="*/ 629397 w 2270420"/>
                  <a:gd name="connsiteY652" fmla="*/ 25442 h 239581"/>
                  <a:gd name="connsiteX653" fmla="*/ 629397 w 2270420"/>
                  <a:gd name="connsiteY653" fmla="*/ 24382 h 239581"/>
                  <a:gd name="connsiteX654" fmla="*/ 629397 w 2270420"/>
                  <a:gd name="connsiteY654" fmla="*/ 24382 h 239581"/>
                  <a:gd name="connsiteX655" fmla="*/ 629397 w 2270420"/>
                  <a:gd name="connsiteY655" fmla="*/ 23322 h 239581"/>
                  <a:gd name="connsiteX656" fmla="*/ 629397 w 2270420"/>
                  <a:gd name="connsiteY656" fmla="*/ 23322 h 239581"/>
                  <a:gd name="connsiteX657" fmla="*/ 629397 w 2270420"/>
                  <a:gd name="connsiteY657" fmla="*/ 22262 h 239581"/>
                  <a:gd name="connsiteX658" fmla="*/ 629397 w 2270420"/>
                  <a:gd name="connsiteY658" fmla="*/ 22262 h 239581"/>
                  <a:gd name="connsiteX659" fmla="*/ 629397 w 2270420"/>
                  <a:gd name="connsiteY659" fmla="*/ 21202 h 239581"/>
                  <a:gd name="connsiteX660" fmla="*/ 629397 w 2270420"/>
                  <a:gd name="connsiteY660" fmla="*/ 21202 h 239581"/>
                  <a:gd name="connsiteX661" fmla="*/ 629397 w 2270420"/>
                  <a:gd name="connsiteY661" fmla="*/ 20142 h 239581"/>
                  <a:gd name="connsiteX662" fmla="*/ 629397 w 2270420"/>
                  <a:gd name="connsiteY662" fmla="*/ 20142 h 239581"/>
                  <a:gd name="connsiteX663" fmla="*/ 629397 w 2270420"/>
                  <a:gd name="connsiteY663" fmla="*/ 19082 h 239581"/>
                  <a:gd name="connsiteX664" fmla="*/ 629397 w 2270420"/>
                  <a:gd name="connsiteY664" fmla="*/ 19082 h 239581"/>
                  <a:gd name="connsiteX665" fmla="*/ 629397 w 2270420"/>
                  <a:gd name="connsiteY665" fmla="*/ 18021 h 239581"/>
                  <a:gd name="connsiteX666" fmla="*/ 629397 w 2270420"/>
                  <a:gd name="connsiteY666" fmla="*/ 18021 h 239581"/>
                  <a:gd name="connsiteX667" fmla="*/ 629397 w 2270420"/>
                  <a:gd name="connsiteY667" fmla="*/ 16961 h 239581"/>
                  <a:gd name="connsiteX668" fmla="*/ 629397 w 2270420"/>
                  <a:gd name="connsiteY668" fmla="*/ 16961 h 239581"/>
                  <a:gd name="connsiteX669" fmla="*/ 629397 w 2270420"/>
                  <a:gd name="connsiteY669" fmla="*/ 15901 h 239581"/>
                  <a:gd name="connsiteX670" fmla="*/ 629397 w 2270420"/>
                  <a:gd name="connsiteY670" fmla="*/ 15901 h 239581"/>
                  <a:gd name="connsiteX671" fmla="*/ 629397 w 2270420"/>
                  <a:gd name="connsiteY671" fmla="*/ 14841 h 239581"/>
                  <a:gd name="connsiteX672" fmla="*/ 629397 w 2270420"/>
                  <a:gd name="connsiteY672" fmla="*/ 14841 h 239581"/>
                  <a:gd name="connsiteX673" fmla="*/ 629397 w 2270420"/>
                  <a:gd name="connsiteY673" fmla="*/ 13781 h 239581"/>
                  <a:gd name="connsiteX674" fmla="*/ 629397 w 2270420"/>
                  <a:gd name="connsiteY674" fmla="*/ 13781 h 239581"/>
                  <a:gd name="connsiteX675" fmla="*/ 629397 w 2270420"/>
                  <a:gd name="connsiteY675" fmla="*/ 12721 h 239581"/>
                  <a:gd name="connsiteX676" fmla="*/ 629397 w 2270420"/>
                  <a:gd name="connsiteY676" fmla="*/ 12721 h 239581"/>
                  <a:gd name="connsiteX677" fmla="*/ 623031 w 2270420"/>
                  <a:gd name="connsiteY677" fmla="*/ 9541 h 239581"/>
                  <a:gd name="connsiteX678" fmla="*/ 522232 w 2270420"/>
                  <a:gd name="connsiteY678" fmla="*/ 9541 h 239581"/>
                  <a:gd name="connsiteX679" fmla="*/ 512683 w 2270420"/>
                  <a:gd name="connsiteY679" fmla="*/ 12721 h 239581"/>
                  <a:gd name="connsiteX680" fmla="*/ 488279 w 2270420"/>
                  <a:gd name="connsiteY680" fmla="*/ 50884 h 239581"/>
                  <a:gd name="connsiteX681" fmla="*/ 488279 w 2270420"/>
                  <a:gd name="connsiteY681" fmla="*/ 51945 h 239581"/>
                  <a:gd name="connsiteX682" fmla="*/ 488279 w 2270420"/>
                  <a:gd name="connsiteY682" fmla="*/ 51945 h 239581"/>
                  <a:gd name="connsiteX683" fmla="*/ 488279 w 2270420"/>
                  <a:gd name="connsiteY683" fmla="*/ 53005 h 239581"/>
                  <a:gd name="connsiteX684" fmla="*/ 488279 w 2270420"/>
                  <a:gd name="connsiteY684" fmla="*/ 53005 h 239581"/>
                  <a:gd name="connsiteX685" fmla="*/ 488279 w 2270420"/>
                  <a:gd name="connsiteY685" fmla="*/ 54065 h 239581"/>
                  <a:gd name="connsiteX686" fmla="*/ 488279 w 2270420"/>
                  <a:gd name="connsiteY686" fmla="*/ 54065 h 239581"/>
                  <a:gd name="connsiteX687" fmla="*/ 488279 w 2270420"/>
                  <a:gd name="connsiteY687" fmla="*/ 55125 h 239581"/>
                  <a:gd name="connsiteX688" fmla="*/ 488279 w 2270420"/>
                  <a:gd name="connsiteY688" fmla="*/ 55125 h 239581"/>
                  <a:gd name="connsiteX689" fmla="*/ 488279 w 2270420"/>
                  <a:gd name="connsiteY689" fmla="*/ 56185 h 239581"/>
                  <a:gd name="connsiteX690" fmla="*/ 488279 w 2270420"/>
                  <a:gd name="connsiteY690" fmla="*/ 56185 h 239581"/>
                  <a:gd name="connsiteX691" fmla="*/ 488279 w 2270420"/>
                  <a:gd name="connsiteY691" fmla="*/ 57245 h 239581"/>
                  <a:gd name="connsiteX692" fmla="*/ 488279 w 2270420"/>
                  <a:gd name="connsiteY692" fmla="*/ 57245 h 239581"/>
                  <a:gd name="connsiteX693" fmla="*/ 488279 w 2270420"/>
                  <a:gd name="connsiteY693" fmla="*/ 58305 h 239581"/>
                  <a:gd name="connsiteX694" fmla="*/ 488279 w 2270420"/>
                  <a:gd name="connsiteY694" fmla="*/ 58305 h 239581"/>
                  <a:gd name="connsiteX695" fmla="*/ 488279 w 2270420"/>
                  <a:gd name="connsiteY695" fmla="*/ 59365 h 239581"/>
                  <a:gd name="connsiteX696" fmla="*/ 488279 w 2270420"/>
                  <a:gd name="connsiteY696" fmla="*/ 59365 h 239581"/>
                  <a:gd name="connsiteX697" fmla="*/ 488279 w 2270420"/>
                  <a:gd name="connsiteY697" fmla="*/ 60425 h 239581"/>
                  <a:gd name="connsiteX698" fmla="*/ 488279 w 2270420"/>
                  <a:gd name="connsiteY698" fmla="*/ 60425 h 239581"/>
                  <a:gd name="connsiteX699" fmla="*/ 488279 w 2270420"/>
                  <a:gd name="connsiteY699" fmla="*/ 61485 h 239581"/>
                  <a:gd name="connsiteX700" fmla="*/ 488279 w 2270420"/>
                  <a:gd name="connsiteY700" fmla="*/ 61485 h 239581"/>
                  <a:gd name="connsiteX701" fmla="*/ 488279 w 2270420"/>
                  <a:gd name="connsiteY701" fmla="*/ 62546 h 239581"/>
                  <a:gd name="connsiteX702" fmla="*/ 488279 w 2270420"/>
                  <a:gd name="connsiteY702" fmla="*/ 62546 h 239581"/>
                  <a:gd name="connsiteX703" fmla="*/ 488279 w 2270420"/>
                  <a:gd name="connsiteY703" fmla="*/ 63606 h 239581"/>
                  <a:gd name="connsiteX704" fmla="*/ 452204 w 2270420"/>
                  <a:gd name="connsiteY704" fmla="*/ 63606 h 239581"/>
                  <a:gd name="connsiteX705" fmla="*/ 473425 w 2270420"/>
                  <a:gd name="connsiteY705" fmla="*/ 31803 h 239581"/>
                  <a:gd name="connsiteX706" fmla="*/ 473425 w 2270420"/>
                  <a:gd name="connsiteY706" fmla="*/ 30743 h 239581"/>
                  <a:gd name="connsiteX707" fmla="*/ 473425 w 2270420"/>
                  <a:gd name="connsiteY707" fmla="*/ 30743 h 239581"/>
                  <a:gd name="connsiteX708" fmla="*/ 473425 w 2270420"/>
                  <a:gd name="connsiteY708" fmla="*/ 29683 h 239581"/>
                  <a:gd name="connsiteX709" fmla="*/ 473425 w 2270420"/>
                  <a:gd name="connsiteY709" fmla="*/ 29683 h 239581"/>
                  <a:gd name="connsiteX710" fmla="*/ 473425 w 2270420"/>
                  <a:gd name="connsiteY710" fmla="*/ 28622 h 239581"/>
                  <a:gd name="connsiteX711" fmla="*/ 473425 w 2270420"/>
                  <a:gd name="connsiteY711" fmla="*/ 28622 h 239581"/>
                  <a:gd name="connsiteX712" fmla="*/ 473425 w 2270420"/>
                  <a:gd name="connsiteY712" fmla="*/ 27562 h 239581"/>
                  <a:gd name="connsiteX713" fmla="*/ 473425 w 2270420"/>
                  <a:gd name="connsiteY713" fmla="*/ 27562 h 239581"/>
                  <a:gd name="connsiteX714" fmla="*/ 473425 w 2270420"/>
                  <a:gd name="connsiteY714" fmla="*/ 26502 h 239581"/>
                  <a:gd name="connsiteX715" fmla="*/ 473425 w 2270420"/>
                  <a:gd name="connsiteY715" fmla="*/ 26502 h 239581"/>
                  <a:gd name="connsiteX716" fmla="*/ 473425 w 2270420"/>
                  <a:gd name="connsiteY716" fmla="*/ 25442 h 239581"/>
                  <a:gd name="connsiteX717" fmla="*/ 473425 w 2270420"/>
                  <a:gd name="connsiteY717" fmla="*/ 25442 h 239581"/>
                  <a:gd name="connsiteX718" fmla="*/ 473425 w 2270420"/>
                  <a:gd name="connsiteY718" fmla="*/ 24382 h 239581"/>
                  <a:gd name="connsiteX719" fmla="*/ 473425 w 2270420"/>
                  <a:gd name="connsiteY719" fmla="*/ 24382 h 239581"/>
                  <a:gd name="connsiteX720" fmla="*/ 473425 w 2270420"/>
                  <a:gd name="connsiteY720" fmla="*/ 23322 h 239581"/>
                  <a:gd name="connsiteX721" fmla="*/ 473425 w 2270420"/>
                  <a:gd name="connsiteY721" fmla="*/ 23322 h 239581"/>
                  <a:gd name="connsiteX722" fmla="*/ 473425 w 2270420"/>
                  <a:gd name="connsiteY722" fmla="*/ 22262 h 239581"/>
                  <a:gd name="connsiteX723" fmla="*/ 473425 w 2270420"/>
                  <a:gd name="connsiteY723" fmla="*/ 22262 h 239581"/>
                  <a:gd name="connsiteX724" fmla="*/ 473425 w 2270420"/>
                  <a:gd name="connsiteY724" fmla="*/ 21202 h 239581"/>
                  <a:gd name="connsiteX725" fmla="*/ 473425 w 2270420"/>
                  <a:gd name="connsiteY725" fmla="*/ 21202 h 239581"/>
                  <a:gd name="connsiteX726" fmla="*/ 473425 w 2270420"/>
                  <a:gd name="connsiteY726" fmla="*/ 20142 h 239581"/>
                  <a:gd name="connsiteX727" fmla="*/ 473425 w 2270420"/>
                  <a:gd name="connsiteY727" fmla="*/ 20142 h 239581"/>
                  <a:gd name="connsiteX728" fmla="*/ 473425 w 2270420"/>
                  <a:gd name="connsiteY728" fmla="*/ 19082 h 239581"/>
                  <a:gd name="connsiteX729" fmla="*/ 473425 w 2270420"/>
                  <a:gd name="connsiteY729" fmla="*/ 19082 h 239581"/>
                  <a:gd name="connsiteX730" fmla="*/ 473425 w 2270420"/>
                  <a:gd name="connsiteY730" fmla="*/ 18021 h 239581"/>
                  <a:gd name="connsiteX731" fmla="*/ 473425 w 2270420"/>
                  <a:gd name="connsiteY731" fmla="*/ 18021 h 239581"/>
                  <a:gd name="connsiteX732" fmla="*/ 473425 w 2270420"/>
                  <a:gd name="connsiteY732" fmla="*/ 16961 h 239581"/>
                  <a:gd name="connsiteX733" fmla="*/ 473425 w 2270420"/>
                  <a:gd name="connsiteY733" fmla="*/ 16961 h 239581"/>
                  <a:gd name="connsiteX734" fmla="*/ 473425 w 2270420"/>
                  <a:gd name="connsiteY734" fmla="*/ 15901 h 239581"/>
                  <a:gd name="connsiteX735" fmla="*/ 473425 w 2270420"/>
                  <a:gd name="connsiteY735" fmla="*/ 15901 h 239581"/>
                  <a:gd name="connsiteX736" fmla="*/ 473425 w 2270420"/>
                  <a:gd name="connsiteY736" fmla="*/ 14841 h 239581"/>
                  <a:gd name="connsiteX737" fmla="*/ 473425 w 2270420"/>
                  <a:gd name="connsiteY737" fmla="*/ 14841 h 239581"/>
                  <a:gd name="connsiteX738" fmla="*/ 467059 w 2270420"/>
                  <a:gd name="connsiteY738" fmla="*/ 11661 h 239581"/>
                  <a:gd name="connsiteX739" fmla="*/ 366260 w 2270420"/>
                  <a:gd name="connsiteY739" fmla="*/ 11661 h 239581"/>
                  <a:gd name="connsiteX740" fmla="*/ 355650 w 2270420"/>
                  <a:gd name="connsiteY740" fmla="*/ 14841 h 239581"/>
                  <a:gd name="connsiteX741" fmla="*/ 324880 w 2270420"/>
                  <a:gd name="connsiteY741" fmla="*/ 53005 h 239581"/>
                  <a:gd name="connsiteX742" fmla="*/ 324880 w 2270420"/>
                  <a:gd name="connsiteY742" fmla="*/ 54065 h 239581"/>
                  <a:gd name="connsiteX743" fmla="*/ 324880 w 2270420"/>
                  <a:gd name="connsiteY743" fmla="*/ 55125 h 239581"/>
                  <a:gd name="connsiteX744" fmla="*/ 324880 w 2270420"/>
                  <a:gd name="connsiteY744" fmla="*/ 56185 h 239581"/>
                  <a:gd name="connsiteX745" fmla="*/ 324880 w 2270420"/>
                  <a:gd name="connsiteY745" fmla="*/ 57245 h 239581"/>
                  <a:gd name="connsiteX746" fmla="*/ 324880 w 2270420"/>
                  <a:gd name="connsiteY746" fmla="*/ 58305 h 239581"/>
                  <a:gd name="connsiteX747" fmla="*/ 324880 w 2270420"/>
                  <a:gd name="connsiteY747" fmla="*/ 59365 h 239581"/>
                  <a:gd name="connsiteX748" fmla="*/ 324880 w 2270420"/>
                  <a:gd name="connsiteY748" fmla="*/ 60425 h 239581"/>
                  <a:gd name="connsiteX749" fmla="*/ 324880 w 2270420"/>
                  <a:gd name="connsiteY749" fmla="*/ 61485 h 239581"/>
                  <a:gd name="connsiteX750" fmla="*/ 324880 w 2270420"/>
                  <a:gd name="connsiteY750" fmla="*/ 62546 h 239581"/>
                  <a:gd name="connsiteX751" fmla="*/ 324880 w 2270420"/>
                  <a:gd name="connsiteY751" fmla="*/ 63606 h 239581"/>
                  <a:gd name="connsiteX752" fmla="*/ 324880 w 2270420"/>
                  <a:gd name="connsiteY752" fmla="*/ 64665 h 239581"/>
                  <a:gd name="connsiteX753" fmla="*/ 324880 w 2270420"/>
                  <a:gd name="connsiteY753" fmla="*/ 65726 h 239581"/>
                  <a:gd name="connsiteX754" fmla="*/ 290927 w 2270420"/>
                  <a:gd name="connsiteY754" fmla="*/ 65726 h 239581"/>
                  <a:gd name="connsiteX755" fmla="*/ 318514 w 2270420"/>
                  <a:gd name="connsiteY755" fmla="*/ 33923 h 239581"/>
                  <a:gd name="connsiteX756" fmla="*/ 318514 w 2270420"/>
                  <a:gd name="connsiteY756" fmla="*/ 32863 h 239581"/>
                  <a:gd name="connsiteX757" fmla="*/ 318514 w 2270420"/>
                  <a:gd name="connsiteY757" fmla="*/ 31803 h 239581"/>
                  <a:gd name="connsiteX758" fmla="*/ 318514 w 2270420"/>
                  <a:gd name="connsiteY758" fmla="*/ 30743 h 239581"/>
                  <a:gd name="connsiteX759" fmla="*/ 318514 w 2270420"/>
                  <a:gd name="connsiteY759" fmla="*/ 29683 h 239581"/>
                  <a:gd name="connsiteX760" fmla="*/ 318514 w 2270420"/>
                  <a:gd name="connsiteY760" fmla="*/ 28622 h 239581"/>
                  <a:gd name="connsiteX761" fmla="*/ 318514 w 2270420"/>
                  <a:gd name="connsiteY761" fmla="*/ 27562 h 239581"/>
                  <a:gd name="connsiteX762" fmla="*/ 318514 w 2270420"/>
                  <a:gd name="connsiteY762" fmla="*/ 26502 h 239581"/>
                  <a:gd name="connsiteX763" fmla="*/ 318514 w 2270420"/>
                  <a:gd name="connsiteY763" fmla="*/ 25442 h 239581"/>
                  <a:gd name="connsiteX764" fmla="*/ 318514 w 2270420"/>
                  <a:gd name="connsiteY764" fmla="*/ 24382 h 239581"/>
                  <a:gd name="connsiteX765" fmla="*/ 318514 w 2270420"/>
                  <a:gd name="connsiteY765" fmla="*/ 23322 h 239581"/>
                  <a:gd name="connsiteX766" fmla="*/ 318514 w 2270420"/>
                  <a:gd name="connsiteY766" fmla="*/ 22262 h 239581"/>
                  <a:gd name="connsiteX767" fmla="*/ 318514 w 2270420"/>
                  <a:gd name="connsiteY767" fmla="*/ 21202 h 239581"/>
                  <a:gd name="connsiteX768" fmla="*/ 318514 w 2270420"/>
                  <a:gd name="connsiteY768" fmla="*/ 20142 h 239581"/>
                  <a:gd name="connsiteX769" fmla="*/ 318514 w 2270420"/>
                  <a:gd name="connsiteY769" fmla="*/ 19082 h 239581"/>
                  <a:gd name="connsiteX770" fmla="*/ 318514 w 2270420"/>
                  <a:gd name="connsiteY770" fmla="*/ 18021 h 239581"/>
                  <a:gd name="connsiteX771" fmla="*/ 318514 w 2270420"/>
                  <a:gd name="connsiteY771" fmla="*/ 16961 h 239581"/>
                  <a:gd name="connsiteX772" fmla="*/ 313209 w 2270420"/>
                  <a:gd name="connsiteY772" fmla="*/ 13781 h 239581"/>
                  <a:gd name="connsiteX773" fmla="*/ 212410 w 2270420"/>
                  <a:gd name="connsiteY773" fmla="*/ 13781 h 239581"/>
                  <a:gd name="connsiteX774" fmla="*/ 201800 w 2270420"/>
                  <a:gd name="connsiteY774" fmla="*/ 16961 h 239581"/>
                  <a:gd name="connsiteX775" fmla="*/ 164664 w 2270420"/>
                  <a:gd name="connsiteY775" fmla="*/ 55125 h 239581"/>
                  <a:gd name="connsiteX776" fmla="*/ 164664 w 2270420"/>
                  <a:gd name="connsiteY776" fmla="*/ 57245 h 239581"/>
                  <a:gd name="connsiteX777" fmla="*/ 164664 w 2270420"/>
                  <a:gd name="connsiteY777" fmla="*/ 58305 h 239581"/>
                  <a:gd name="connsiteX778" fmla="*/ 164664 w 2270420"/>
                  <a:gd name="connsiteY778" fmla="*/ 59365 h 239581"/>
                  <a:gd name="connsiteX779" fmla="*/ 164664 w 2270420"/>
                  <a:gd name="connsiteY779" fmla="*/ 60425 h 239581"/>
                  <a:gd name="connsiteX780" fmla="*/ 164664 w 2270420"/>
                  <a:gd name="connsiteY780" fmla="*/ 61485 h 239581"/>
                  <a:gd name="connsiteX781" fmla="*/ 164664 w 2270420"/>
                  <a:gd name="connsiteY781" fmla="*/ 62546 h 239581"/>
                  <a:gd name="connsiteX782" fmla="*/ 164664 w 2270420"/>
                  <a:gd name="connsiteY782" fmla="*/ 63606 h 239581"/>
                  <a:gd name="connsiteX783" fmla="*/ 164664 w 2270420"/>
                  <a:gd name="connsiteY783" fmla="*/ 64665 h 239581"/>
                  <a:gd name="connsiteX784" fmla="*/ 164664 w 2270420"/>
                  <a:gd name="connsiteY784" fmla="*/ 65726 h 239581"/>
                  <a:gd name="connsiteX785" fmla="*/ 164664 w 2270420"/>
                  <a:gd name="connsiteY785" fmla="*/ 66786 h 239581"/>
                  <a:gd name="connsiteX786" fmla="*/ 164664 w 2270420"/>
                  <a:gd name="connsiteY786" fmla="*/ 67846 h 239581"/>
                  <a:gd name="connsiteX787" fmla="*/ 164664 w 2270420"/>
                  <a:gd name="connsiteY787" fmla="*/ 68906 h 239581"/>
                  <a:gd name="connsiteX788" fmla="*/ 104185 w 2270420"/>
                  <a:gd name="connsiteY788" fmla="*/ 68906 h 239581"/>
                  <a:gd name="connsiteX789" fmla="*/ 92513 w 2270420"/>
                  <a:gd name="connsiteY789" fmla="*/ 72086 h 239581"/>
                  <a:gd name="connsiteX790" fmla="*/ 53255 w 2270420"/>
                  <a:gd name="connsiteY790" fmla="*/ 110250 h 239581"/>
                  <a:gd name="connsiteX791" fmla="*/ 53255 w 2270420"/>
                  <a:gd name="connsiteY791" fmla="*/ 112370 h 239581"/>
                  <a:gd name="connsiteX792" fmla="*/ 53255 w 2270420"/>
                  <a:gd name="connsiteY792" fmla="*/ 113430 h 239581"/>
                  <a:gd name="connsiteX793" fmla="*/ 53255 w 2270420"/>
                  <a:gd name="connsiteY793" fmla="*/ 114490 h 239581"/>
                  <a:gd name="connsiteX794" fmla="*/ 53255 w 2270420"/>
                  <a:gd name="connsiteY794" fmla="*/ 115550 h 239581"/>
                  <a:gd name="connsiteX795" fmla="*/ 53255 w 2270420"/>
                  <a:gd name="connsiteY795" fmla="*/ 116610 h 239581"/>
                  <a:gd name="connsiteX796" fmla="*/ 53255 w 2270420"/>
                  <a:gd name="connsiteY796" fmla="*/ 117670 h 239581"/>
                  <a:gd name="connsiteX797" fmla="*/ 53255 w 2270420"/>
                  <a:gd name="connsiteY797" fmla="*/ 118730 h 239581"/>
                  <a:gd name="connsiteX798" fmla="*/ 53255 w 2270420"/>
                  <a:gd name="connsiteY798" fmla="*/ 119791 h 239581"/>
                  <a:gd name="connsiteX799" fmla="*/ 53255 w 2270420"/>
                  <a:gd name="connsiteY799" fmla="*/ 120851 h 239581"/>
                  <a:gd name="connsiteX800" fmla="*/ 53255 w 2270420"/>
                  <a:gd name="connsiteY800" fmla="*/ 121911 h 239581"/>
                  <a:gd name="connsiteX801" fmla="*/ 53255 w 2270420"/>
                  <a:gd name="connsiteY801" fmla="*/ 122971 h 239581"/>
                  <a:gd name="connsiteX802" fmla="*/ 53255 w 2270420"/>
                  <a:gd name="connsiteY802" fmla="*/ 124031 h 239581"/>
                  <a:gd name="connsiteX803" fmla="*/ 53255 w 2270420"/>
                  <a:gd name="connsiteY803" fmla="*/ 125091 h 239581"/>
                  <a:gd name="connsiteX804" fmla="*/ 53255 w 2270420"/>
                  <a:gd name="connsiteY804" fmla="*/ 126151 h 239581"/>
                  <a:gd name="connsiteX805" fmla="*/ 53255 w 2270420"/>
                  <a:gd name="connsiteY805" fmla="*/ 127211 h 239581"/>
                  <a:gd name="connsiteX806" fmla="*/ 53255 w 2270420"/>
                  <a:gd name="connsiteY806" fmla="*/ 128271 h 239581"/>
                  <a:gd name="connsiteX807" fmla="*/ 59621 w 2270420"/>
                  <a:gd name="connsiteY807" fmla="*/ 131452 h 239581"/>
                  <a:gd name="connsiteX808" fmla="*/ 85086 w 2270420"/>
                  <a:gd name="connsiteY808" fmla="*/ 131452 h 239581"/>
                  <a:gd name="connsiteX809" fmla="*/ 53255 w 2270420"/>
                  <a:gd name="connsiteY809" fmla="*/ 164315 h 239581"/>
                  <a:gd name="connsiteX810" fmla="*/ 53255 w 2270420"/>
                  <a:gd name="connsiteY810" fmla="*/ 165374 h 239581"/>
                  <a:gd name="connsiteX811" fmla="*/ 53255 w 2270420"/>
                  <a:gd name="connsiteY811" fmla="*/ 166435 h 239581"/>
                  <a:gd name="connsiteX812" fmla="*/ 53255 w 2270420"/>
                  <a:gd name="connsiteY812" fmla="*/ 167495 h 239581"/>
                  <a:gd name="connsiteX813" fmla="*/ 53255 w 2270420"/>
                  <a:gd name="connsiteY813" fmla="*/ 168555 h 239581"/>
                  <a:gd name="connsiteX814" fmla="*/ 53255 w 2270420"/>
                  <a:gd name="connsiteY814" fmla="*/ 169615 h 239581"/>
                  <a:gd name="connsiteX815" fmla="*/ 53255 w 2270420"/>
                  <a:gd name="connsiteY815" fmla="*/ 170675 h 239581"/>
                  <a:gd name="connsiteX816" fmla="*/ 53255 w 2270420"/>
                  <a:gd name="connsiteY816" fmla="*/ 171735 h 239581"/>
                  <a:gd name="connsiteX817" fmla="*/ 53255 w 2270420"/>
                  <a:gd name="connsiteY817" fmla="*/ 172795 h 239581"/>
                  <a:gd name="connsiteX818" fmla="*/ 53255 w 2270420"/>
                  <a:gd name="connsiteY818" fmla="*/ 173855 h 239581"/>
                  <a:gd name="connsiteX819" fmla="*/ 53255 w 2270420"/>
                  <a:gd name="connsiteY819" fmla="*/ 174916 h 239581"/>
                  <a:gd name="connsiteX820" fmla="*/ 53255 w 2270420"/>
                  <a:gd name="connsiteY820" fmla="*/ 175975 h 239581"/>
                  <a:gd name="connsiteX821" fmla="*/ 53255 w 2270420"/>
                  <a:gd name="connsiteY821" fmla="*/ 177036 h 239581"/>
                  <a:gd name="connsiteX822" fmla="*/ 53255 w 2270420"/>
                  <a:gd name="connsiteY822" fmla="*/ 178096 h 239581"/>
                  <a:gd name="connsiteX823" fmla="*/ 50072 w 2270420"/>
                  <a:gd name="connsiteY823" fmla="*/ 178096 h 239581"/>
                  <a:gd name="connsiteX824" fmla="*/ 37339 w 2270420"/>
                  <a:gd name="connsiteY824" fmla="*/ 181276 h 239581"/>
                  <a:gd name="connsiteX825" fmla="*/ 203 w 2270420"/>
                  <a:gd name="connsiteY825" fmla="*/ 219439 h 239581"/>
                  <a:gd name="connsiteX826" fmla="*/ 203 w 2270420"/>
                  <a:gd name="connsiteY826" fmla="*/ 220500 h 239581"/>
                  <a:gd name="connsiteX827" fmla="*/ 203 w 2270420"/>
                  <a:gd name="connsiteY827" fmla="*/ 221560 h 239581"/>
                  <a:gd name="connsiteX828" fmla="*/ 203 w 2270420"/>
                  <a:gd name="connsiteY828" fmla="*/ 222620 h 239581"/>
                  <a:gd name="connsiteX829" fmla="*/ 203 w 2270420"/>
                  <a:gd name="connsiteY829" fmla="*/ 223680 h 239581"/>
                  <a:gd name="connsiteX830" fmla="*/ 203 w 2270420"/>
                  <a:gd name="connsiteY830" fmla="*/ 224740 h 239581"/>
                  <a:gd name="connsiteX831" fmla="*/ 203 w 2270420"/>
                  <a:gd name="connsiteY831" fmla="*/ 225800 h 239581"/>
                  <a:gd name="connsiteX832" fmla="*/ 203 w 2270420"/>
                  <a:gd name="connsiteY832" fmla="*/ 226860 h 239581"/>
                  <a:gd name="connsiteX833" fmla="*/ 203 w 2270420"/>
                  <a:gd name="connsiteY833" fmla="*/ 227920 h 239581"/>
                  <a:gd name="connsiteX834" fmla="*/ 203 w 2270420"/>
                  <a:gd name="connsiteY834" fmla="*/ 228980 h 239581"/>
                  <a:gd name="connsiteX835" fmla="*/ 203 w 2270420"/>
                  <a:gd name="connsiteY835" fmla="*/ 230040 h 239581"/>
                  <a:gd name="connsiteX836" fmla="*/ 203 w 2270420"/>
                  <a:gd name="connsiteY836" fmla="*/ 231100 h 239581"/>
                  <a:gd name="connsiteX837" fmla="*/ 203 w 2270420"/>
                  <a:gd name="connsiteY837" fmla="*/ 232161 h 239581"/>
                  <a:gd name="connsiteX838" fmla="*/ 203 w 2270420"/>
                  <a:gd name="connsiteY838" fmla="*/ 233221 h 239581"/>
                  <a:gd name="connsiteX839" fmla="*/ 203 w 2270420"/>
                  <a:gd name="connsiteY839" fmla="*/ 234281 h 239581"/>
                  <a:gd name="connsiteX840" fmla="*/ 203 w 2270420"/>
                  <a:gd name="connsiteY840" fmla="*/ 235341 h 239581"/>
                  <a:gd name="connsiteX841" fmla="*/ 203 w 2270420"/>
                  <a:gd name="connsiteY841" fmla="*/ 236401 h 239581"/>
                  <a:gd name="connsiteX842" fmla="*/ 7631 w 2270420"/>
                  <a:gd name="connsiteY842" fmla="*/ 239581 h 239581"/>
                  <a:gd name="connsiteX843" fmla="*/ 133894 w 2270420"/>
                  <a:gd name="connsiteY843" fmla="*/ 239581 h 239581"/>
                  <a:gd name="connsiteX844" fmla="*/ 146626 w 2270420"/>
                  <a:gd name="connsiteY844" fmla="*/ 236401 h 239581"/>
                  <a:gd name="connsiteX845" fmla="*/ 178457 w 2270420"/>
                  <a:gd name="connsiteY845" fmla="*/ 198237 h 239581"/>
                  <a:gd name="connsiteX846" fmla="*/ 178457 w 2270420"/>
                  <a:gd name="connsiteY846" fmla="*/ 197177 h 239581"/>
                  <a:gd name="connsiteX847" fmla="*/ 178457 w 2270420"/>
                  <a:gd name="connsiteY847" fmla="*/ 197177 h 239581"/>
                  <a:gd name="connsiteX848" fmla="*/ 178457 w 2270420"/>
                  <a:gd name="connsiteY848" fmla="*/ 196117 h 239581"/>
                  <a:gd name="connsiteX849" fmla="*/ 178457 w 2270420"/>
                  <a:gd name="connsiteY849" fmla="*/ 196117 h 239581"/>
                  <a:gd name="connsiteX850" fmla="*/ 178457 w 2270420"/>
                  <a:gd name="connsiteY850" fmla="*/ 195057 h 239581"/>
                  <a:gd name="connsiteX851" fmla="*/ 178457 w 2270420"/>
                  <a:gd name="connsiteY851" fmla="*/ 195057 h 239581"/>
                  <a:gd name="connsiteX852" fmla="*/ 178457 w 2270420"/>
                  <a:gd name="connsiteY852" fmla="*/ 193997 h 239581"/>
                  <a:gd name="connsiteX853" fmla="*/ 178457 w 2270420"/>
                  <a:gd name="connsiteY853" fmla="*/ 193997 h 239581"/>
                  <a:gd name="connsiteX854" fmla="*/ 178457 w 2270420"/>
                  <a:gd name="connsiteY854" fmla="*/ 192937 h 239581"/>
                  <a:gd name="connsiteX855" fmla="*/ 178457 w 2270420"/>
                  <a:gd name="connsiteY855" fmla="*/ 192937 h 239581"/>
                  <a:gd name="connsiteX856" fmla="*/ 178457 w 2270420"/>
                  <a:gd name="connsiteY856" fmla="*/ 191877 h 239581"/>
                  <a:gd name="connsiteX857" fmla="*/ 178457 w 2270420"/>
                  <a:gd name="connsiteY857" fmla="*/ 191877 h 239581"/>
                  <a:gd name="connsiteX858" fmla="*/ 178457 w 2270420"/>
                  <a:gd name="connsiteY858" fmla="*/ 190817 h 239581"/>
                  <a:gd name="connsiteX859" fmla="*/ 178457 w 2270420"/>
                  <a:gd name="connsiteY859" fmla="*/ 190817 h 239581"/>
                  <a:gd name="connsiteX860" fmla="*/ 178457 w 2270420"/>
                  <a:gd name="connsiteY860" fmla="*/ 189757 h 239581"/>
                  <a:gd name="connsiteX861" fmla="*/ 178457 w 2270420"/>
                  <a:gd name="connsiteY861" fmla="*/ 189757 h 239581"/>
                  <a:gd name="connsiteX862" fmla="*/ 178457 w 2270420"/>
                  <a:gd name="connsiteY862" fmla="*/ 188697 h 239581"/>
                  <a:gd name="connsiteX863" fmla="*/ 178457 w 2270420"/>
                  <a:gd name="connsiteY863" fmla="*/ 188697 h 239581"/>
                  <a:gd name="connsiteX864" fmla="*/ 178457 w 2270420"/>
                  <a:gd name="connsiteY864" fmla="*/ 187637 h 239581"/>
                  <a:gd name="connsiteX865" fmla="*/ 178457 w 2270420"/>
                  <a:gd name="connsiteY865" fmla="*/ 187637 h 239581"/>
                  <a:gd name="connsiteX866" fmla="*/ 178457 w 2270420"/>
                  <a:gd name="connsiteY866" fmla="*/ 186576 h 239581"/>
                  <a:gd name="connsiteX867" fmla="*/ 178457 w 2270420"/>
                  <a:gd name="connsiteY867" fmla="*/ 186576 h 239581"/>
                  <a:gd name="connsiteX868" fmla="*/ 178457 w 2270420"/>
                  <a:gd name="connsiteY868" fmla="*/ 185517 h 239581"/>
                  <a:gd name="connsiteX869" fmla="*/ 178457 w 2270420"/>
                  <a:gd name="connsiteY869" fmla="*/ 185517 h 239581"/>
                  <a:gd name="connsiteX870" fmla="*/ 178457 w 2270420"/>
                  <a:gd name="connsiteY870" fmla="*/ 184456 h 239581"/>
                  <a:gd name="connsiteX871" fmla="*/ 179518 w 2270420"/>
                  <a:gd name="connsiteY871" fmla="*/ 184456 h 239581"/>
                  <a:gd name="connsiteX872" fmla="*/ 191190 w 2270420"/>
                  <a:gd name="connsiteY872" fmla="*/ 181276 h 239581"/>
                  <a:gd name="connsiteX873" fmla="*/ 224082 w 2270420"/>
                  <a:gd name="connsiteY873" fmla="*/ 143113 h 239581"/>
                  <a:gd name="connsiteX874" fmla="*/ 224082 w 2270420"/>
                  <a:gd name="connsiteY874" fmla="*/ 142053 h 239581"/>
                  <a:gd name="connsiteX875" fmla="*/ 224082 w 2270420"/>
                  <a:gd name="connsiteY875" fmla="*/ 140992 h 239581"/>
                  <a:gd name="connsiteX876" fmla="*/ 224082 w 2270420"/>
                  <a:gd name="connsiteY876" fmla="*/ 139932 h 239581"/>
                  <a:gd name="connsiteX877" fmla="*/ 224082 w 2270420"/>
                  <a:gd name="connsiteY877" fmla="*/ 138872 h 239581"/>
                  <a:gd name="connsiteX878" fmla="*/ 224082 w 2270420"/>
                  <a:gd name="connsiteY878" fmla="*/ 137812 h 239581"/>
                  <a:gd name="connsiteX879" fmla="*/ 224082 w 2270420"/>
                  <a:gd name="connsiteY879" fmla="*/ 136752 h 239581"/>
                  <a:gd name="connsiteX880" fmla="*/ 224082 w 2270420"/>
                  <a:gd name="connsiteY880" fmla="*/ 135692 h 239581"/>
                  <a:gd name="connsiteX881" fmla="*/ 224082 w 2270420"/>
                  <a:gd name="connsiteY881" fmla="*/ 134632 h 239581"/>
                  <a:gd name="connsiteX882" fmla="*/ 224082 w 2270420"/>
                  <a:gd name="connsiteY882" fmla="*/ 133572 h 239581"/>
                  <a:gd name="connsiteX883" fmla="*/ 224082 w 2270420"/>
                  <a:gd name="connsiteY883" fmla="*/ 132512 h 239581"/>
                  <a:gd name="connsiteX884" fmla="*/ 224082 w 2270420"/>
                  <a:gd name="connsiteY884" fmla="*/ 131452 h 239581"/>
                  <a:gd name="connsiteX885" fmla="*/ 224082 w 2270420"/>
                  <a:gd name="connsiteY885" fmla="*/ 130391 h 239581"/>
                  <a:gd name="connsiteX886" fmla="*/ 224082 w 2270420"/>
                  <a:gd name="connsiteY886" fmla="*/ 129331 h 239581"/>
                  <a:gd name="connsiteX887" fmla="*/ 224082 w 2270420"/>
                  <a:gd name="connsiteY887" fmla="*/ 128271 h 239581"/>
                  <a:gd name="connsiteX888" fmla="*/ 224082 w 2270420"/>
                  <a:gd name="connsiteY888" fmla="*/ 127211 h 239581"/>
                  <a:gd name="connsiteX889" fmla="*/ 224082 w 2270420"/>
                  <a:gd name="connsiteY889" fmla="*/ 126151 h 239581"/>
                  <a:gd name="connsiteX890" fmla="*/ 217715 w 2270420"/>
                  <a:gd name="connsiteY890" fmla="*/ 122971 h 239581"/>
                  <a:gd name="connsiteX891" fmla="*/ 190128 w 2270420"/>
                  <a:gd name="connsiteY891" fmla="*/ 122971 h 239581"/>
                  <a:gd name="connsiteX892" fmla="*/ 219837 w 2270420"/>
                  <a:gd name="connsiteY892" fmla="*/ 90108 h 239581"/>
                  <a:gd name="connsiteX893" fmla="*/ 219837 w 2270420"/>
                  <a:gd name="connsiteY893" fmla="*/ 89048 h 239581"/>
                  <a:gd name="connsiteX894" fmla="*/ 219837 w 2270420"/>
                  <a:gd name="connsiteY894" fmla="*/ 87988 h 239581"/>
                  <a:gd name="connsiteX895" fmla="*/ 219837 w 2270420"/>
                  <a:gd name="connsiteY895" fmla="*/ 86928 h 239581"/>
                  <a:gd name="connsiteX896" fmla="*/ 219837 w 2270420"/>
                  <a:gd name="connsiteY896" fmla="*/ 85867 h 239581"/>
                  <a:gd name="connsiteX897" fmla="*/ 219837 w 2270420"/>
                  <a:gd name="connsiteY897" fmla="*/ 84808 h 239581"/>
                  <a:gd name="connsiteX898" fmla="*/ 219837 w 2270420"/>
                  <a:gd name="connsiteY898" fmla="*/ 83747 h 239581"/>
                  <a:gd name="connsiteX899" fmla="*/ 219837 w 2270420"/>
                  <a:gd name="connsiteY899" fmla="*/ 82687 h 239581"/>
                  <a:gd name="connsiteX900" fmla="*/ 219837 w 2270420"/>
                  <a:gd name="connsiteY900" fmla="*/ 81627 h 239581"/>
                  <a:gd name="connsiteX901" fmla="*/ 219837 w 2270420"/>
                  <a:gd name="connsiteY901" fmla="*/ 80567 h 239581"/>
                  <a:gd name="connsiteX902" fmla="*/ 219837 w 2270420"/>
                  <a:gd name="connsiteY902" fmla="*/ 79507 h 239581"/>
                  <a:gd name="connsiteX903" fmla="*/ 219837 w 2270420"/>
                  <a:gd name="connsiteY903" fmla="*/ 78447 h 239581"/>
                  <a:gd name="connsiteX904" fmla="*/ 219837 w 2270420"/>
                  <a:gd name="connsiteY904" fmla="*/ 77387 h 239581"/>
                  <a:gd name="connsiteX905" fmla="*/ 254852 w 2270420"/>
                  <a:gd name="connsiteY905" fmla="*/ 77387 h 239581"/>
                  <a:gd name="connsiteX906" fmla="*/ 227265 w 2270420"/>
                  <a:gd name="connsiteY906" fmla="*/ 109190 h 239581"/>
                  <a:gd name="connsiteX907" fmla="*/ 227265 w 2270420"/>
                  <a:gd name="connsiteY907" fmla="*/ 110250 h 239581"/>
                  <a:gd name="connsiteX908" fmla="*/ 227265 w 2270420"/>
                  <a:gd name="connsiteY908" fmla="*/ 111310 h 239581"/>
                  <a:gd name="connsiteX909" fmla="*/ 227265 w 2270420"/>
                  <a:gd name="connsiteY909" fmla="*/ 112370 h 239581"/>
                  <a:gd name="connsiteX910" fmla="*/ 227265 w 2270420"/>
                  <a:gd name="connsiteY910" fmla="*/ 113430 h 239581"/>
                  <a:gd name="connsiteX911" fmla="*/ 227265 w 2270420"/>
                  <a:gd name="connsiteY911" fmla="*/ 114490 h 239581"/>
                  <a:gd name="connsiteX912" fmla="*/ 227265 w 2270420"/>
                  <a:gd name="connsiteY912" fmla="*/ 115550 h 239581"/>
                  <a:gd name="connsiteX913" fmla="*/ 227265 w 2270420"/>
                  <a:gd name="connsiteY913" fmla="*/ 116610 h 239581"/>
                  <a:gd name="connsiteX914" fmla="*/ 227265 w 2270420"/>
                  <a:gd name="connsiteY914" fmla="*/ 117670 h 239581"/>
                  <a:gd name="connsiteX915" fmla="*/ 227265 w 2270420"/>
                  <a:gd name="connsiteY915" fmla="*/ 118730 h 239581"/>
                  <a:gd name="connsiteX916" fmla="*/ 227265 w 2270420"/>
                  <a:gd name="connsiteY916" fmla="*/ 119791 h 239581"/>
                  <a:gd name="connsiteX917" fmla="*/ 227265 w 2270420"/>
                  <a:gd name="connsiteY917" fmla="*/ 120851 h 239581"/>
                  <a:gd name="connsiteX918" fmla="*/ 227265 w 2270420"/>
                  <a:gd name="connsiteY918" fmla="*/ 121911 h 239581"/>
                  <a:gd name="connsiteX919" fmla="*/ 227265 w 2270420"/>
                  <a:gd name="connsiteY919" fmla="*/ 122971 h 239581"/>
                  <a:gd name="connsiteX920" fmla="*/ 227265 w 2270420"/>
                  <a:gd name="connsiteY920" fmla="*/ 124031 h 239581"/>
                  <a:gd name="connsiteX921" fmla="*/ 227265 w 2270420"/>
                  <a:gd name="connsiteY921" fmla="*/ 125091 h 239581"/>
                  <a:gd name="connsiteX922" fmla="*/ 227265 w 2270420"/>
                  <a:gd name="connsiteY922" fmla="*/ 126151 h 239581"/>
                  <a:gd name="connsiteX923" fmla="*/ 233631 w 2270420"/>
                  <a:gd name="connsiteY923" fmla="*/ 129331 h 239581"/>
                  <a:gd name="connsiteX924" fmla="*/ 263340 w 2270420"/>
                  <a:gd name="connsiteY924" fmla="*/ 129331 h 239581"/>
                  <a:gd name="connsiteX925" fmla="*/ 236814 w 2270420"/>
                  <a:gd name="connsiteY925" fmla="*/ 162194 h 239581"/>
                  <a:gd name="connsiteX926" fmla="*/ 236814 w 2270420"/>
                  <a:gd name="connsiteY926" fmla="*/ 163254 h 239581"/>
                  <a:gd name="connsiteX927" fmla="*/ 236814 w 2270420"/>
                  <a:gd name="connsiteY927" fmla="*/ 163254 h 239581"/>
                  <a:gd name="connsiteX928" fmla="*/ 236814 w 2270420"/>
                  <a:gd name="connsiteY928" fmla="*/ 164315 h 239581"/>
                  <a:gd name="connsiteX929" fmla="*/ 236814 w 2270420"/>
                  <a:gd name="connsiteY929" fmla="*/ 164315 h 239581"/>
                  <a:gd name="connsiteX930" fmla="*/ 236814 w 2270420"/>
                  <a:gd name="connsiteY930" fmla="*/ 165374 h 239581"/>
                  <a:gd name="connsiteX931" fmla="*/ 236814 w 2270420"/>
                  <a:gd name="connsiteY931" fmla="*/ 165374 h 239581"/>
                  <a:gd name="connsiteX932" fmla="*/ 236814 w 2270420"/>
                  <a:gd name="connsiteY932" fmla="*/ 166435 h 239581"/>
                  <a:gd name="connsiteX933" fmla="*/ 236814 w 2270420"/>
                  <a:gd name="connsiteY933" fmla="*/ 166435 h 239581"/>
                  <a:gd name="connsiteX934" fmla="*/ 236814 w 2270420"/>
                  <a:gd name="connsiteY934" fmla="*/ 167495 h 239581"/>
                  <a:gd name="connsiteX935" fmla="*/ 236814 w 2270420"/>
                  <a:gd name="connsiteY935" fmla="*/ 167495 h 239581"/>
                  <a:gd name="connsiteX936" fmla="*/ 236814 w 2270420"/>
                  <a:gd name="connsiteY936" fmla="*/ 168555 h 239581"/>
                  <a:gd name="connsiteX937" fmla="*/ 236814 w 2270420"/>
                  <a:gd name="connsiteY937" fmla="*/ 168555 h 239581"/>
                  <a:gd name="connsiteX938" fmla="*/ 236814 w 2270420"/>
                  <a:gd name="connsiteY938" fmla="*/ 169615 h 239581"/>
                  <a:gd name="connsiteX939" fmla="*/ 236814 w 2270420"/>
                  <a:gd name="connsiteY939" fmla="*/ 169615 h 239581"/>
                  <a:gd name="connsiteX940" fmla="*/ 236814 w 2270420"/>
                  <a:gd name="connsiteY940" fmla="*/ 170675 h 239581"/>
                  <a:gd name="connsiteX941" fmla="*/ 236814 w 2270420"/>
                  <a:gd name="connsiteY941" fmla="*/ 170675 h 239581"/>
                  <a:gd name="connsiteX942" fmla="*/ 236814 w 2270420"/>
                  <a:gd name="connsiteY942" fmla="*/ 171735 h 239581"/>
                  <a:gd name="connsiteX943" fmla="*/ 236814 w 2270420"/>
                  <a:gd name="connsiteY943" fmla="*/ 171735 h 239581"/>
                  <a:gd name="connsiteX944" fmla="*/ 236814 w 2270420"/>
                  <a:gd name="connsiteY944" fmla="*/ 172795 h 239581"/>
                  <a:gd name="connsiteX945" fmla="*/ 236814 w 2270420"/>
                  <a:gd name="connsiteY945" fmla="*/ 172795 h 239581"/>
                  <a:gd name="connsiteX946" fmla="*/ 236814 w 2270420"/>
                  <a:gd name="connsiteY946" fmla="*/ 173855 h 239581"/>
                  <a:gd name="connsiteX947" fmla="*/ 236814 w 2270420"/>
                  <a:gd name="connsiteY947" fmla="*/ 173855 h 239581"/>
                  <a:gd name="connsiteX948" fmla="*/ 236814 w 2270420"/>
                  <a:gd name="connsiteY948" fmla="*/ 174916 h 239581"/>
                  <a:gd name="connsiteX949" fmla="*/ 236814 w 2270420"/>
                  <a:gd name="connsiteY949" fmla="*/ 174916 h 239581"/>
                  <a:gd name="connsiteX950" fmla="*/ 236814 w 2270420"/>
                  <a:gd name="connsiteY950" fmla="*/ 175975 h 239581"/>
                  <a:gd name="connsiteX951" fmla="*/ 236814 w 2270420"/>
                  <a:gd name="connsiteY951" fmla="*/ 175975 h 239581"/>
                  <a:gd name="connsiteX952" fmla="*/ 225143 w 2270420"/>
                  <a:gd name="connsiteY952" fmla="*/ 179156 h 239581"/>
                  <a:gd name="connsiteX953" fmla="*/ 194373 w 2270420"/>
                  <a:gd name="connsiteY953" fmla="*/ 217319 h 239581"/>
                  <a:gd name="connsiteX954" fmla="*/ 194373 w 2270420"/>
                  <a:gd name="connsiteY954" fmla="*/ 218379 h 239581"/>
                  <a:gd name="connsiteX955" fmla="*/ 194373 w 2270420"/>
                  <a:gd name="connsiteY955" fmla="*/ 218379 h 239581"/>
                  <a:gd name="connsiteX956" fmla="*/ 194373 w 2270420"/>
                  <a:gd name="connsiteY956" fmla="*/ 219439 h 239581"/>
                  <a:gd name="connsiteX957" fmla="*/ 194373 w 2270420"/>
                  <a:gd name="connsiteY957" fmla="*/ 219439 h 239581"/>
                  <a:gd name="connsiteX958" fmla="*/ 194373 w 2270420"/>
                  <a:gd name="connsiteY958" fmla="*/ 220500 h 239581"/>
                  <a:gd name="connsiteX959" fmla="*/ 194373 w 2270420"/>
                  <a:gd name="connsiteY959" fmla="*/ 220500 h 239581"/>
                  <a:gd name="connsiteX960" fmla="*/ 194373 w 2270420"/>
                  <a:gd name="connsiteY960" fmla="*/ 221560 h 239581"/>
                  <a:gd name="connsiteX961" fmla="*/ 194373 w 2270420"/>
                  <a:gd name="connsiteY961" fmla="*/ 221560 h 239581"/>
                  <a:gd name="connsiteX962" fmla="*/ 194373 w 2270420"/>
                  <a:gd name="connsiteY962" fmla="*/ 222620 h 239581"/>
                  <a:gd name="connsiteX963" fmla="*/ 194373 w 2270420"/>
                  <a:gd name="connsiteY963" fmla="*/ 222620 h 239581"/>
                  <a:gd name="connsiteX964" fmla="*/ 194373 w 2270420"/>
                  <a:gd name="connsiteY964" fmla="*/ 223680 h 239581"/>
                  <a:gd name="connsiteX965" fmla="*/ 194373 w 2270420"/>
                  <a:gd name="connsiteY965" fmla="*/ 223680 h 239581"/>
                  <a:gd name="connsiteX966" fmla="*/ 194373 w 2270420"/>
                  <a:gd name="connsiteY966" fmla="*/ 224740 h 239581"/>
                  <a:gd name="connsiteX967" fmla="*/ 194373 w 2270420"/>
                  <a:gd name="connsiteY967" fmla="*/ 224740 h 239581"/>
                  <a:gd name="connsiteX968" fmla="*/ 194373 w 2270420"/>
                  <a:gd name="connsiteY968" fmla="*/ 225800 h 239581"/>
                  <a:gd name="connsiteX969" fmla="*/ 194373 w 2270420"/>
                  <a:gd name="connsiteY969" fmla="*/ 225800 h 239581"/>
                  <a:gd name="connsiteX970" fmla="*/ 194373 w 2270420"/>
                  <a:gd name="connsiteY970" fmla="*/ 226860 h 239581"/>
                  <a:gd name="connsiteX971" fmla="*/ 194373 w 2270420"/>
                  <a:gd name="connsiteY971" fmla="*/ 226860 h 239581"/>
                  <a:gd name="connsiteX972" fmla="*/ 194373 w 2270420"/>
                  <a:gd name="connsiteY972" fmla="*/ 227920 h 239581"/>
                  <a:gd name="connsiteX973" fmla="*/ 194373 w 2270420"/>
                  <a:gd name="connsiteY973" fmla="*/ 227920 h 239581"/>
                  <a:gd name="connsiteX974" fmla="*/ 194373 w 2270420"/>
                  <a:gd name="connsiteY974" fmla="*/ 228980 h 239581"/>
                  <a:gd name="connsiteX975" fmla="*/ 194373 w 2270420"/>
                  <a:gd name="connsiteY975" fmla="*/ 228980 h 239581"/>
                  <a:gd name="connsiteX976" fmla="*/ 194373 w 2270420"/>
                  <a:gd name="connsiteY976" fmla="*/ 230040 h 239581"/>
                  <a:gd name="connsiteX977" fmla="*/ 194373 w 2270420"/>
                  <a:gd name="connsiteY977" fmla="*/ 230040 h 239581"/>
                  <a:gd name="connsiteX978" fmla="*/ 194373 w 2270420"/>
                  <a:gd name="connsiteY978" fmla="*/ 231100 h 239581"/>
                  <a:gd name="connsiteX979" fmla="*/ 194373 w 2270420"/>
                  <a:gd name="connsiteY979" fmla="*/ 231100 h 239581"/>
                  <a:gd name="connsiteX980" fmla="*/ 194373 w 2270420"/>
                  <a:gd name="connsiteY980" fmla="*/ 232161 h 239581"/>
                  <a:gd name="connsiteX981" fmla="*/ 194373 w 2270420"/>
                  <a:gd name="connsiteY981" fmla="*/ 232161 h 239581"/>
                  <a:gd name="connsiteX982" fmla="*/ 194373 w 2270420"/>
                  <a:gd name="connsiteY982" fmla="*/ 233221 h 239581"/>
                  <a:gd name="connsiteX983" fmla="*/ 194373 w 2270420"/>
                  <a:gd name="connsiteY983" fmla="*/ 233221 h 239581"/>
                  <a:gd name="connsiteX984" fmla="*/ 194373 w 2270420"/>
                  <a:gd name="connsiteY984" fmla="*/ 234281 h 239581"/>
                  <a:gd name="connsiteX985" fmla="*/ 194373 w 2270420"/>
                  <a:gd name="connsiteY985" fmla="*/ 234281 h 239581"/>
                  <a:gd name="connsiteX986" fmla="*/ 201800 w 2270420"/>
                  <a:gd name="connsiteY986" fmla="*/ 237461 h 239581"/>
                  <a:gd name="connsiteX987" fmla="*/ 328063 w 2270420"/>
                  <a:gd name="connsiteY987" fmla="*/ 237461 h 239581"/>
                  <a:gd name="connsiteX988" fmla="*/ 339734 w 2270420"/>
                  <a:gd name="connsiteY988" fmla="*/ 234281 h 239581"/>
                  <a:gd name="connsiteX989" fmla="*/ 365199 w 2270420"/>
                  <a:gd name="connsiteY989" fmla="*/ 196117 h 239581"/>
                  <a:gd name="connsiteX990" fmla="*/ 365199 w 2270420"/>
                  <a:gd name="connsiteY990" fmla="*/ 195057 h 239581"/>
                  <a:gd name="connsiteX991" fmla="*/ 365199 w 2270420"/>
                  <a:gd name="connsiteY991" fmla="*/ 195057 h 239581"/>
                  <a:gd name="connsiteX992" fmla="*/ 365199 w 2270420"/>
                  <a:gd name="connsiteY992" fmla="*/ 193997 h 239581"/>
                  <a:gd name="connsiteX993" fmla="*/ 365199 w 2270420"/>
                  <a:gd name="connsiteY993" fmla="*/ 193997 h 239581"/>
                  <a:gd name="connsiteX994" fmla="*/ 365199 w 2270420"/>
                  <a:gd name="connsiteY994" fmla="*/ 192937 h 239581"/>
                  <a:gd name="connsiteX995" fmla="*/ 365199 w 2270420"/>
                  <a:gd name="connsiteY995" fmla="*/ 192937 h 239581"/>
                  <a:gd name="connsiteX996" fmla="*/ 365199 w 2270420"/>
                  <a:gd name="connsiteY996" fmla="*/ 191877 h 239581"/>
                  <a:gd name="connsiteX997" fmla="*/ 365199 w 2270420"/>
                  <a:gd name="connsiteY997" fmla="*/ 191877 h 239581"/>
                  <a:gd name="connsiteX998" fmla="*/ 365199 w 2270420"/>
                  <a:gd name="connsiteY998" fmla="*/ 190817 h 239581"/>
                  <a:gd name="connsiteX999" fmla="*/ 365199 w 2270420"/>
                  <a:gd name="connsiteY999" fmla="*/ 190817 h 239581"/>
                  <a:gd name="connsiteX1000" fmla="*/ 365199 w 2270420"/>
                  <a:gd name="connsiteY1000" fmla="*/ 189757 h 239581"/>
                  <a:gd name="connsiteX1001" fmla="*/ 365199 w 2270420"/>
                  <a:gd name="connsiteY1001" fmla="*/ 189757 h 239581"/>
                  <a:gd name="connsiteX1002" fmla="*/ 365199 w 2270420"/>
                  <a:gd name="connsiteY1002" fmla="*/ 188697 h 239581"/>
                  <a:gd name="connsiteX1003" fmla="*/ 365199 w 2270420"/>
                  <a:gd name="connsiteY1003" fmla="*/ 188697 h 239581"/>
                  <a:gd name="connsiteX1004" fmla="*/ 365199 w 2270420"/>
                  <a:gd name="connsiteY1004" fmla="*/ 187637 h 239581"/>
                  <a:gd name="connsiteX1005" fmla="*/ 365199 w 2270420"/>
                  <a:gd name="connsiteY1005" fmla="*/ 187637 h 239581"/>
                  <a:gd name="connsiteX1006" fmla="*/ 365199 w 2270420"/>
                  <a:gd name="connsiteY1006" fmla="*/ 186576 h 239581"/>
                  <a:gd name="connsiteX1007" fmla="*/ 365199 w 2270420"/>
                  <a:gd name="connsiteY1007" fmla="*/ 186576 h 239581"/>
                  <a:gd name="connsiteX1008" fmla="*/ 365199 w 2270420"/>
                  <a:gd name="connsiteY1008" fmla="*/ 185517 h 239581"/>
                  <a:gd name="connsiteX1009" fmla="*/ 365199 w 2270420"/>
                  <a:gd name="connsiteY1009" fmla="*/ 185517 h 239581"/>
                  <a:gd name="connsiteX1010" fmla="*/ 365199 w 2270420"/>
                  <a:gd name="connsiteY1010" fmla="*/ 184456 h 239581"/>
                  <a:gd name="connsiteX1011" fmla="*/ 365199 w 2270420"/>
                  <a:gd name="connsiteY1011" fmla="*/ 184456 h 239581"/>
                  <a:gd name="connsiteX1012" fmla="*/ 365199 w 2270420"/>
                  <a:gd name="connsiteY1012" fmla="*/ 183396 h 239581"/>
                  <a:gd name="connsiteX1013" fmla="*/ 365199 w 2270420"/>
                  <a:gd name="connsiteY1013" fmla="*/ 183396 h 239581"/>
                  <a:gd name="connsiteX1014" fmla="*/ 365199 w 2270420"/>
                  <a:gd name="connsiteY1014" fmla="*/ 182336 h 239581"/>
                  <a:gd name="connsiteX1015" fmla="*/ 374748 w 2270420"/>
                  <a:gd name="connsiteY1015" fmla="*/ 179156 h 239581"/>
                  <a:gd name="connsiteX1016" fmla="*/ 400213 w 2270420"/>
                  <a:gd name="connsiteY1016" fmla="*/ 140992 h 239581"/>
                  <a:gd name="connsiteX1017" fmla="*/ 400213 w 2270420"/>
                  <a:gd name="connsiteY1017" fmla="*/ 139932 h 239581"/>
                  <a:gd name="connsiteX1018" fmla="*/ 400213 w 2270420"/>
                  <a:gd name="connsiteY1018" fmla="*/ 139932 h 239581"/>
                  <a:gd name="connsiteX1019" fmla="*/ 400213 w 2270420"/>
                  <a:gd name="connsiteY1019" fmla="*/ 138872 h 239581"/>
                  <a:gd name="connsiteX1020" fmla="*/ 400213 w 2270420"/>
                  <a:gd name="connsiteY1020" fmla="*/ 138872 h 239581"/>
                  <a:gd name="connsiteX1021" fmla="*/ 400213 w 2270420"/>
                  <a:gd name="connsiteY1021" fmla="*/ 137812 h 239581"/>
                  <a:gd name="connsiteX1022" fmla="*/ 400213 w 2270420"/>
                  <a:gd name="connsiteY1022" fmla="*/ 137812 h 239581"/>
                  <a:gd name="connsiteX1023" fmla="*/ 400213 w 2270420"/>
                  <a:gd name="connsiteY1023" fmla="*/ 136752 h 239581"/>
                  <a:gd name="connsiteX1024" fmla="*/ 400213 w 2270420"/>
                  <a:gd name="connsiteY1024" fmla="*/ 136752 h 239581"/>
                  <a:gd name="connsiteX1025" fmla="*/ 400213 w 2270420"/>
                  <a:gd name="connsiteY1025" fmla="*/ 135692 h 239581"/>
                  <a:gd name="connsiteX1026" fmla="*/ 400213 w 2270420"/>
                  <a:gd name="connsiteY1026" fmla="*/ 135692 h 239581"/>
                  <a:gd name="connsiteX1027" fmla="*/ 400213 w 2270420"/>
                  <a:gd name="connsiteY1027" fmla="*/ 134632 h 239581"/>
                  <a:gd name="connsiteX1028" fmla="*/ 400213 w 2270420"/>
                  <a:gd name="connsiteY1028" fmla="*/ 134632 h 239581"/>
                  <a:gd name="connsiteX1029" fmla="*/ 400213 w 2270420"/>
                  <a:gd name="connsiteY1029" fmla="*/ 133572 h 239581"/>
                  <a:gd name="connsiteX1030" fmla="*/ 400213 w 2270420"/>
                  <a:gd name="connsiteY1030" fmla="*/ 133572 h 239581"/>
                  <a:gd name="connsiteX1031" fmla="*/ 400213 w 2270420"/>
                  <a:gd name="connsiteY1031" fmla="*/ 132512 h 239581"/>
                  <a:gd name="connsiteX1032" fmla="*/ 400213 w 2270420"/>
                  <a:gd name="connsiteY1032" fmla="*/ 132512 h 239581"/>
                  <a:gd name="connsiteX1033" fmla="*/ 400213 w 2270420"/>
                  <a:gd name="connsiteY1033" fmla="*/ 131452 h 239581"/>
                  <a:gd name="connsiteX1034" fmla="*/ 400213 w 2270420"/>
                  <a:gd name="connsiteY1034" fmla="*/ 131452 h 239581"/>
                  <a:gd name="connsiteX1035" fmla="*/ 400213 w 2270420"/>
                  <a:gd name="connsiteY1035" fmla="*/ 130391 h 239581"/>
                  <a:gd name="connsiteX1036" fmla="*/ 400213 w 2270420"/>
                  <a:gd name="connsiteY1036" fmla="*/ 130391 h 239581"/>
                  <a:gd name="connsiteX1037" fmla="*/ 400213 w 2270420"/>
                  <a:gd name="connsiteY1037" fmla="*/ 129331 h 239581"/>
                  <a:gd name="connsiteX1038" fmla="*/ 400213 w 2270420"/>
                  <a:gd name="connsiteY1038" fmla="*/ 129331 h 239581"/>
                  <a:gd name="connsiteX1039" fmla="*/ 400213 w 2270420"/>
                  <a:gd name="connsiteY1039" fmla="*/ 128271 h 239581"/>
                  <a:gd name="connsiteX1040" fmla="*/ 400213 w 2270420"/>
                  <a:gd name="connsiteY1040" fmla="*/ 128271 h 239581"/>
                  <a:gd name="connsiteX1041" fmla="*/ 400213 w 2270420"/>
                  <a:gd name="connsiteY1041" fmla="*/ 127211 h 239581"/>
                  <a:gd name="connsiteX1042" fmla="*/ 400213 w 2270420"/>
                  <a:gd name="connsiteY1042" fmla="*/ 127211 h 239581"/>
                  <a:gd name="connsiteX1043" fmla="*/ 400213 w 2270420"/>
                  <a:gd name="connsiteY1043" fmla="*/ 127211 h 239581"/>
                  <a:gd name="connsiteX1044" fmla="*/ 406579 w 2270420"/>
                  <a:gd name="connsiteY1044" fmla="*/ 128271 h 239581"/>
                  <a:gd name="connsiteX1045" fmla="*/ 440533 w 2270420"/>
                  <a:gd name="connsiteY1045" fmla="*/ 128271 h 239581"/>
                  <a:gd name="connsiteX1046" fmla="*/ 420373 w 2270420"/>
                  <a:gd name="connsiteY1046" fmla="*/ 161134 h 239581"/>
                  <a:gd name="connsiteX1047" fmla="*/ 420373 w 2270420"/>
                  <a:gd name="connsiteY1047" fmla="*/ 162194 h 239581"/>
                  <a:gd name="connsiteX1048" fmla="*/ 420373 w 2270420"/>
                  <a:gd name="connsiteY1048" fmla="*/ 162194 h 239581"/>
                  <a:gd name="connsiteX1049" fmla="*/ 420373 w 2270420"/>
                  <a:gd name="connsiteY1049" fmla="*/ 163254 h 239581"/>
                  <a:gd name="connsiteX1050" fmla="*/ 420373 w 2270420"/>
                  <a:gd name="connsiteY1050" fmla="*/ 163254 h 239581"/>
                  <a:gd name="connsiteX1051" fmla="*/ 420373 w 2270420"/>
                  <a:gd name="connsiteY1051" fmla="*/ 164315 h 239581"/>
                  <a:gd name="connsiteX1052" fmla="*/ 420373 w 2270420"/>
                  <a:gd name="connsiteY1052" fmla="*/ 164315 h 239581"/>
                  <a:gd name="connsiteX1053" fmla="*/ 420373 w 2270420"/>
                  <a:gd name="connsiteY1053" fmla="*/ 165374 h 239581"/>
                  <a:gd name="connsiteX1054" fmla="*/ 420373 w 2270420"/>
                  <a:gd name="connsiteY1054" fmla="*/ 165374 h 239581"/>
                  <a:gd name="connsiteX1055" fmla="*/ 420373 w 2270420"/>
                  <a:gd name="connsiteY1055" fmla="*/ 166435 h 239581"/>
                  <a:gd name="connsiteX1056" fmla="*/ 420373 w 2270420"/>
                  <a:gd name="connsiteY1056" fmla="*/ 166435 h 239581"/>
                  <a:gd name="connsiteX1057" fmla="*/ 420373 w 2270420"/>
                  <a:gd name="connsiteY1057" fmla="*/ 167495 h 239581"/>
                  <a:gd name="connsiteX1058" fmla="*/ 420373 w 2270420"/>
                  <a:gd name="connsiteY1058" fmla="*/ 167495 h 239581"/>
                  <a:gd name="connsiteX1059" fmla="*/ 420373 w 2270420"/>
                  <a:gd name="connsiteY1059" fmla="*/ 168555 h 239581"/>
                  <a:gd name="connsiteX1060" fmla="*/ 420373 w 2270420"/>
                  <a:gd name="connsiteY1060" fmla="*/ 168555 h 239581"/>
                  <a:gd name="connsiteX1061" fmla="*/ 420373 w 2270420"/>
                  <a:gd name="connsiteY1061" fmla="*/ 169615 h 239581"/>
                  <a:gd name="connsiteX1062" fmla="*/ 420373 w 2270420"/>
                  <a:gd name="connsiteY1062" fmla="*/ 169615 h 239581"/>
                  <a:gd name="connsiteX1063" fmla="*/ 420373 w 2270420"/>
                  <a:gd name="connsiteY1063" fmla="*/ 170675 h 239581"/>
                  <a:gd name="connsiteX1064" fmla="*/ 420373 w 2270420"/>
                  <a:gd name="connsiteY1064" fmla="*/ 170675 h 239581"/>
                  <a:gd name="connsiteX1065" fmla="*/ 420373 w 2270420"/>
                  <a:gd name="connsiteY1065" fmla="*/ 171735 h 239581"/>
                  <a:gd name="connsiteX1066" fmla="*/ 420373 w 2270420"/>
                  <a:gd name="connsiteY1066" fmla="*/ 171735 h 239581"/>
                  <a:gd name="connsiteX1067" fmla="*/ 420373 w 2270420"/>
                  <a:gd name="connsiteY1067" fmla="*/ 172795 h 239581"/>
                  <a:gd name="connsiteX1068" fmla="*/ 420373 w 2270420"/>
                  <a:gd name="connsiteY1068" fmla="*/ 172795 h 239581"/>
                  <a:gd name="connsiteX1069" fmla="*/ 420373 w 2270420"/>
                  <a:gd name="connsiteY1069" fmla="*/ 173855 h 239581"/>
                  <a:gd name="connsiteX1070" fmla="*/ 420373 w 2270420"/>
                  <a:gd name="connsiteY1070" fmla="*/ 173855 h 239581"/>
                  <a:gd name="connsiteX1071" fmla="*/ 420373 w 2270420"/>
                  <a:gd name="connsiteY1071" fmla="*/ 174916 h 239581"/>
                  <a:gd name="connsiteX1072" fmla="*/ 411885 w 2270420"/>
                  <a:gd name="connsiteY1072" fmla="*/ 178096 h 239581"/>
                  <a:gd name="connsiteX1073" fmla="*/ 388542 w 2270420"/>
                  <a:gd name="connsiteY1073" fmla="*/ 216259 h 239581"/>
                  <a:gd name="connsiteX1074" fmla="*/ 388542 w 2270420"/>
                  <a:gd name="connsiteY1074" fmla="*/ 217319 h 239581"/>
                  <a:gd name="connsiteX1075" fmla="*/ 388542 w 2270420"/>
                  <a:gd name="connsiteY1075" fmla="*/ 217319 h 239581"/>
                  <a:gd name="connsiteX1076" fmla="*/ 388542 w 2270420"/>
                  <a:gd name="connsiteY1076" fmla="*/ 218379 h 239581"/>
                  <a:gd name="connsiteX1077" fmla="*/ 388542 w 2270420"/>
                  <a:gd name="connsiteY1077" fmla="*/ 218379 h 239581"/>
                  <a:gd name="connsiteX1078" fmla="*/ 388542 w 2270420"/>
                  <a:gd name="connsiteY1078" fmla="*/ 219439 h 239581"/>
                  <a:gd name="connsiteX1079" fmla="*/ 388542 w 2270420"/>
                  <a:gd name="connsiteY1079" fmla="*/ 219439 h 239581"/>
                  <a:gd name="connsiteX1080" fmla="*/ 388542 w 2270420"/>
                  <a:gd name="connsiteY1080" fmla="*/ 220500 h 239581"/>
                  <a:gd name="connsiteX1081" fmla="*/ 388542 w 2270420"/>
                  <a:gd name="connsiteY1081" fmla="*/ 220500 h 239581"/>
                  <a:gd name="connsiteX1082" fmla="*/ 388542 w 2270420"/>
                  <a:gd name="connsiteY1082" fmla="*/ 221560 h 239581"/>
                  <a:gd name="connsiteX1083" fmla="*/ 388542 w 2270420"/>
                  <a:gd name="connsiteY1083" fmla="*/ 221560 h 239581"/>
                  <a:gd name="connsiteX1084" fmla="*/ 388542 w 2270420"/>
                  <a:gd name="connsiteY1084" fmla="*/ 222620 h 239581"/>
                  <a:gd name="connsiteX1085" fmla="*/ 388542 w 2270420"/>
                  <a:gd name="connsiteY1085" fmla="*/ 222620 h 239581"/>
                  <a:gd name="connsiteX1086" fmla="*/ 388542 w 2270420"/>
                  <a:gd name="connsiteY1086" fmla="*/ 223680 h 239581"/>
                  <a:gd name="connsiteX1087" fmla="*/ 388542 w 2270420"/>
                  <a:gd name="connsiteY1087" fmla="*/ 223680 h 239581"/>
                  <a:gd name="connsiteX1088" fmla="*/ 388542 w 2270420"/>
                  <a:gd name="connsiteY1088" fmla="*/ 224740 h 239581"/>
                  <a:gd name="connsiteX1089" fmla="*/ 388542 w 2270420"/>
                  <a:gd name="connsiteY1089" fmla="*/ 224740 h 239581"/>
                  <a:gd name="connsiteX1090" fmla="*/ 388542 w 2270420"/>
                  <a:gd name="connsiteY1090" fmla="*/ 225800 h 239581"/>
                  <a:gd name="connsiteX1091" fmla="*/ 388542 w 2270420"/>
                  <a:gd name="connsiteY1091" fmla="*/ 225800 h 239581"/>
                  <a:gd name="connsiteX1092" fmla="*/ 388542 w 2270420"/>
                  <a:gd name="connsiteY1092" fmla="*/ 226860 h 239581"/>
                  <a:gd name="connsiteX1093" fmla="*/ 388542 w 2270420"/>
                  <a:gd name="connsiteY1093" fmla="*/ 226860 h 239581"/>
                  <a:gd name="connsiteX1094" fmla="*/ 388542 w 2270420"/>
                  <a:gd name="connsiteY1094" fmla="*/ 227920 h 239581"/>
                  <a:gd name="connsiteX1095" fmla="*/ 388542 w 2270420"/>
                  <a:gd name="connsiteY1095" fmla="*/ 227920 h 239581"/>
                  <a:gd name="connsiteX1096" fmla="*/ 388542 w 2270420"/>
                  <a:gd name="connsiteY1096" fmla="*/ 228980 h 239581"/>
                  <a:gd name="connsiteX1097" fmla="*/ 388542 w 2270420"/>
                  <a:gd name="connsiteY1097" fmla="*/ 228980 h 239581"/>
                  <a:gd name="connsiteX1098" fmla="*/ 388542 w 2270420"/>
                  <a:gd name="connsiteY1098" fmla="*/ 230040 h 239581"/>
                  <a:gd name="connsiteX1099" fmla="*/ 388542 w 2270420"/>
                  <a:gd name="connsiteY1099" fmla="*/ 230040 h 239581"/>
                  <a:gd name="connsiteX1100" fmla="*/ 388542 w 2270420"/>
                  <a:gd name="connsiteY1100" fmla="*/ 231100 h 239581"/>
                  <a:gd name="connsiteX1101" fmla="*/ 388542 w 2270420"/>
                  <a:gd name="connsiteY1101" fmla="*/ 231100 h 239581"/>
                  <a:gd name="connsiteX1102" fmla="*/ 388542 w 2270420"/>
                  <a:gd name="connsiteY1102" fmla="*/ 232161 h 239581"/>
                  <a:gd name="connsiteX1103" fmla="*/ 388542 w 2270420"/>
                  <a:gd name="connsiteY1103" fmla="*/ 232161 h 239581"/>
                  <a:gd name="connsiteX1104" fmla="*/ 388542 w 2270420"/>
                  <a:gd name="connsiteY1104" fmla="*/ 233221 h 239581"/>
                  <a:gd name="connsiteX1105" fmla="*/ 388542 w 2270420"/>
                  <a:gd name="connsiteY1105" fmla="*/ 233221 h 239581"/>
                  <a:gd name="connsiteX1106" fmla="*/ 397030 w 2270420"/>
                  <a:gd name="connsiteY1106" fmla="*/ 236401 h 239581"/>
                  <a:gd name="connsiteX1107" fmla="*/ 523293 w 2270420"/>
                  <a:gd name="connsiteY1107" fmla="*/ 236401 h 239581"/>
                  <a:gd name="connsiteX1108" fmla="*/ 534965 w 2270420"/>
                  <a:gd name="connsiteY1108" fmla="*/ 233221 h 239581"/>
                  <a:gd name="connsiteX1109" fmla="*/ 554063 w 2270420"/>
                  <a:gd name="connsiteY1109" fmla="*/ 195057 h 239581"/>
                  <a:gd name="connsiteX1110" fmla="*/ 554063 w 2270420"/>
                  <a:gd name="connsiteY1110" fmla="*/ 193997 h 239581"/>
                  <a:gd name="connsiteX1111" fmla="*/ 554063 w 2270420"/>
                  <a:gd name="connsiteY1111" fmla="*/ 193997 h 239581"/>
                  <a:gd name="connsiteX1112" fmla="*/ 554063 w 2270420"/>
                  <a:gd name="connsiteY1112" fmla="*/ 192937 h 239581"/>
                  <a:gd name="connsiteX1113" fmla="*/ 554063 w 2270420"/>
                  <a:gd name="connsiteY1113" fmla="*/ 192937 h 239581"/>
                  <a:gd name="connsiteX1114" fmla="*/ 554063 w 2270420"/>
                  <a:gd name="connsiteY1114" fmla="*/ 191877 h 239581"/>
                  <a:gd name="connsiteX1115" fmla="*/ 554063 w 2270420"/>
                  <a:gd name="connsiteY1115" fmla="*/ 191877 h 239581"/>
                  <a:gd name="connsiteX1116" fmla="*/ 554063 w 2270420"/>
                  <a:gd name="connsiteY1116" fmla="*/ 190817 h 239581"/>
                  <a:gd name="connsiteX1117" fmla="*/ 554063 w 2270420"/>
                  <a:gd name="connsiteY1117" fmla="*/ 190817 h 239581"/>
                  <a:gd name="connsiteX1118" fmla="*/ 554063 w 2270420"/>
                  <a:gd name="connsiteY1118" fmla="*/ 189757 h 239581"/>
                  <a:gd name="connsiteX1119" fmla="*/ 554063 w 2270420"/>
                  <a:gd name="connsiteY1119" fmla="*/ 189757 h 239581"/>
                  <a:gd name="connsiteX1120" fmla="*/ 554063 w 2270420"/>
                  <a:gd name="connsiteY1120" fmla="*/ 188697 h 239581"/>
                  <a:gd name="connsiteX1121" fmla="*/ 554063 w 2270420"/>
                  <a:gd name="connsiteY1121" fmla="*/ 188697 h 239581"/>
                  <a:gd name="connsiteX1122" fmla="*/ 554063 w 2270420"/>
                  <a:gd name="connsiteY1122" fmla="*/ 187637 h 239581"/>
                  <a:gd name="connsiteX1123" fmla="*/ 554063 w 2270420"/>
                  <a:gd name="connsiteY1123" fmla="*/ 187637 h 239581"/>
                  <a:gd name="connsiteX1124" fmla="*/ 554063 w 2270420"/>
                  <a:gd name="connsiteY1124" fmla="*/ 186576 h 239581"/>
                  <a:gd name="connsiteX1125" fmla="*/ 554063 w 2270420"/>
                  <a:gd name="connsiteY1125" fmla="*/ 186576 h 239581"/>
                  <a:gd name="connsiteX1126" fmla="*/ 554063 w 2270420"/>
                  <a:gd name="connsiteY1126" fmla="*/ 185517 h 239581"/>
                  <a:gd name="connsiteX1127" fmla="*/ 554063 w 2270420"/>
                  <a:gd name="connsiteY1127" fmla="*/ 185517 h 239581"/>
                  <a:gd name="connsiteX1128" fmla="*/ 554063 w 2270420"/>
                  <a:gd name="connsiteY1128" fmla="*/ 184456 h 239581"/>
                  <a:gd name="connsiteX1129" fmla="*/ 554063 w 2270420"/>
                  <a:gd name="connsiteY1129" fmla="*/ 184456 h 239581"/>
                  <a:gd name="connsiteX1130" fmla="*/ 554063 w 2270420"/>
                  <a:gd name="connsiteY1130" fmla="*/ 183396 h 239581"/>
                  <a:gd name="connsiteX1131" fmla="*/ 554063 w 2270420"/>
                  <a:gd name="connsiteY1131" fmla="*/ 183396 h 239581"/>
                  <a:gd name="connsiteX1132" fmla="*/ 554063 w 2270420"/>
                  <a:gd name="connsiteY1132" fmla="*/ 182336 h 239581"/>
                  <a:gd name="connsiteX1133" fmla="*/ 554063 w 2270420"/>
                  <a:gd name="connsiteY1133" fmla="*/ 182336 h 239581"/>
                  <a:gd name="connsiteX1134" fmla="*/ 554063 w 2270420"/>
                  <a:gd name="connsiteY1134" fmla="*/ 181276 h 239581"/>
                  <a:gd name="connsiteX1135" fmla="*/ 554063 w 2270420"/>
                  <a:gd name="connsiteY1135" fmla="*/ 181276 h 239581"/>
                  <a:gd name="connsiteX1136" fmla="*/ 560429 w 2270420"/>
                  <a:gd name="connsiteY1136" fmla="*/ 179156 h 239581"/>
                  <a:gd name="connsiteX1137" fmla="*/ 579528 w 2270420"/>
                  <a:gd name="connsiteY1137" fmla="*/ 140992 h 239581"/>
                  <a:gd name="connsiteX1138" fmla="*/ 579528 w 2270420"/>
                  <a:gd name="connsiteY1138" fmla="*/ 139932 h 239581"/>
                  <a:gd name="connsiteX1139" fmla="*/ 579528 w 2270420"/>
                  <a:gd name="connsiteY1139" fmla="*/ 139932 h 239581"/>
                  <a:gd name="connsiteX1140" fmla="*/ 579528 w 2270420"/>
                  <a:gd name="connsiteY1140" fmla="*/ 138872 h 239581"/>
                  <a:gd name="connsiteX1141" fmla="*/ 579528 w 2270420"/>
                  <a:gd name="connsiteY1141" fmla="*/ 138872 h 239581"/>
                  <a:gd name="connsiteX1142" fmla="*/ 579528 w 2270420"/>
                  <a:gd name="connsiteY1142" fmla="*/ 137812 h 239581"/>
                  <a:gd name="connsiteX1143" fmla="*/ 579528 w 2270420"/>
                  <a:gd name="connsiteY1143" fmla="*/ 137812 h 239581"/>
                  <a:gd name="connsiteX1144" fmla="*/ 579528 w 2270420"/>
                  <a:gd name="connsiteY1144" fmla="*/ 136752 h 239581"/>
                  <a:gd name="connsiteX1145" fmla="*/ 579528 w 2270420"/>
                  <a:gd name="connsiteY1145" fmla="*/ 136752 h 239581"/>
                  <a:gd name="connsiteX1146" fmla="*/ 579528 w 2270420"/>
                  <a:gd name="connsiteY1146" fmla="*/ 135692 h 239581"/>
                  <a:gd name="connsiteX1147" fmla="*/ 579528 w 2270420"/>
                  <a:gd name="connsiteY1147" fmla="*/ 135692 h 239581"/>
                  <a:gd name="connsiteX1148" fmla="*/ 579528 w 2270420"/>
                  <a:gd name="connsiteY1148" fmla="*/ 134632 h 239581"/>
                  <a:gd name="connsiteX1149" fmla="*/ 579528 w 2270420"/>
                  <a:gd name="connsiteY1149" fmla="*/ 134632 h 239581"/>
                  <a:gd name="connsiteX1150" fmla="*/ 579528 w 2270420"/>
                  <a:gd name="connsiteY1150" fmla="*/ 133572 h 239581"/>
                  <a:gd name="connsiteX1151" fmla="*/ 579528 w 2270420"/>
                  <a:gd name="connsiteY1151" fmla="*/ 133572 h 239581"/>
                  <a:gd name="connsiteX1152" fmla="*/ 579528 w 2270420"/>
                  <a:gd name="connsiteY1152" fmla="*/ 132512 h 239581"/>
                  <a:gd name="connsiteX1153" fmla="*/ 579528 w 2270420"/>
                  <a:gd name="connsiteY1153" fmla="*/ 132512 h 239581"/>
                  <a:gd name="connsiteX1154" fmla="*/ 579528 w 2270420"/>
                  <a:gd name="connsiteY1154" fmla="*/ 131452 h 239581"/>
                  <a:gd name="connsiteX1155" fmla="*/ 579528 w 2270420"/>
                  <a:gd name="connsiteY1155" fmla="*/ 131452 h 239581"/>
                  <a:gd name="connsiteX1156" fmla="*/ 579528 w 2270420"/>
                  <a:gd name="connsiteY1156" fmla="*/ 130391 h 239581"/>
                  <a:gd name="connsiteX1157" fmla="*/ 579528 w 2270420"/>
                  <a:gd name="connsiteY1157" fmla="*/ 130391 h 239581"/>
                  <a:gd name="connsiteX1158" fmla="*/ 579528 w 2270420"/>
                  <a:gd name="connsiteY1158" fmla="*/ 129331 h 239581"/>
                  <a:gd name="connsiteX1159" fmla="*/ 579528 w 2270420"/>
                  <a:gd name="connsiteY1159" fmla="*/ 129331 h 239581"/>
                  <a:gd name="connsiteX1160" fmla="*/ 579528 w 2270420"/>
                  <a:gd name="connsiteY1160" fmla="*/ 128271 h 239581"/>
                  <a:gd name="connsiteX1161" fmla="*/ 579528 w 2270420"/>
                  <a:gd name="connsiteY1161" fmla="*/ 128271 h 239581"/>
                  <a:gd name="connsiteX1162" fmla="*/ 579528 w 2270420"/>
                  <a:gd name="connsiteY1162" fmla="*/ 128271 h 239581"/>
                  <a:gd name="connsiteX1163" fmla="*/ 582711 w 2270420"/>
                  <a:gd name="connsiteY1163" fmla="*/ 128271 h 239581"/>
                  <a:gd name="connsiteX1164" fmla="*/ 619847 w 2270420"/>
                  <a:gd name="connsiteY1164" fmla="*/ 128271 h 239581"/>
                  <a:gd name="connsiteX1165" fmla="*/ 604993 w 2270420"/>
                  <a:gd name="connsiteY1165" fmla="*/ 161134 h 239581"/>
                  <a:gd name="connsiteX1166" fmla="*/ 604993 w 2270420"/>
                  <a:gd name="connsiteY1166" fmla="*/ 162194 h 239581"/>
                  <a:gd name="connsiteX1167" fmla="*/ 604993 w 2270420"/>
                  <a:gd name="connsiteY1167" fmla="*/ 162194 h 239581"/>
                  <a:gd name="connsiteX1168" fmla="*/ 604993 w 2270420"/>
                  <a:gd name="connsiteY1168" fmla="*/ 163254 h 239581"/>
                  <a:gd name="connsiteX1169" fmla="*/ 604993 w 2270420"/>
                  <a:gd name="connsiteY1169" fmla="*/ 163254 h 239581"/>
                  <a:gd name="connsiteX1170" fmla="*/ 604993 w 2270420"/>
                  <a:gd name="connsiteY1170" fmla="*/ 164315 h 239581"/>
                  <a:gd name="connsiteX1171" fmla="*/ 604993 w 2270420"/>
                  <a:gd name="connsiteY1171" fmla="*/ 164315 h 239581"/>
                  <a:gd name="connsiteX1172" fmla="*/ 604993 w 2270420"/>
                  <a:gd name="connsiteY1172" fmla="*/ 165374 h 239581"/>
                  <a:gd name="connsiteX1173" fmla="*/ 604993 w 2270420"/>
                  <a:gd name="connsiteY1173" fmla="*/ 165374 h 239581"/>
                  <a:gd name="connsiteX1174" fmla="*/ 604993 w 2270420"/>
                  <a:gd name="connsiteY1174" fmla="*/ 166435 h 239581"/>
                  <a:gd name="connsiteX1175" fmla="*/ 604993 w 2270420"/>
                  <a:gd name="connsiteY1175" fmla="*/ 166435 h 239581"/>
                  <a:gd name="connsiteX1176" fmla="*/ 604993 w 2270420"/>
                  <a:gd name="connsiteY1176" fmla="*/ 167495 h 239581"/>
                  <a:gd name="connsiteX1177" fmla="*/ 604993 w 2270420"/>
                  <a:gd name="connsiteY1177" fmla="*/ 167495 h 239581"/>
                  <a:gd name="connsiteX1178" fmla="*/ 604993 w 2270420"/>
                  <a:gd name="connsiteY1178" fmla="*/ 168555 h 239581"/>
                  <a:gd name="connsiteX1179" fmla="*/ 604993 w 2270420"/>
                  <a:gd name="connsiteY1179" fmla="*/ 168555 h 239581"/>
                  <a:gd name="connsiteX1180" fmla="*/ 604993 w 2270420"/>
                  <a:gd name="connsiteY1180" fmla="*/ 169615 h 239581"/>
                  <a:gd name="connsiteX1181" fmla="*/ 604993 w 2270420"/>
                  <a:gd name="connsiteY1181" fmla="*/ 169615 h 239581"/>
                  <a:gd name="connsiteX1182" fmla="*/ 604993 w 2270420"/>
                  <a:gd name="connsiteY1182" fmla="*/ 170675 h 239581"/>
                  <a:gd name="connsiteX1183" fmla="*/ 604993 w 2270420"/>
                  <a:gd name="connsiteY1183" fmla="*/ 170675 h 239581"/>
                  <a:gd name="connsiteX1184" fmla="*/ 604993 w 2270420"/>
                  <a:gd name="connsiteY1184" fmla="*/ 171735 h 239581"/>
                  <a:gd name="connsiteX1185" fmla="*/ 604993 w 2270420"/>
                  <a:gd name="connsiteY1185" fmla="*/ 171735 h 239581"/>
                  <a:gd name="connsiteX1186" fmla="*/ 604993 w 2270420"/>
                  <a:gd name="connsiteY1186" fmla="*/ 172795 h 239581"/>
                  <a:gd name="connsiteX1187" fmla="*/ 604993 w 2270420"/>
                  <a:gd name="connsiteY1187" fmla="*/ 172795 h 239581"/>
                  <a:gd name="connsiteX1188" fmla="*/ 604993 w 2270420"/>
                  <a:gd name="connsiteY1188" fmla="*/ 173855 h 239581"/>
                  <a:gd name="connsiteX1189" fmla="*/ 604993 w 2270420"/>
                  <a:gd name="connsiteY1189" fmla="*/ 173855 h 239581"/>
                  <a:gd name="connsiteX1190" fmla="*/ 604993 w 2270420"/>
                  <a:gd name="connsiteY1190" fmla="*/ 174916 h 239581"/>
                  <a:gd name="connsiteX1191" fmla="*/ 604993 w 2270420"/>
                  <a:gd name="connsiteY1191" fmla="*/ 174916 h 239581"/>
                  <a:gd name="connsiteX1192" fmla="*/ 599688 w 2270420"/>
                  <a:gd name="connsiteY1192" fmla="*/ 177036 h 239581"/>
                  <a:gd name="connsiteX1193" fmla="*/ 582711 w 2270420"/>
                  <a:gd name="connsiteY1193" fmla="*/ 215199 h 239581"/>
                  <a:gd name="connsiteX1194" fmla="*/ 582711 w 2270420"/>
                  <a:gd name="connsiteY1194" fmla="*/ 216259 h 239581"/>
                  <a:gd name="connsiteX1195" fmla="*/ 582711 w 2270420"/>
                  <a:gd name="connsiteY1195" fmla="*/ 216259 h 239581"/>
                  <a:gd name="connsiteX1196" fmla="*/ 582711 w 2270420"/>
                  <a:gd name="connsiteY1196" fmla="*/ 217319 h 239581"/>
                  <a:gd name="connsiteX1197" fmla="*/ 582711 w 2270420"/>
                  <a:gd name="connsiteY1197" fmla="*/ 217319 h 239581"/>
                  <a:gd name="connsiteX1198" fmla="*/ 582711 w 2270420"/>
                  <a:gd name="connsiteY1198" fmla="*/ 218379 h 239581"/>
                  <a:gd name="connsiteX1199" fmla="*/ 582711 w 2270420"/>
                  <a:gd name="connsiteY1199" fmla="*/ 218379 h 239581"/>
                  <a:gd name="connsiteX1200" fmla="*/ 582711 w 2270420"/>
                  <a:gd name="connsiteY1200" fmla="*/ 219439 h 239581"/>
                  <a:gd name="connsiteX1201" fmla="*/ 582711 w 2270420"/>
                  <a:gd name="connsiteY1201" fmla="*/ 219439 h 239581"/>
                  <a:gd name="connsiteX1202" fmla="*/ 582711 w 2270420"/>
                  <a:gd name="connsiteY1202" fmla="*/ 220500 h 239581"/>
                  <a:gd name="connsiteX1203" fmla="*/ 582711 w 2270420"/>
                  <a:gd name="connsiteY1203" fmla="*/ 220500 h 239581"/>
                  <a:gd name="connsiteX1204" fmla="*/ 582711 w 2270420"/>
                  <a:gd name="connsiteY1204" fmla="*/ 221560 h 239581"/>
                  <a:gd name="connsiteX1205" fmla="*/ 582711 w 2270420"/>
                  <a:gd name="connsiteY1205" fmla="*/ 221560 h 239581"/>
                  <a:gd name="connsiteX1206" fmla="*/ 582711 w 2270420"/>
                  <a:gd name="connsiteY1206" fmla="*/ 222620 h 239581"/>
                  <a:gd name="connsiteX1207" fmla="*/ 582711 w 2270420"/>
                  <a:gd name="connsiteY1207" fmla="*/ 222620 h 239581"/>
                  <a:gd name="connsiteX1208" fmla="*/ 582711 w 2270420"/>
                  <a:gd name="connsiteY1208" fmla="*/ 223680 h 239581"/>
                  <a:gd name="connsiteX1209" fmla="*/ 582711 w 2270420"/>
                  <a:gd name="connsiteY1209" fmla="*/ 223680 h 239581"/>
                  <a:gd name="connsiteX1210" fmla="*/ 582711 w 2270420"/>
                  <a:gd name="connsiteY1210" fmla="*/ 224740 h 239581"/>
                  <a:gd name="connsiteX1211" fmla="*/ 582711 w 2270420"/>
                  <a:gd name="connsiteY1211" fmla="*/ 224740 h 239581"/>
                  <a:gd name="connsiteX1212" fmla="*/ 582711 w 2270420"/>
                  <a:gd name="connsiteY1212" fmla="*/ 225800 h 239581"/>
                  <a:gd name="connsiteX1213" fmla="*/ 582711 w 2270420"/>
                  <a:gd name="connsiteY1213" fmla="*/ 225800 h 239581"/>
                  <a:gd name="connsiteX1214" fmla="*/ 582711 w 2270420"/>
                  <a:gd name="connsiteY1214" fmla="*/ 226860 h 239581"/>
                  <a:gd name="connsiteX1215" fmla="*/ 582711 w 2270420"/>
                  <a:gd name="connsiteY1215" fmla="*/ 226860 h 239581"/>
                  <a:gd name="connsiteX1216" fmla="*/ 582711 w 2270420"/>
                  <a:gd name="connsiteY1216" fmla="*/ 227920 h 239581"/>
                  <a:gd name="connsiteX1217" fmla="*/ 582711 w 2270420"/>
                  <a:gd name="connsiteY1217" fmla="*/ 227920 h 239581"/>
                  <a:gd name="connsiteX1218" fmla="*/ 582711 w 2270420"/>
                  <a:gd name="connsiteY1218" fmla="*/ 228980 h 239581"/>
                  <a:gd name="connsiteX1219" fmla="*/ 582711 w 2270420"/>
                  <a:gd name="connsiteY1219" fmla="*/ 228980 h 239581"/>
                  <a:gd name="connsiteX1220" fmla="*/ 582711 w 2270420"/>
                  <a:gd name="connsiteY1220" fmla="*/ 230040 h 239581"/>
                  <a:gd name="connsiteX1221" fmla="*/ 582711 w 2270420"/>
                  <a:gd name="connsiteY1221" fmla="*/ 230040 h 239581"/>
                  <a:gd name="connsiteX1222" fmla="*/ 582711 w 2270420"/>
                  <a:gd name="connsiteY1222" fmla="*/ 231100 h 239581"/>
                  <a:gd name="connsiteX1223" fmla="*/ 582711 w 2270420"/>
                  <a:gd name="connsiteY1223" fmla="*/ 231100 h 239581"/>
                  <a:gd name="connsiteX1224" fmla="*/ 582711 w 2270420"/>
                  <a:gd name="connsiteY1224" fmla="*/ 232161 h 239581"/>
                  <a:gd name="connsiteX1225" fmla="*/ 582711 w 2270420"/>
                  <a:gd name="connsiteY1225" fmla="*/ 232161 h 239581"/>
                  <a:gd name="connsiteX1226" fmla="*/ 591200 w 2270420"/>
                  <a:gd name="connsiteY1226" fmla="*/ 235341 h 239581"/>
                  <a:gd name="connsiteX1227" fmla="*/ 717463 w 2270420"/>
                  <a:gd name="connsiteY1227" fmla="*/ 235341 h 239581"/>
                  <a:gd name="connsiteX1228" fmla="*/ 728073 w 2270420"/>
                  <a:gd name="connsiteY1228" fmla="*/ 232161 h 239581"/>
                  <a:gd name="connsiteX1229" fmla="*/ 739744 w 2270420"/>
                  <a:gd name="connsiteY1229" fmla="*/ 193997 h 239581"/>
                  <a:gd name="connsiteX1230" fmla="*/ 739744 w 2270420"/>
                  <a:gd name="connsiteY1230" fmla="*/ 192937 h 239581"/>
                  <a:gd name="connsiteX1231" fmla="*/ 739744 w 2270420"/>
                  <a:gd name="connsiteY1231" fmla="*/ 191877 h 239581"/>
                  <a:gd name="connsiteX1232" fmla="*/ 739744 w 2270420"/>
                  <a:gd name="connsiteY1232" fmla="*/ 190817 h 239581"/>
                  <a:gd name="connsiteX1233" fmla="*/ 739744 w 2270420"/>
                  <a:gd name="connsiteY1233" fmla="*/ 189757 h 239581"/>
                  <a:gd name="connsiteX1234" fmla="*/ 739744 w 2270420"/>
                  <a:gd name="connsiteY1234" fmla="*/ 188697 h 239581"/>
                  <a:gd name="connsiteX1235" fmla="*/ 739744 w 2270420"/>
                  <a:gd name="connsiteY1235" fmla="*/ 187637 h 239581"/>
                  <a:gd name="connsiteX1236" fmla="*/ 739744 w 2270420"/>
                  <a:gd name="connsiteY1236" fmla="*/ 186576 h 239581"/>
                  <a:gd name="connsiteX1237" fmla="*/ 739744 w 2270420"/>
                  <a:gd name="connsiteY1237" fmla="*/ 185517 h 239581"/>
                  <a:gd name="connsiteX1238" fmla="*/ 739744 w 2270420"/>
                  <a:gd name="connsiteY1238" fmla="*/ 184456 h 239581"/>
                  <a:gd name="connsiteX1239" fmla="*/ 739744 w 2270420"/>
                  <a:gd name="connsiteY1239" fmla="*/ 183396 h 239581"/>
                  <a:gd name="connsiteX1240" fmla="*/ 739744 w 2270420"/>
                  <a:gd name="connsiteY1240" fmla="*/ 182336 h 239581"/>
                  <a:gd name="connsiteX1241" fmla="*/ 739744 w 2270420"/>
                  <a:gd name="connsiteY1241" fmla="*/ 181276 h 239581"/>
                  <a:gd name="connsiteX1242" fmla="*/ 739744 w 2270420"/>
                  <a:gd name="connsiteY1242" fmla="*/ 180216 h 239581"/>
                  <a:gd name="connsiteX1243" fmla="*/ 739744 w 2270420"/>
                  <a:gd name="connsiteY1243" fmla="*/ 179156 h 239581"/>
                  <a:gd name="connsiteX1244" fmla="*/ 739744 w 2270420"/>
                  <a:gd name="connsiteY1244" fmla="*/ 178096 h 239581"/>
                  <a:gd name="connsiteX1245" fmla="*/ 739744 w 2270420"/>
                  <a:gd name="connsiteY1245" fmla="*/ 177036 h 239581"/>
                  <a:gd name="connsiteX1246" fmla="*/ 739744 w 2270420"/>
                  <a:gd name="connsiteY1246" fmla="*/ 175975 h 239581"/>
                  <a:gd name="connsiteX1247" fmla="*/ 739744 w 2270420"/>
                  <a:gd name="connsiteY1247" fmla="*/ 174916 h 239581"/>
                  <a:gd name="connsiteX1248" fmla="*/ 739744 w 2270420"/>
                  <a:gd name="connsiteY1248" fmla="*/ 173855 h 239581"/>
                  <a:gd name="connsiteX1249" fmla="*/ 739744 w 2270420"/>
                  <a:gd name="connsiteY1249" fmla="*/ 172795 h 239581"/>
                  <a:gd name="connsiteX1250" fmla="*/ 739744 w 2270420"/>
                  <a:gd name="connsiteY1250" fmla="*/ 171735 h 239581"/>
                  <a:gd name="connsiteX1251" fmla="*/ 739744 w 2270420"/>
                  <a:gd name="connsiteY1251" fmla="*/ 170675 h 239581"/>
                  <a:gd name="connsiteX1252" fmla="*/ 739744 w 2270420"/>
                  <a:gd name="connsiteY1252" fmla="*/ 169615 h 239581"/>
                  <a:gd name="connsiteX1253" fmla="*/ 739744 w 2270420"/>
                  <a:gd name="connsiteY1253" fmla="*/ 168555 h 239581"/>
                  <a:gd name="connsiteX1254" fmla="*/ 739744 w 2270420"/>
                  <a:gd name="connsiteY1254" fmla="*/ 167495 h 239581"/>
                  <a:gd name="connsiteX1255" fmla="*/ 739744 w 2270420"/>
                  <a:gd name="connsiteY1255" fmla="*/ 166435 h 239581"/>
                  <a:gd name="connsiteX1256" fmla="*/ 739744 w 2270420"/>
                  <a:gd name="connsiteY1256" fmla="*/ 165374 h 239581"/>
                  <a:gd name="connsiteX1257" fmla="*/ 741866 w 2270420"/>
                  <a:gd name="connsiteY1257" fmla="*/ 163254 h 239581"/>
                  <a:gd name="connsiteX1258" fmla="*/ 753538 w 2270420"/>
                  <a:gd name="connsiteY1258" fmla="*/ 125091 h 239581"/>
                  <a:gd name="connsiteX1259" fmla="*/ 753538 w 2270420"/>
                  <a:gd name="connsiteY1259" fmla="*/ 124031 h 239581"/>
                  <a:gd name="connsiteX1260" fmla="*/ 753538 w 2270420"/>
                  <a:gd name="connsiteY1260" fmla="*/ 122971 h 239581"/>
                  <a:gd name="connsiteX1261" fmla="*/ 753538 w 2270420"/>
                  <a:gd name="connsiteY1261" fmla="*/ 121911 h 239581"/>
                  <a:gd name="connsiteX1262" fmla="*/ 753538 w 2270420"/>
                  <a:gd name="connsiteY1262" fmla="*/ 120851 h 239581"/>
                  <a:gd name="connsiteX1263" fmla="*/ 753538 w 2270420"/>
                  <a:gd name="connsiteY1263" fmla="*/ 119791 h 239581"/>
                  <a:gd name="connsiteX1264" fmla="*/ 753538 w 2270420"/>
                  <a:gd name="connsiteY1264" fmla="*/ 118730 h 239581"/>
                  <a:gd name="connsiteX1265" fmla="*/ 753538 w 2270420"/>
                  <a:gd name="connsiteY1265" fmla="*/ 117670 h 239581"/>
                  <a:gd name="connsiteX1266" fmla="*/ 753538 w 2270420"/>
                  <a:gd name="connsiteY1266" fmla="*/ 116610 h 239581"/>
                  <a:gd name="connsiteX1267" fmla="*/ 753538 w 2270420"/>
                  <a:gd name="connsiteY1267" fmla="*/ 115550 h 239581"/>
                  <a:gd name="connsiteX1268" fmla="*/ 753538 w 2270420"/>
                  <a:gd name="connsiteY1268" fmla="*/ 114490 h 239581"/>
                  <a:gd name="connsiteX1269" fmla="*/ 753538 w 2270420"/>
                  <a:gd name="connsiteY1269" fmla="*/ 113430 h 239581"/>
                  <a:gd name="connsiteX1270" fmla="*/ 753538 w 2270420"/>
                  <a:gd name="connsiteY1270" fmla="*/ 112370 h 239581"/>
                  <a:gd name="connsiteX1271" fmla="*/ 753538 w 2270420"/>
                  <a:gd name="connsiteY1271" fmla="*/ 111310 h 239581"/>
                  <a:gd name="connsiteX1272" fmla="*/ 753538 w 2270420"/>
                  <a:gd name="connsiteY1272" fmla="*/ 110250 h 239581"/>
                  <a:gd name="connsiteX1273" fmla="*/ 753538 w 2270420"/>
                  <a:gd name="connsiteY1273" fmla="*/ 109190 h 239581"/>
                  <a:gd name="connsiteX1274" fmla="*/ 753538 w 2270420"/>
                  <a:gd name="connsiteY1274" fmla="*/ 108129 h 239581"/>
                  <a:gd name="connsiteX1275" fmla="*/ 753538 w 2270420"/>
                  <a:gd name="connsiteY1275" fmla="*/ 107069 h 239581"/>
                  <a:gd name="connsiteX1276" fmla="*/ 753538 w 2270420"/>
                  <a:gd name="connsiteY1276" fmla="*/ 106009 h 239581"/>
                  <a:gd name="connsiteX1277" fmla="*/ 753538 w 2270420"/>
                  <a:gd name="connsiteY1277" fmla="*/ 104949 h 239581"/>
                  <a:gd name="connsiteX1278" fmla="*/ 753538 w 2270420"/>
                  <a:gd name="connsiteY1278" fmla="*/ 103889 h 239581"/>
                  <a:gd name="connsiteX1279" fmla="*/ 753538 w 2270420"/>
                  <a:gd name="connsiteY1279" fmla="*/ 102829 h 239581"/>
                  <a:gd name="connsiteX1280" fmla="*/ 753538 w 2270420"/>
                  <a:gd name="connsiteY1280" fmla="*/ 101769 h 239581"/>
                  <a:gd name="connsiteX1281" fmla="*/ 753538 w 2270420"/>
                  <a:gd name="connsiteY1281" fmla="*/ 100709 h 239581"/>
                  <a:gd name="connsiteX1282" fmla="*/ 753538 w 2270420"/>
                  <a:gd name="connsiteY1282" fmla="*/ 99649 h 239581"/>
                  <a:gd name="connsiteX1283" fmla="*/ 753538 w 2270420"/>
                  <a:gd name="connsiteY1283" fmla="*/ 99649 h 239581"/>
                  <a:gd name="connsiteX1284" fmla="*/ 753538 w 2270420"/>
                  <a:gd name="connsiteY1284" fmla="*/ 99649 h 239581"/>
                  <a:gd name="connsiteX1285" fmla="*/ 794918 w 2270420"/>
                  <a:gd name="connsiteY1285" fmla="*/ 99649 h 239581"/>
                  <a:gd name="connsiteX1286" fmla="*/ 786430 w 2270420"/>
                  <a:gd name="connsiteY1286" fmla="*/ 132512 h 239581"/>
                  <a:gd name="connsiteX1287" fmla="*/ 786430 w 2270420"/>
                  <a:gd name="connsiteY1287" fmla="*/ 133572 h 239581"/>
                  <a:gd name="connsiteX1288" fmla="*/ 786430 w 2270420"/>
                  <a:gd name="connsiteY1288" fmla="*/ 134632 h 239581"/>
                  <a:gd name="connsiteX1289" fmla="*/ 786430 w 2270420"/>
                  <a:gd name="connsiteY1289" fmla="*/ 135692 h 239581"/>
                  <a:gd name="connsiteX1290" fmla="*/ 786430 w 2270420"/>
                  <a:gd name="connsiteY1290" fmla="*/ 136752 h 239581"/>
                  <a:gd name="connsiteX1291" fmla="*/ 786430 w 2270420"/>
                  <a:gd name="connsiteY1291" fmla="*/ 137812 h 239581"/>
                  <a:gd name="connsiteX1292" fmla="*/ 786430 w 2270420"/>
                  <a:gd name="connsiteY1292" fmla="*/ 138872 h 239581"/>
                  <a:gd name="connsiteX1293" fmla="*/ 786430 w 2270420"/>
                  <a:gd name="connsiteY1293" fmla="*/ 139932 h 239581"/>
                  <a:gd name="connsiteX1294" fmla="*/ 786430 w 2270420"/>
                  <a:gd name="connsiteY1294" fmla="*/ 140992 h 239581"/>
                  <a:gd name="connsiteX1295" fmla="*/ 786430 w 2270420"/>
                  <a:gd name="connsiteY1295" fmla="*/ 142053 h 239581"/>
                  <a:gd name="connsiteX1296" fmla="*/ 786430 w 2270420"/>
                  <a:gd name="connsiteY1296" fmla="*/ 143113 h 239581"/>
                  <a:gd name="connsiteX1297" fmla="*/ 786430 w 2270420"/>
                  <a:gd name="connsiteY1297" fmla="*/ 144173 h 239581"/>
                  <a:gd name="connsiteX1298" fmla="*/ 786430 w 2270420"/>
                  <a:gd name="connsiteY1298" fmla="*/ 145233 h 239581"/>
                  <a:gd name="connsiteX1299" fmla="*/ 786430 w 2270420"/>
                  <a:gd name="connsiteY1299" fmla="*/ 146293 h 239581"/>
                  <a:gd name="connsiteX1300" fmla="*/ 786430 w 2270420"/>
                  <a:gd name="connsiteY1300" fmla="*/ 147353 h 239581"/>
                  <a:gd name="connsiteX1301" fmla="*/ 786430 w 2270420"/>
                  <a:gd name="connsiteY1301" fmla="*/ 148413 h 239581"/>
                  <a:gd name="connsiteX1302" fmla="*/ 786430 w 2270420"/>
                  <a:gd name="connsiteY1302" fmla="*/ 149473 h 239581"/>
                  <a:gd name="connsiteX1303" fmla="*/ 786430 w 2270420"/>
                  <a:gd name="connsiteY1303" fmla="*/ 150533 h 239581"/>
                  <a:gd name="connsiteX1304" fmla="*/ 786430 w 2270420"/>
                  <a:gd name="connsiteY1304" fmla="*/ 151593 h 239581"/>
                  <a:gd name="connsiteX1305" fmla="*/ 786430 w 2270420"/>
                  <a:gd name="connsiteY1305" fmla="*/ 152654 h 239581"/>
                  <a:gd name="connsiteX1306" fmla="*/ 786430 w 2270420"/>
                  <a:gd name="connsiteY1306" fmla="*/ 153714 h 239581"/>
                  <a:gd name="connsiteX1307" fmla="*/ 786430 w 2270420"/>
                  <a:gd name="connsiteY1307" fmla="*/ 154774 h 239581"/>
                  <a:gd name="connsiteX1308" fmla="*/ 786430 w 2270420"/>
                  <a:gd name="connsiteY1308" fmla="*/ 155834 h 239581"/>
                  <a:gd name="connsiteX1309" fmla="*/ 786430 w 2270420"/>
                  <a:gd name="connsiteY1309" fmla="*/ 156894 h 239581"/>
                  <a:gd name="connsiteX1310" fmla="*/ 786430 w 2270420"/>
                  <a:gd name="connsiteY1310" fmla="*/ 157954 h 239581"/>
                  <a:gd name="connsiteX1311" fmla="*/ 786430 w 2270420"/>
                  <a:gd name="connsiteY1311" fmla="*/ 159014 h 239581"/>
                  <a:gd name="connsiteX1312" fmla="*/ 786430 w 2270420"/>
                  <a:gd name="connsiteY1312" fmla="*/ 160074 h 239581"/>
                  <a:gd name="connsiteX1313" fmla="*/ 786430 w 2270420"/>
                  <a:gd name="connsiteY1313" fmla="*/ 161134 h 239581"/>
                  <a:gd name="connsiteX1314" fmla="*/ 786430 w 2270420"/>
                  <a:gd name="connsiteY1314" fmla="*/ 161134 h 239581"/>
                  <a:gd name="connsiteX1315" fmla="*/ 784308 w 2270420"/>
                  <a:gd name="connsiteY1315" fmla="*/ 162194 h 239581"/>
                  <a:gd name="connsiteX1316" fmla="*/ 773697 w 2270420"/>
                  <a:gd name="connsiteY1316" fmla="*/ 200358 h 239581"/>
                  <a:gd name="connsiteX1317" fmla="*/ 773697 w 2270420"/>
                  <a:gd name="connsiteY1317" fmla="*/ 201418 h 239581"/>
                  <a:gd name="connsiteX1318" fmla="*/ 773697 w 2270420"/>
                  <a:gd name="connsiteY1318" fmla="*/ 202478 h 239581"/>
                  <a:gd name="connsiteX1319" fmla="*/ 773697 w 2270420"/>
                  <a:gd name="connsiteY1319" fmla="*/ 203538 h 239581"/>
                  <a:gd name="connsiteX1320" fmla="*/ 773697 w 2270420"/>
                  <a:gd name="connsiteY1320" fmla="*/ 204598 h 239581"/>
                  <a:gd name="connsiteX1321" fmla="*/ 773697 w 2270420"/>
                  <a:gd name="connsiteY1321" fmla="*/ 205658 h 239581"/>
                  <a:gd name="connsiteX1322" fmla="*/ 773697 w 2270420"/>
                  <a:gd name="connsiteY1322" fmla="*/ 206718 h 239581"/>
                  <a:gd name="connsiteX1323" fmla="*/ 773697 w 2270420"/>
                  <a:gd name="connsiteY1323" fmla="*/ 207778 h 239581"/>
                  <a:gd name="connsiteX1324" fmla="*/ 773697 w 2270420"/>
                  <a:gd name="connsiteY1324" fmla="*/ 208838 h 239581"/>
                  <a:gd name="connsiteX1325" fmla="*/ 773697 w 2270420"/>
                  <a:gd name="connsiteY1325" fmla="*/ 209899 h 239581"/>
                  <a:gd name="connsiteX1326" fmla="*/ 773697 w 2270420"/>
                  <a:gd name="connsiteY1326" fmla="*/ 210959 h 239581"/>
                  <a:gd name="connsiteX1327" fmla="*/ 773697 w 2270420"/>
                  <a:gd name="connsiteY1327" fmla="*/ 212019 h 239581"/>
                  <a:gd name="connsiteX1328" fmla="*/ 773697 w 2270420"/>
                  <a:gd name="connsiteY1328" fmla="*/ 213079 h 239581"/>
                  <a:gd name="connsiteX1329" fmla="*/ 773697 w 2270420"/>
                  <a:gd name="connsiteY1329" fmla="*/ 214139 h 239581"/>
                  <a:gd name="connsiteX1330" fmla="*/ 773697 w 2270420"/>
                  <a:gd name="connsiteY1330" fmla="*/ 215199 h 239581"/>
                  <a:gd name="connsiteX1331" fmla="*/ 773697 w 2270420"/>
                  <a:gd name="connsiteY1331" fmla="*/ 216259 h 239581"/>
                  <a:gd name="connsiteX1332" fmla="*/ 773697 w 2270420"/>
                  <a:gd name="connsiteY1332" fmla="*/ 217319 h 239581"/>
                  <a:gd name="connsiteX1333" fmla="*/ 773697 w 2270420"/>
                  <a:gd name="connsiteY1333" fmla="*/ 218379 h 239581"/>
                  <a:gd name="connsiteX1334" fmla="*/ 773697 w 2270420"/>
                  <a:gd name="connsiteY1334" fmla="*/ 219439 h 239581"/>
                  <a:gd name="connsiteX1335" fmla="*/ 773697 w 2270420"/>
                  <a:gd name="connsiteY1335" fmla="*/ 220500 h 239581"/>
                  <a:gd name="connsiteX1336" fmla="*/ 773697 w 2270420"/>
                  <a:gd name="connsiteY1336" fmla="*/ 221560 h 239581"/>
                  <a:gd name="connsiteX1337" fmla="*/ 773697 w 2270420"/>
                  <a:gd name="connsiteY1337" fmla="*/ 222620 h 239581"/>
                  <a:gd name="connsiteX1338" fmla="*/ 773697 w 2270420"/>
                  <a:gd name="connsiteY1338" fmla="*/ 223680 h 239581"/>
                  <a:gd name="connsiteX1339" fmla="*/ 773697 w 2270420"/>
                  <a:gd name="connsiteY1339" fmla="*/ 224740 h 239581"/>
                  <a:gd name="connsiteX1340" fmla="*/ 773697 w 2270420"/>
                  <a:gd name="connsiteY1340" fmla="*/ 225800 h 239581"/>
                  <a:gd name="connsiteX1341" fmla="*/ 773697 w 2270420"/>
                  <a:gd name="connsiteY1341" fmla="*/ 226860 h 239581"/>
                  <a:gd name="connsiteX1342" fmla="*/ 773697 w 2270420"/>
                  <a:gd name="connsiteY1342" fmla="*/ 227920 h 239581"/>
                  <a:gd name="connsiteX1343" fmla="*/ 773697 w 2270420"/>
                  <a:gd name="connsiteY1343" fmla="*/ 228980 h 239581"/>
                  <a:gd name="connsiteX1344" fmla="*/ 773697 w 2270420"/>
                  <a:gd name="connsiteY1344" fmla="*/ 230040 h 239581"/>
                  <a:gd name="connsiteX1345" fmla="*/ 773697 w 2270420"/>
                  <a:gd name="connsiteY1345" fmla="*/ 231100 h 239581"/>
                  <a:gd name="connsiteX1346" fmla="*/ 773697 w 2270420"/>
                  <a:gd name="connsiteY1346" fmla="*/ 232161 h 239581"/>
                  <a:gd name="connsiteX1347" fmla="*/ 773697 w 2270420"/>
                  <a:gd name="connsiteY1347" fmla="*/ 233221 h 239581"/>
                  <a:gd name="connsiteX1348" fmla="*/ 773697 w 2270420"/>
                  <a:gd name="connsiteY1348" fmla="*/ 234281 h 239581"/>
                  <a:gd name="connsiteX1349" fmla="*/ 783247 w 2270420"/>
                  <a:gd name="connsiteY1349" fmla="*/ 237461 h 239581"/>
                  <a:gd name="connsiteX1350" fmla="*/ 1498384 w 2270420"/>
                  <a:gd name="connsiteY1350" fmla="*/ 237461 h 239581"/>
                  <a:gd name="connsiteX1351" fmla="*/ 1506872 w 2270420"/>
                  <a:gd name="connsiteY1351" fmla="*/ 234281 h 239581"/>
                  <a:gd name="connsiteX1352" fmla="*/ 1506872 w 2270420"/>
                  <a:gd name="connsiteY1352" fmla="*/ 233221 h 239581"/>
                  <a:gd name="connsiteX1353" fmla="*/ 1506872 w 2270420"/>
                  <a:gd name="connsiteY1353" fmla="*/ 232161 h 239581"/>
                  <a:gd name="connsiteX1354" fmla="*/ 1506872 w 2270420"/>
                  <a:gd name="connsiteY1354" fmla="*/ 231100 h 239581"/>
                  <a:gd name="connsiteX1355" fmla="*/ 1506872 w 2270420"/>
                  <a:gd name="connsiteY1355" fmla="*/ 230040 h 239581"/>
                  <a:gd name="connsiteX1356" fmla="*/ 1506872 w 2270420"/>
                  <a:gd name="connsiteY1356" fmla="*/ 228980 h 239581"/>
                  <a:gd name="connsiteX1357" fmla="*/ 1506872 w 2270420"/>
                  <a:gd name="connsiteY1357" fmla="*/ 227920 h 239581"/>
                  <a:gd name="connsiteX1358" fmla="*/ 1506872 w 2270420"/>
                  <a:gd name="connsiteY1358" fmla="*/ 226860 h 239581"/>
                  <a:gd name="connsiteX1359" fmla="*/ 1506872 w 2270420"/>
                  <a:gd name="connsiteY1359" fmla="*/ 225800 h 239581"/>
                  <a:gd name="connsiteX1360" fmla="*/ 1506872 w 2270420"/>
                  <a:gd name="connsiteY1360" fmla="*/ 224740 h 239581"/>
                  <a:gd name="connsiteX1361" fmla="*/ 1506872 w 2270420"/>
                  <a:gd name="connsiteY1361" fmla="*/ 223680 h 239581"/>
                  <a:gd name="connsiteX1362" fmla="*/ 1506872 w 2270420"/>
                  <a:gd name="connsiteY1362" fmla="*/ 222620 h 239581"/>
                  <a:gd name="connsiteX1363" fmla="*/ 1506872 w 2270420"/>
                  <a:gd name="connsiteY1363" fmla="*/ 221560 h 239581"/>
                  <a:gd name="connsiteX1364" fmla="*/ 1506872 w 2270420"/>
                  <a:gd name="connsiteY1364" fmla="*/ 220500 h 239581"/>
                  <a:gd name="connsiteX1365" fmla="*/ 1506872 w 2270420"/>
                  <a:gd name="connsiteY1365" fmla="*/ 219439 h 239581"/>
                  <a:gd name="connsiteX1366" fmla="*/ 1506872 w 2270420"/>
                  <a:gd name="connsiteY1366" fmla="*/ 218379 h 239581"/>
                  <a:gd name="connsiteX1367" fmla="*/ 1506872 w 2270420"/>
                  <a:gd name="connsiteY1367" fmla="*/ 217319 h 239581"/>
                  <a:gd name="connsiteX1368" fmla="*/ 1506872 w 2270420"/>
                  <a:gd name="connsiteY1368" fmla="*/ 216259 h 239581"/>
                  <a:gd name="connsiteX1369" fmla="*/ 1506872 w 2270420"/>
                  <a:gd name="connsiteY1369" fmla="*/ 215199 h 239581"/>
                  <a:gd name="connsiteX1370" fmla="*/ 1506872 w 2270420"/>
                  <a:gd name="connsiteY1370" fmla="*/ 214139 h 239581"/>
                  <a:gd name="connsiteX1371" fmla="*/ 1506872 w 2270420"/>
                  <a:gd name="connsiteY1371" fmla="*/ 213079 h 239581"/>
                  <a:gd name="connsiteX1372" fmla="*/ 1506872 w 2270420"/>
                  <a:gd name="connsiteY1372" fmla="*/ 212019 h 239581"/>
                  <a:gd name="connsiteX1373" fmla="*/ 1506872 w 2270420"/>
                  <a:gd name="connsiteY1373" fmla="*/ 210959 h 239581"/>
                  <a:gd name="connsiteX1374" fmla="*/ 1506872 w 2270420"/>
                  <a:gd name="connsiteY1374" fmla="*/ 209899 h 239581"/>
                  <a:gd name="connsiteX1375" fmla="*/ 1506872 w 2270420"/>
                  <a:gd name="connsiteY1375" fmla="*/ 208838 h 239581"/>
                  <a:gd name="connsiteX1376" fmla="*/ 1506872 w 2270420"/>
                  <a:gd name="connsiteY1376" fmla="*/ 207778 h 239581"/>
                  <a:gd name="connsiteX1377" fmla="*/ 1506872 w 2270420"/>
                  <a:gd name="connsiteY1377" fmla="*/ 206718 h 239581"/>
                  <a:gd name="connsiteX1378" fmla="*/ 1506872 w 2270420"/>
                  <a:gd name="connsiteY1378" fmla="*/ 205658 h 239581"/>
                  <a:gd name="connsiteX1379" fmla="*/ 1506872 w 2270420"/>
                  <a:gd name="connsiteY1379" fmla="*/ 204598 h 239581"/>
                  <a:gd name="connsiteX1380" fmla="*/ 1506872 w 2270420"/>
                  <a:gd name="connsiteY1380" fmla="*/ 203538 h 239581"/>
                  <a:gd name="connsiteX1381" fmla="*/ 1506872 w 2270420"/>
                  <a:gd name="connsiteY1381" fmla="*/ 202478 h 239581"/>
                  <a:gd name="connsiteX1382" fmla="*/ 1506872 w 2270420"/>
                  <a:gd name="connsiteY1382" fmla="*/ 201418 h 239581"/>
                  <a:gd name="connsiteX1383" fmla="*/ 1506872 w 2270420"/>
                  <a:gd name="connsiteY1383" fmla="*/ 200358 h 239581"/>
                  <a:gd name="connsiteX1384" fmla="*/ 1492018 w 2270420"/>
                  <a:gd name="connsiteY1384" fmla="*/ 162194 h 239581"/>
                  <a:gd name="connsiteX1385" fmla="*/ 1481407 w 2270420"/>
                  <a:gd name="connsiteY1385" fmla="*/ 159014 h 239581"/>
                  <a:gd name="connsiteX1386" fmla="*/ 1472919 w 2270420"/>
                  <a:gd name="connsiteY1386" fmla="*/ 159014 h 239581"/>
                  <a:gd name="connsiteX1387" fmla="*/ 1472919 w 2270420"/>
                  <a:gd name="connsiteY1387" fmla="*/ 157954 h 239581"/>
                  <a:gd name="connsiteX1388" fmla="*/ 1472919 w 2270420"/>
                  <a:gd name="connsiteY1388" fmla="*/ 156894 h 239581"/>
                  <a:gd name="connsiteX1389" fmla="*/ 1472919 w 2270420"/>
                  <a:gd name="connsiteY1389" fmla="*/ 155834 h 239581"/>
                  <a:gd name="connsiteX1390" fmla="*/ 1472919 w 2270420"/>
                  <a:gd name="connsiteY1390" fmla="*/ 154774 h 239581"/>
                  <a:gd name="connsiteX1391" fmla="*/ 1472919 w 2270420"/>
                  <a:gd name="connsiteY1391" fmla="*/ 153714 h 239581"/>
                  <a:gd name="connsiteX1392" fmla="*/ 1472919 w 2270420"/>
                  <a:gd name="connsiteY1392" fmla="*/ 152654 h 239581"/>
                  <a:gd name="connsiteX1393" fmla="*/ 1472919 w 2270420"/>
                  <a:gd name="connsiteY1393" fmla="*/ 151593 h 239581"/>
                  <a:gd name="connsiteX1394" fmla="*/ 1472919 w 2270420"/>
                  <a:gd name="connsiteY1394" fmla="*/ 150533 h 239581"/>
                  <a:gd name="connsiteX1395" fmla="*/ 1472919 w 2270420"/>
                  <a:gd name="connsiteY1395" fmla="*/ 149473 h 239581"/>
                  <a:gd name="connsiteX1396" fmla="*/ 1472919 w 2270420"/>
                  <a:gd name="connsiteY1396" fmla="*/ 148413 h 239581"/>
                  <a:gd name="connsiteX1397" fmla="*/ 1472919 w 2270420"/>
                  <a:gd name="connsiteY1397" fmla="*/ 147353 h 239581"/>
                  <a:gd name="connsiteX1398" fmla="*/ 1472919 w 2270420"/>
                  <a:gd name="connsiteY1398" fmla="*/ 146293 h 239581"/>
                  <a:gd name="connsiteX1399" fmla="*/ 1472919 w 2270420"/>
                  <a:gd name="connsiteY1399" fmla="*/ 145233 h 239581"/>
                  <a:gd name="connsiteX1400" fmla="*/ 1472919 w 2270420"/>
                  <a:gd name="connsiteY1400" fmla="*/ 144173 h 239581"/>
                  <a:gd name="connsiteX1401" fmla="*/ 1472919 w 2270420"/>
                  <a:gd name="connsiteY1401" fmla="*/ 143113 h 239581"/>
                  <a:gd name="connsiteX1402" fmla="*/ 1472919 w 2270420"/>
                  <a:gd name="connsiteY1402" fmla="*/ 142053 h 239581"/>
                  <a:gd name="connsiteX1403" fmla="*/ 1472919 w 2270420"/>
                  <a:gd name="connsiteY1403" fmla="*/ 140992 h 239581"/>
                  <a:gd name="connsiteX1404" fmla="*/ 1472919 w 2270420"/>
                  <a:gd name="connsiteY1404" fmla="*/ 139932 h 239581"/>
                  <a:gd name="connsiteX1405" fmla="*/ 1472919 w 2270420"/>
                  <a:gd name="connsiteY1405" fmla="*/ 138872 h 239581"/>
                  <a:gd name="connsiteX1406" fmla="*/ 1472919 w 2270420"/>
                  <a:gd name="connsiteY1406" fmla="*/ 137812 h 239581"/>
                  <a:gd name="connsiteX1407" fmla="*/ 1472919 w 2270420"/>
                  <a:gd name="connsiteY1407" fmla="*/ 136752 h 239581"/>
                  <a:gd name="connsiteX1408" fmla="*/ 1472919 w 2270420"/>
                  <a:gd name="connsiteY1408" fmla="*/ 135692 h 239581"/>
                  <a:gd name="connsiteX1409" fmla="*/ 1472919 w 2270420"/>
                  <a:gd name="connsiteY1409" fmla="*/ 134632 h 239581"/>
                  <a:gd name="connsiteX1410" fmla="*/ 1472919 w 2270420"/>
                  <a:gd name="connsiteY1410" fmla="*/ 133572 h 239581"/>
                  <a:gd name="connsiteX1411" fmla="*/ 1472919 w 2270420"/>
                  <a:gd name="connsiteY1411" fmla="*/ 132512 h 239581"/>
                  <a:gd name="connsiteX1412" fmla="*/ 1460187 w 2270420"/>
                  <a:gd name="connsiteY1412" fmla="*/ 99649 h 239581"/>
                  <a:gd name="connsiteX1413" fmla="*/ 1501567 w 2270420"/>
                  <a:gd name="connsiteY1413" fmla="*/ 99649 h 239581"/>
                  <a:gd name="connsiteX1414" fmla="*/ 1501567 w 2270420"/>
                  <a:gd name="connsiteY1414" fmla="*/ 99649 h 239581"/>
                  <a:gd name="connsiteX1415" fmla="*/ 1501567 w 2270420"/>
                  <a:gd name="connsiteY1415" fmla="*/ 99649 h 239581"/>
                  <a:gd name="connsiteX1416" fmla="*/ 1501567 w 2270420"/>
                  <a:gd name="connsiteY1416" fmla="*/ 100709 h 239581"/>
                  <a:gd name="connsiteX1417" fmla="*/ 1501567 w 2270420"/>
                  <a:gd name="connsiteY1417" fmla="*/ 100709 h 239581"/>
                  <a:gd name="connsiteX1418" fmla="*/ 1501567 w 2270420"/>
                  <a:gd name="connsiteY1418" fmla="*/ 101769 h 239581"/>
                  <a:gd name="connsiteX1419" fmla="*/ 1501567 w 2270420"/>
                  <a:gd name="connsiteY1419" fmla="*/ 101769 h 239581"/>
                  <a:gd name="connsiteX1420" fmla="*/ 1501567 w 2270420"/>
                  <a:gd name="connsiteY1420" fmla="*/ 102829 h 239581"/>
                  <a:gd name="connsiteX1421" fmla="*/ 1501567 w 2270420"/>
                  <a:gd name="connsiteY1421" fmla="*/ 102829 h 239581"/>
                  <a:gd name="connsiteX1422" fmla="*/ 1501567 w 2270420"/>
                  <a:gd name="connsiteY1422" fmla="*/ 103889 h 239581"/>
                  <a:gd name="connsiteX1423" fmla="*/ 1501567 w 2270420"/>
                  <a:gd name="connsiteY1423" fmla="*/ 103889 h 239581"/>
                  <a:gd name="connsiteX1424" fmla="*/ 1501567 w 2270420"/>
                  <a:gd name="connsiteY1424" fmla="*/ 104949 h 239581"/>
                  <a:gd name="connsiteX1425" fmla="*/ 1501567 w 2270420"/>
                  <a:gd name="connsiteY1425" fmla="*/ 104949 h 239581"/>
                  <a:gd name="connsiteX1426" fmla="*/ 1501567 w 2270420"/>
                  <a:gd name="connsiteY1426" fmla="*/ 106009 h 239581"/>
                  <a:gd name="connsiteX1427" fmla="*/ 1501567 w 2270420"/>
                  <a:gd name="connsiteY1427" fmla="*/ 106009 h 239581"/>
                  <a:gd name="connsiteX1428" fmla="*/ 1501567 w 2270420"/>
                  <a:gd name="connsiteY1428" fmla="*/ 107069 h 239581"/>
                  <a:gd name="connsiteX1429" fmla="*/ 1501567 w 2270420"/>
                  <a:gd name="connsiteY1429" fmla="*/ 107069 h 239581"/>
                  <a:gd name="connsiteX1430" fmla="*/ 1501567 w 2270420"/>
                  <a:gd name="connsiteY1430" fmla="*/ 108129 h 239581"/>
                  <a:gd name="connsiteX1431" fmla="*/ 1501567 w 2270420"/>
                  <a:gd name="connsiteY1431" fmla="*/ 108129 h 239581"/>
                  <a:gd name="connsiteX1432" fmla="*/ 1501567 w 2270420"/>
                  <a:gd name="connsiteY1432" fmla="*/ 109190 h 239581"/>
                  <a:gd name="connsiteX1433" fmla="*/ 1501567 w 2270420"/>
                  <a:gd name="connsiteY1433" fmla="*/ 109190 h 239581"/>
                  <a:gd name="connsiteX1434" fmla="*/ 1501567 w 2270420"/>
                  <a:gd name="connsiteY1434" fmla="*/ 110250 h 239581"/>
                  <a:gd name="connsiteX1435" fmla="*/ 1501567 w 2270420"/>
                  <a:gd name="connsiteY1435" fmla="*/ 110250 h 239581"/>
                  <a:gd name="connsiteX1436" fmla="*/ 1501567 w 2270420"/>
                  <a:gd name="connsiteY1436" fmla="*/ 111310 h 239581"/>
                  <a:gd name="connsiteX1437" fmla="*/ 1501567 w 2270420"/>
                  <a:gd name="connsiteY1437" fmla="*/ 111310 h 239581"/>
                  <a:gd name="connsiteX1438" fmla="*/ 1501567 w 2270420"/>
                  <a:gd name="connsiteY1438" fmla="*/ 112370 h 239581"/>
                  <a:gd name="connsiteX1439" fmla="*/ 1518544 w 2270420"/>
                  <a:gd name="connsiteY1439" fmla="*/ 150533 h 239581"/>
                  <a:gd name="connsiteX1440" fmla="*/ 1529154 w 2270420"/>
                  <a:gd name="connsiteY1440" fmla="*/ 153714 h 239581"/>
                  <a:gd name="connsiteX1441" fmla="*/ 1531276 w 2270420"/>
                  <a:gd name="connsiteY1441" fmla="*/ 153714 h 239581"/>
                  <a:gd name="connsiteX1442" fmla="*/ 1531276 w 2270420"/>
                  <a:gd name="connsiteY1442" fmla="*/ 154774 h 239581"/>
                  <a:gd name="connsiteX1443" fmla="*/ 1531276 w 2270420"/>
                  <a:gd name="connsiteY1443" fmla="*/ 154774 h 239581"/>
                  <a:gd name="connsiteX1444" fmla="*/ 1531276 w 2270420"/>
                  <a:gd name="connsiteY1444" fmla="*/ 155834 h 239581"/>
                  <a:gd name="connsiteX1445" fmla="*/ 1531276 w 2270420"/>
                  <a:gd name="connsiteY1445" fmla="*/ 155834 h 239581"/>
                  <a:gd name="connsiteX1446" fmla="*/ 1531276 w 2270420"/>
                  <a:gd name="connsiteY1446" fmla="*/ 156894 h 239581"/>
                  <a:gd name="connsiteX1447" fmla="*/ 1531276 w 2270420"/>
                  <a:gd name="connsiteY1447" fmla="*/ 156894 h 239581"/>
                  <a:gd name="connsiteX1448" fmla="*/ 1531276 w 2270420"/>
                  <a:gd name="connsiteY1448" fmla="*/ 157954 h 239581"/>
                  <a:gd name="connsiteX1449" fmla="*/ 1531276 w 2270420"/>
                  <a:gd name="connsiteY1449" fmla="*/ 157954 h 239581"/>
                  <a:gd name="connsiteX1450" fmla="*/ 1531276 w 2270420"/>
                  <a:gd name="connsiteY1450" fmla="*/ 159014 h 239581"/>
                  <a:gd name="connsiteX1451" fmla="*/ 1531276 w 2270420"/>
                  <a:gd name="connsiteY1451" fmla="*/ 159014 h 239581"/>
                  <a:gd name="connsiteX1452" fmla="*/ 1531276 w 2270420"/>
                  <a:gd name="connsiteY1452" fmla="*/ 160074 h 239581"/>
                  <a:gd name="connsiteX1453" fmla="*/ 1531276 w 2270420"/>
                  <a:gd name="connsiteY1453" fmla="*/ 160074 h 239581"/>
                  <a:gd name="connsiteX1454" fmla="*/ 1531276 w 2270420"/>
                  <a:gd name="connsiteY1454" fmla="*/ 161134 h 239581"/>
                  <a:gd name="connsiteX1455" fmla="*/ 1531276 w 2270420"/>
                  <a:gd name="connsiteY1455" fmla="*/ 161134 h 239581"/>
                  <a:gd name="connsiteX1456" fmla="*/ 1531276 w 2270420"/>
                  <a:gd name="connsiteY1456" fmla="*/ 162194 h 239581"/>
                  <a:gd name="connsiteX1457" fmla="*/ 1531276 w 2270420"/>
                  <a:gd name="connsiteY1457" fmla="*/ 162194 h 239581"/>
                  <a:gd name="connsiteX1458" fmla="*/ 1531276 w 2270420"/>
                  <a:gd name="connsiteY1458" fmla="*/ 163254 h 239581"/>
                  <a:gd name="connsiteX1459" fmla="*/ 1531276 w 2270420"/>
                  <a:gd name="connsiteY1459" fmla="*/ 163254 h 239581"/>
                  <a:gd name="connsiteX1460" fmla="*/ 1531276 w 2270420"/>
                  <a:gd name="connsiteY1460" fmla="*/ 164315 h 239581"/>
                  <a:gd name="connsiteX1461" fmla="*/ 1531276 w 2270420"/>
                  <a:gd name="connsiteY1461" fmla="*/ 164315 h 239581"/>
                  <a:gd name="connsiteX1462" fmla="*/ 1531276 w 2270420"/>
                  <a:gd name="connsiteY1462" fmla="*/ 165374 h 239581"/>
                  <a:gd name="connsiteX1463" fmla="*/ 1531276 w 2270420"/>
                  <a:gd name="connsiteY1463" fmla="*/ 165374 h 239581"/>
                  <a:gd name="connsiteX1464" fmla="*/ 1531276 w 2270420"/>
                  <a:gd name="connsiteY1464" fmla="*/ 166435 h 239581"/>
                  <a:gd name="connsiteX1465" fmla="*/ 1531276 w 2270420"/>
                  <a:gd name="connsiteY1465" fmla="*/ 166435 h 239581"/>
                  <a:gd name="connsiteX1466" fmla="*/ 1531276 w 2270420"/>
                  <a:gd name="connsiteY1466" fmla="*/ 167495 h 239581"/>
                  <a:gd name="connsiteX1467" fmla="*/ 1548253 w 2270420"/>
                  <a:gd name="connsiteY1467" fmla="*/ 205658 h 239581"/>
                  <a:gd name="connsiteX1468" fmla="*/ 1559924 w 2270420"/>
                  <a:gd name="connsiteY1468" fmla="*/ 208838 h 239581"/>
                  <a:gd name="connsiteX1469" fmla="*/ 1686187 w 2270420"/>
                  <a:gd name="connsiteY1469" fmla="*/ 208838 h 239581"/>
                  <a:gd name="connsiteX1470" fmla="*/ 1694675 w 2270420"/>
                  <a:gd name="connsiteY1470" fmla="*/ 205658 h 239581"/>
                  <a:gd name="connsiteX1471" fmla="*/ 1694675 w 2270420"/>
                  <a:gd name="connsiteY1471" fmla="*/ 205658 h 239581"/>
                  <a:gd name="connsiteX1472" fmla="*/ 1694675 w 2270420"/>
                  <a:gd name="connsiteY1472" fmla="*/ 204598 h 239581"/>
                  <a:gd name="connsiteX1473" fmla="*/ 1694675 w 2270420"/>
                  <a:gd name="connsiteY1473" fmla="*/ 204598 h 239581"/>
                  <a:gd name="connsiteX1474" fmla="*/ 1694675 w 2270420"/>
                  <a:gd name="connsiteY1474" fmla="*/ 203538 h 239581"/>
                  <a:gd name="connsiteX1475" fmla="*/ 1694675 w 2270420"/>
                  <a:gd name="connsiteY1475" fmla="*/ 203538 h 239581"/>
                  <a:gd name="connsiteX1476" fmla="*/ 1694675 w 2270420"/>
                  <a:gd name="connsiteY1476" fmla="*/ 202478 h 239581"/>
                  <a:gd name="connsiteX1477" fmla="*/ 1694675 w 2270420"/>
                  <a:gd name="connsiteY1477" fmla="*/ 202478 h 239581"/>
                  <a:gd name="connsiteX1478" fmla="*/ 1694675 w 2270420"/>
                  <a:gd name="connsiteY1478" fmla="*/ 201418 h 239581"/>
                  <a:gd name="connsiteX1479" fmla="*/ 1694675 w 2270420"/>
                  <a:gd name="connsiteY1479" fmla="*/ 201418 h 239581"/>
                  <a:gd name="connsiteX1480" fmla="*/ 1694675 w 2270420"/>
                  <a:gd name="connsiteY1480" fmla="*/ 200358 h 239581"/>
                  <a:gd name="connsiteX1481" fmla="*/ 1694675 w 2270420"/>
                  <a:gd name="connsiteY1481" fmla="*/ 200358 h 239581"/>
                  <a:gd name="connsiteX1482" fmla="*/ 1694675 w 2270420"/>
                  <a:gd name="connsiteY1482" fmla="*/ 199298 h 239581"/>
                  <a:gd name="connsiteX1483" fmla="*/ 1694675 w 2270420"/>
                  <a:gd name="connsiteY1483" fmla="*/ 199298 h 239581"/>
                  <a:gd name="connsiteX1484" fmla="*/ 1694675 w 2270420"/>
                  <a:gd name="connsiteY1484" fmla="*/ 198237 h 239581"/>
                  <a:gd name="connsiteX1485" fmla="*/ 1694675 w 2270420"/>
                  <a:gd name="connsiteY1485" fmla="*/ 198237 h 239581"/>
                  <a:gd name="connsiteX1486" fmla="*/ 1694675 w 2270420"/>
                  <a:gd name="connsiteY1486" fmla="*/ 197177 h 239581"/>
                  <a:gd name="connsiteX1487" fmla="*/ 1694675 w 2270420"/>
                  <a:gd name="connsiteY1487" fmla="*/ 197177 h 239581"/>
                  <a:gd name="connsiteX1488" fmla="*/ 1694675 w 2270420"/>
                  <a:gd name="connsiteY1488" fmla="*/ 196117 h 239581"/>
                  <a:gd name="connsiteX1489" fmla="*/ 1694675 w 2270420"/>
                  <a:gd name="connsiteY1489" fmla="*/ 196117 h 239581"/>
                  <a:gd name="connsiteX1490" fmla="*/ 1694675 w 2270420"/>
                  <a:gd name="connsiteY1490" fmla="*/ 195057 h 239581"/>
                  <a:gd name="connsiteX1491" fmla="*/ 1694675 w 2270420"/>
                  <a:gd name="connsiteY1491" fmla="*/ 195057 h 239581"/>
                  <a:gd name="connsiteX1492" fmla="*/ 1694675 w 2270420"/>
                  <a:gd name="connsiteY1492" fmla="*/ 193997 h 239581"/>
                  <a:gd name="connsiteX1493" fmla="*/ 1694675 w 2270420"/>
                  <a:gd name="connsiteY1493" fmla="*/ 193997 h 239581"/>
                  <a:gd name="connsiteX1494" fmla="*/ 1694675 w 2270420"/>
                  <a:gd name="connsiteY1494" fmla="*/ 192937 h 239581"/>
                  <a:gd name="connsiteX1495" fmla="*/ 1694675 w 2270420"/>
                  <a:gd name="connsiteY1495" fmla="*/ 192937 h 239581"/>
                  <a:gd name="connsiteX1496" fmla="*/ 1694675 w 2270420"/>
                  <a:gd name="connsiteY1496" fmla="*/ 191877 h 239581"/>
                  <a:gd name="connsiteX1497" fmla="*/ 1694675 w 2270420"/>
                  <a:gd name="connsiteY1497" fmla="*/ 191877 h 239581"/>
                  <a:gd name="connsiteX1498" fmla="*/ 1694675 w 2270420"/>
                  <a:gd name="connsiteY1498" fmla="*/ 190817 h 239581"/>
                  <a:gd name="connsiteX1499" fmla="*/ 1694675 w 2270420"/>
                  <a:gd name="connsiteY1499" fmla="*/ 190817 h 239581"/>
                  <a:gd name="connsiteX1500" fmla="*/ 1694675 w 2270420"/>
                  <a:gd name="connsiteY1500" fmla="*/ 189757 h 239581"/>
                  <a:gd name="connsiteX1501" fmla="*/ 1694675 w 2270420"/>
                  <a:gd name="connsiteY1501" fmla="*/ 189757 h 239581"/>
                  <a:gd name="connsiteX1502" fmla="*/ 1694675 w 2270420"/>
                  <a:gd name="connsiteY1502" fmla="*/ 188697 h 239581"/>
                  <a:gd name="connsiteX1503" fmla="*/ 1672394 w 2270420"/>
                  <a:gd name="connsiteY1503" fmla="*/ 150533 h 239581"/>
                  <a:gd name="connsiteX1504" fmla="*/ 1660722 w 2270420"/>
                  <a:gd name="connsiteY1504" fmla="*/ 147353 h 239581"/>
                  <a:gd name="connsiteX1505" fmla="*/ 1656478 w 2270420"/>
                  <a:gd name="connsiteY1505" fmla="*/ 147353 h 239581"/>
                  <a:gd name="connsiteX1506" fmla="*/ 1656478 w 2270420"/>
                  <a:gd name="connsiteY1506" fmla="*/ 146293 h 239581"/>
                  <a:gd name="connsiteX1507" fmla="*/ 1656478 w 2270420"/>
                  <a:gd name="connsiteY1507" fmla="*/ 146293 h 239581"/>
                  <a:gd name="connsiteX1508" fmla="*/ 1656478 w 2270420"/>
                  <a:gd name="connsiteY1508" fmla="*/ 145233 h 239581"/>
                  <a:gd name="connsiteX1509" fmla="*/ 1656478 w 2270420"/>
                  <a:gd name="connsiteY1509" fmla="*/ 145233 h 239581"/>
                  <a:gd name="connsiteX1510" fmla="*/ 1656478 w 2270420"/>
                  <a:gd name="connsiteY1510" fmla="*/ 144173 h 239581"/>
                  <a:gd name="connsiteX1511" fmla="*/ 1656478 w 2270420"/>
                  <a:gd name="connsiteY1511" fmla="*/ 144173 h 239581"/>
                  <a:gd name="connsiteX1512" fmla="*/ 1656478 w 2270420"/>
                  <a:gd name="connsiteY1512" fmla="*/ 143113 h 239581"/>
                  <a:gd name="connsiteX1513" fmla="*/ 1656478 w 2270420"/>
                  <a:gd name="connsiteY1513" fmla="*/ 143113 h 239581"/>
                  <a:gd name="connsiteX1514" fmla="*/ 1656478 w 2270420"/>
                  <a:gd name="connsiteY1514" fmla="*/ 142053 h 239581"/>
                  <a:gd name="connsiteX1515" fmla="*/ 1656478 w 2270420"/>
                  <a:gd name="connsiteY1515" fmla="*/ 142053 h 239581"/>
                  <a:gd name="connsiteX1516" fmla="*/ 1656478 w 2270420"/>
                  <a:gd name="connsiteY1516" fmla="*/ 140992 h 239581"/>
                  <a:gd name="connsiteX1517" fmla="*/ 1656478 w 2270420"/>
                  <a:gd name="connsiteY1517" fmla="*/ 140992 h 239581"/>
                  <a:gd name="connsiteX1518" fmla="*/ 1656478 w 2270420"/>
                  <a:gd name="connsiteY1518" fmla="*/ 139932 h 239581"/>
                  <a:gd name="connsiteX1519" fmla="*/ 1656478 w 2270420"/>
                  <a:gd name="connsiteY1519" fmla="*/ 139932 h 239581"/>
                  <a:gd name="connsiteX1520" fmla="*/ 1656478 w 2270420"/>
                  <a:gd name="connsiteY1520" fmla="*/ 138872 h 239581"/>
                  <a:gd name="connsiteX1521" fmla="*/ 1656478 w 2270420"/>
                  <a:gd name="connsiteY1521" fmla="*/ 138872 h 239581"/>
                  <a:gd name="connsiteX1522" fmla="*/ 1656478 w 2270420"/>
                  <a:gd name="connsiteY1522" fmla="*/ 137812 h 239581"/>
                  <a:gd name="connsiteX1523" fmla="*/ 1656478 w 2270420"/>
                  <a:gd name="connsiteY1523" fmla="*/ 137812 h 239581"/>
                  <a:gd name="connsiteX1524" fmla="*/ 1656478 w 2270420"/>
                  <a:gd name="connsiteY1524" fmla="*/ 136752 h 239581"/>
                  <a:gd name="connsiteX1525" fmla="*/ 1656478 w 2270420"/>
                  <a:gd name="connsiteY1525" fmla="*/ 136752 h 239581"/>
                  <a:gd name="connsiteX1526" fmla="*/ 1656478 w 2270420"/>
                  <a:gd name="connsiteY1526" fmla="*/ 135692 h 239581"/>
                  <a:gd name="connsiteX1527" fmla="*/ 1656478 w 2270420"/>
                  <a:gd name="connsiteY1527" fmla="*/ 135692 h 239581"/>
                  <a:gd name="connsiteX1528" fmla="*/ 1656478 w 2270420"/>
                  <a:gd name="connsiteY1528" fmla="*/ 134632 h 239581"/>
                  <a:gd name="connsiteX1529" fmla="*/ 1656478 w 2270420"/>
                  <a:gd name="connsiteY1529" fmla="*/ 134632 h 239581"/>
                  <a:gd name="connsiteX1530" fmla="*/ 1656478 w 2270420"/>
                  <a:gd name="connsiteY1530" fmla="*/ 133572 h 239581"/>
                  <a:gd name="connsiteX1531" fmla="*/ 1637379 w 2270420"/>
                  <a:gd name="connsiteY1531" fmla="*/ 100709 h 239581"/>
                  <a:gd name="connsiteX1532" fmla="*/ 1677699 w 2270420"/>
                  <a:gd name="connsiteY1532" fmla="*/ 100709 h 239581"/>
                  <a:gd name="connsiteX1533" fmla="*/ 1677699 w 2270420"/>
                  <a:gd name="connsiteY1533" fmla="*/ 100709 h 239581"/>
                  <a:gd name="connsiteX1534" fmla="*/ 1677699 w 2270420"/>
                  <a:gd name="connsiteY1534" fmla="*/ 100709 h 239581"/>
                  <a:gd name="connsiteX1535" fmla="*/ 1677699 w 2270420"/>
                  <a:gd name="connsiteY1535" fmla="*/ 101769 h 239581"/>
                  <a:gd name="connsiteX1536" fmla="*/ 1677699 w 2270420"/>
                  <a:gd name="connsiteY1536" fmla="*/ 101769 h 239581"/>
                  <a:gd name="connsiteX1537" fmla="*/ 1677699 w 2270420"/>
                  <a:gd name="connsiteY1537" fmla="*/ 102829 h 239581"/>
                  <a:gd name="connsiteX1538" fmla="*/ 1677699 w 2270420"/>
                  <a:gd name="connsiteY1538" fmla="*/ 102829 h 239581"/>
                  <a:gd name="connsiteX1539" fmla="*/ 1677699 w 2270420"/>
                  <a:gd name="connsiteY1539" fmla="*/ 103889 h 239581"/>
                  <a:gd name="connsiteX1540" fmla="*/ 1677699 w 2270420"/>
                  <a:gd name="connsiteY1540" fmla="*/ 103889 h 239581"/>
                  <a:gd name="connsiteX1541" fmla="*/ 1677699 w 2270420"/>
                  <a:gd name="connsiteY1541" fmla="*/ 104949 h 239581"/>
                  <a:gd name="connsiteX1542" fmla="*/ 1677699 w 2270420"/>
                  <a:gd name="connsiteY1542" fmla="*/ 104949 h 239581"/>
                  <a:gd name="connsiteX1543" fmla="*/ 1677699 w 2270420"/>
                  <a:gd name="connsiteY1543" fmla="*/ 106009 h 239581"/>
                  <a:gd name="connsiteX1544" fmla="*/ 1677699 w 2270420"/>
                  <a:gd name="connsiteY1544" fmla="*/ 106009 h 239581"/>
                  <a:gd name="connsiteX1545" fmla="*/ 1677699 w 2270420"/>
                  <a:gd name="connsiteY1545" fmla="*/ 107069 h 239581"/>
                  <a:gd name="connsiteX1546" fmla="*/ 1677699 w 2270420"/>
                  <a:gd name="connsiteY1546" fmla="*/ 107069 h 239581"/>
                  <a:gd name="connsiteX1547" fmla="*/ 1677699 w 2270420"/>
                  <a:gd name="connsiteY1547" fmla="*/ 108129 h 239581"/>
                  <a:gd name="connsiteX1548" fmla="*/ 1677699 w 2270420"/>
                  <a:gd name="connsiteY1548" fmla="*/ 108129 h 239581"/>
                  <a:gd name="connsiteX1549" fmla="*/ 1677699 w 2270420"/>
                  <a:gd name="connsiteY1549" fmla="*/ 109190 h 239581"/>
                  <a:gd name="connsiteX1550" fmla="*/ 1677699 w 2270420"/>
                  <a:gd name="connsiteY1550" fmla="*/ 109190 h 239581"/>
                  <a:gd name="connsiteX1551" fmla="*/ 1677699 w 2270420"/>
                  <a:gd name="connsiteY1551" fmla="*/ 110250 h 239581"/>
                  <a:gd name="connsiteX1552" fmla="*/ 1677699 w 2270420"/>
                  <a:gd name="connsiteY1552" fmla="*/ 110250 h 239581"/>
                  <a:gd name="connsiteX1553" fmla="*/ 1677699 w 2270420"/>
                  <a:gd name="connsiteY1553" fmla="*/ 111310 h 239581"/>
                  <a:gd name="connsiteX1554" fmla="*/ 1677699 w 2270420"/>
                  <a:gd name="connsiteY1554" fmla="*/ 111310 h 239581"/>
                  <a:gd name="connsiteX1555" fmla="*/ 1677699 w 2270420"/>
                  <a:gd name="connsiteY1555" fmla="*/ 112370 h 239581"/>
                  <a:gd name="connsiteX1556" fmla="*/ 1677699 w 2270420"/>
                  <a:gd name="connsiteY1556" fmla="*/ 112370 h 239581"/>
                  <a:gd name="connsiteX1557" fmla="*/ 1677699 w 2270420"/>
                  <a:gd name="connsiteY1557" fmla="*/ 113430 h 239581"/>
                  <a:gd name="connsiteX1558" fmla="*/ 1701041 w 2270420"/>
                  <a:gd name="connsiteY1558" fmla="*/ 151593 h 239581"/>
                  <a:gd name="connsiteX1559" fmla="*/ 1712713 w 2270420"/>
                  <a:gd name="connsiteY1559" fmla="*/ 154774 h 239581"/>
                  <a:gd name="connsiteX1560" fmla="*/ 1718018 w 2270420"/>
                  <a:gd name="connsiteY1560" fmla="*/ 154774 h 239581"/>
                  <a:gd name="connsiteX1561" fmla="*/ 1718018 w 2270420"/>
                  <a:gd name="connsiteY1561" fmla="*/ 155834 h 239581"/>
                  <a:gd name="connsiteX1562" fmla="*/ 1718018 w 2270420"/>
                  <a:gd name="connsiteY1562" fmla="*/ 155834 h 239581"/>
                  <a:gd name="connsiteX1563" fmla="*/ 1718018 w 2270420"/>
                  <a:gd name="connsiteY1563" fmla="*/ 156894 h 239581"/>
                  <a:gd name="connsiteX1564" fmla="*/ 1718018 w 2270420"/>
                  <a:gd name="connsiteY1564" fmla="*/ 156894 h 239581"/>
                  <a:gd name="connsiteX1565" fmla="*/ 1718018 w 2270420"/>
                  <a:gd name="connsiteY1565" fmla="*/ 157954 h 239581"/>
                  <a:gd name="connsiteX1566" fmla="*/ 1718018 w 2270420"/>
                  <a:gd name="connsiteY1566" fmla="*/ 157954 h 239581"/>
                  <a:gd name="connsiteX1567" fmla="*/ 1718018 w 2270420"/>
                  <a:gd name="connsiteY1567" fmla="*/ 159014 h 239581"/>
                  <a:gd name="connsiteX1568" fmla="*/ 1718018 w 2270420"/>
                  <a:gd name="connsiteY1568" fmla="*/ 159014 h 239581"/>
                  <a:gd name="connsiteX1569" fmla="*/ 1718018 w 2270420"/>
                  <a:gd name="connsiteY1569" fmla="*/ 160074 h 239581"/>
                  <a:gd name="connsiteX1570" fmla="*/ 1718018 w 2270420"/>
                  <a:gd name="connsiteY1570" fmla="*/ 160074 h 239581"/>
                  <a:gd name="connsiteX1571" fmla="*/ 1718018 w 2270420"/>
                  <a:gd name="connsiteY1571" fmla="*/ 161134 h 239581"/>
                  <a:gd name="connsiteX1572" fmla="*/ 1718018 w 2270420"/>
                  <a:gd name="connsiteY1572" fmla="*/ 161134 h 239581"/>
                  <a:gd name="connsiteX1573" fmla="*/ 1718018 w 2270420"/>
                  <a:gd name="connsiteY1573" fmla="*/ 162194 h 239581"/>
                  <a:gd name="connsiteX1574" fmla="*/ 1718018 w 2270420"/>
                  <a:gd name="connsiteY1574" fmla="*/ 162194 h 239581"/>
                  <a:gd name="connsiteX1575" fmla="*/ 1718018 w 2270420"/>
                  <a:gd name="connsiteY1575" fmla="*/ 163254 h 239581"/>
                  <a:gd name="connsiteX1576" fmla="*/ 1718018 w 2270420"/>
                  <a:gd name="connsiteY1576" fmla="*/ 163254 h 239581"/>
                  <a:gd name="connsiteX1577" fmla="*/ 1718018 w 2270420"/>
                  <a:gd name="connsiteY1577" fmla="*/ 164315 h 239581"/>
                  <a:gd name="connsiteX1578" fmla="*/ 1718018 w 2270420"/>
                  <a:gd name="connsiteY1578" fmla="*/ 164315 h 239581"/>
                  <a:gd name="connsiteX1579" fmla="*/ 1718018 w 2270420"/>
                  <a:gd name="connsiteY1579" fmla="*/ 165374 h 239581"/>
                  <a:gd name="connsiteX1580" fmla="*/ 1718018 w 2270420"/>
                  <a:gd name="connsiteY1580" fmla="*/ 165374 h 239581"/>
                  <a:gd name="connsiteX1581" fmla="*/ 1718018 w 2270420"/>
                  <a:gd name="connsiteY1581" fmla="*/ 166435 h 239581"/>
                  <a:gd name="connsiteX1582" fmla="*/ 1718018 w 2270420"/>
                  <a:gd name="connsiteY1582" fmla="*/ 166435 h 239581"/>
                  <a:gd name="connsiteX1583" fmla="*/ 1718018 w 2270420"/>
                  <a:gd name="connsiteY1583" fmla="*/ 167495 h 239581"/>
                  <a:gd name="connsiteX1584" fmla="*/ 1718018 w 2270420"/>
                  <a:gd name="connsiteY1584" fmla="*/ 167495 h 239581"/>
                  <a:gd name="connsiteX1585" fmla="*/ 1718018 w 2270420"/>
                  <a:gd name="connsiteY1585" fmla="*/ 168555 h 239581"/>
                  <a:gd name="connsiteX1586" fmla="*/ 1741361 w 2270420"/>
                  <a:gd name="connsiteY1586" fmla="*/ 206718 h 239581"/>
                  <a:gd name="connsiteX1587" fmla="*/ 1753032 w 2270420"/>
                  <a:gd name="connsiteY1587" fmla="*/ 209899 h 239581"/>
                  <a:gd name="connsiteX1588" fmla="*/ 1879295 w 2270420"/>
                  <a:gd name="connsiteY1588" fmla="*/ 209899 h 239581"/>
                  <a:gd name="connsiteX1589" fmla="*/ 1886722 w 2270420"/>
                  <a:gd name="connsiteY1589" fmla="*/ 206718 h 239581"/>
                  <a:gd name="connsiteX1590" fmla="*/ 1886722 w 2270420"/>
                  <a:gd name="connsiteY1590" fmla="*/ 206718 h 239581"/>
                  <a:gd name="connsiteX1591" fmla="*/ 1886722 w 2270420"/>
                  <a:gd name="connsiteY1591" fmla="*/ 205658 h 239581"/>
                  <a:gd name="connsiteX1592" fmla="*/ 1886722 w 2270420"/>
                  <a:gd name="connsiteY1592" fmla="*/ 205658 h 239581"/>
                  <a:gd name="connsiteX1593" fmla="*/ 1886722 w 2270420"/>
                  <a:gd name="connsiteY1593" fmla="*/ 204598 h 239581"/>
                  <a:gd name="connsiteX1594" fmla="*/ 1886722 w 2270420"/>
                  <a:gd name="connsiteY1594" fmla="*/ 204598 h 239581"/>
                  <a:gd name="connsiteX1595" fmla="*/ 1886722 w 2270420"/>
                  <a:gd name="connsiteY1595" fmla="*/ 203538 h 239581"/>
                  <a:gd name="connsiteX1596" fmla="*/ 1886722 w 2270420"/>
                  <a:gd name="connsiteY1596" fmla="*/ 203538 h 239581"/>
                  <a:gd name="connsiteX1597" fmla="*/ 1886722 w 2270420"/>
                  <a:gd name="connsiteY1597" fmla="*/ 202478 h 239581"/>
                  <a:gd name="connsiteX1598" fmla="*/ 1886722 w 2270420"/>
                  <a:gd name="connsiteY1598" fmla="*/ 202478 h 239581"/>
                  <a:gd name="connsiteX1599" fmla="*/ 1886722 w 2270420"/>
                  <a:gd name="connsiteY1599" fmla="*/ 201418 h 239581"/>
                  <a:gd name="connsiteX1600" fmla="*/ 1886722 w 2270420"/>
                  <a:gd name="connsiteY1600" fmla="*/ 201418 h 239581"/>
                  <a:gd name="connsiteX1601" fmla="*/ 1886722 w 2270420"/>
                  <a:gd name="connsiteY1601" fmla="*/ 200358 h 239581"/>
                  <a:gd name="connsiteX1602" fmla="*/ 1886722 w 2270420"/>
                  <a:gd name="connsiteY1602" fmla="*/ 200358 h 239581"/>
                  <a:gd name="connsiteX1603" fmla="*/ 1886722 w 2270420"/>
                  <a:gd name="connsiteY1603" fmla="*/ 199298 h 239581"/>
                  <a:gd name="connsiteX1604" fmla="*/ 1886722 w 2270420"/>
                  <a:gd name="connsiteY1604" fmla="*/ 199298 h 239581"/>
                  <a:gd name="connsiteX1605" fmla="*/ 1886722 w 2270420"/>
                  <a:gd name="connsiteY1605" fmla="*/ 198237 h 239581"/>
                  <a:gd name="connsiteX1606" fmla="*/ 1886722 w 2270420"/>
                  <a:gd name="connsiteY1606" fmla="*/ 198237 h 239581"/>
                  <a:gd name="connsiteX1607" fmla="*/ 1886722 w 2270420"/>
                  <a:gd name="connsiteY1607" fmla="*/ 197177 h 239581"/>
                  <a:gd name="connsiteX1608" fmla="*/ 1886722 w 2270420"/>
                  <a:gd name="connsiteY1608" fmla="*/ 197177 h 239581"/>
                  <a:gd name="connsiteX1609" fmla="*/ 1886722 w 2270420"/>
                  <a:gd name="connsiteY1609" fmla="*/ 196117 h 239581"/>
                  <a:gd name="connsiteX1610" fmla="*/ 1886722 w 2270420"/>
                  <a:gd name="connsiteY1610" fmla="*/ 196117 h 239581"/>
                  <a:gd name="connsiteX1611" fmla="*/ 1886722 w 2270420"/>
                  <a:gd name="connsiteY1611" fmla="*/ 195057 h 239581"/>
                  <a:gd name="connsiteX1612" fmla="*/ 1886722 w 2270420"/>
                  <a:gd name="connsiteY1612" fmla="*/ 195057 h 239581"/>
                  <a:gd name="connsiteX1613" fmla="*/ 1886722 w 2270420"/>
                  <a:gd name="connsiteY1613" fmla="*/ 193997 h 239581"/>
                  <a:gd name="connsiteX1614" fmla="*/ 1886722 w 2270420"/>
                  <a:gd name="connsiteY1614" fmla="*/ 193997 h 239581"/>
                  <a:gd name="connsiteX1615" fmla="*/ 1886722 w 2270420"/>
                  <a:gd name="connsiteY1615" fmla="*/ 192937 h 239581"/>
                  <a:gd name="connsiteX1616" fmla="*/ 1886722 w 2270420"/>
                  <a:gd name="connsiteY1616" fmla="*/ 192937 h 239581"/>
                  <a:gd name="connsiteX1617" fmla="*/ 1886722 w 2270420"/>
                  <a:gd name="connsiteY1617" fmla="*/ 191877 h 239581"/>
                  <a:gd name="connsiteX1618" fmla="*/ 1886722 w 2270420"/>
                  <a:gd name="connsiteY1618" fmla="*/ 191877 h 239581"/>
                  <a:gd name="connsiteX1619" fmla="*/ 1886722 w 2270420"/>
                  <a:gd name="connsiteY1619" fmla="*/ 190817 h 239581"/>
                  <a:gd name="connsiteX1620" fmla="*/ 1886722 w 2270420"/>
                  <a:gd name="connsiteY1620" fmla="*/ 190817 h 239581"/>
                  <a:gd name="connsiteX1621" fmla="*/ 1886722 w 2270420"/>
                  <a:gd name="connsiteY1621" fmla="*/ 189757 h 239581"/>
                  <a:gd name="connsiteX1622" fmla="*/ 1858075 w 2270420"/>
                  <a:gd name="connsiteY1622" fmla="*/ 151593 h 239581"/>
                  <a:gd name="connsiteX1623" fmla="*/ 1846403 w 2270420"/>
                  <a:gd name="connsiteY1623" fmla="*/ 148413 h 239581"/>
                  <a:gd name="connsiteX1624" fmla="*/ 1838976 w 2270420"/>
                  <a:gd name="connsiteY1624" fmla="*/ 148413 h 239581"/>
                  <a:gd name="connsiteX1625" fmla="*/ 1838976 w 2270420"/>
                  <a:gd name="connsiteY1625" fmla="*/ 147353 h 239581"/>
                  <a:gd name="connsiteX1626" fmla="*/ 1838976 w 2270420"/>
                  <a:gd name="connsiteY1626" fmla="*/ 147353 h 239581"/>
                  <a:gd name="connsiteX1627" fmla="*/ 1838976 w 2270420"/>
                  <a:gd name="connsiteY1627" fmla="*/ 146293 h 239581"/>
                  <a:gd name="connsiteX1628" fmla="*/ 1838976 w 2270420"/>
                  <a:gd name="connsiteY1628" fmla="*/ 146293 h 239581"/>
                  <a:gd name="connsiteX1629" fmla="*/ 1838976 w 2270420"/>
                  <a:gd name="connsiteY1629" fmla="*/ 145233 h 239581"/>
                  <a:gd name="connsiteX1630" fmla="*/ 1838976 w 2270420"/>
                  <a:gd name="connsiteY1630" fmla="*/ 145233 h 239581"/>
                  <a:gd name="connsiteX1631" fmla="*/ 1838976 w 2270420"/>
                  <a:gd name="connsiteY1631" fmla="*/ 144173 h 239581"/>
                  <a:gd name="connsiteX1632" fmla="*/ 1838976 w 2270420"/>
                  <a:gd name="connsiteY1632" fmla="*/ 144173 h 239581"/>
                  <a:gd name="connsiteX1633" fmla="*/ 1838976 w 2270420"/>
                  <a:gd name="connsiteY1633" fmla="*/ 143113 h 239581"/>
                  <a:gd name="connsiteX1634" fmla="*/ 1838976 w 2270420"/>
                  <a:gd name="connsiteY1634" fmla="*/ 143113 h 239581"/>
                  <a:gd name="connsiteX1635" fmla="*/ 1838976 w 2270420"/>
                  <a:gd name="connsiteY1635" fmla="*/ 142053 h 239581"/>
                  <a:gd name="connsiteX1636" fmla="*/ 1838976 w 2270420"/>
                  <a:gd name="connsiteY1636" fmla="*/ 142053 h 239581"/>
                  <a:gd name="connsiteX1637" fmla="*/ 1838976 w 2270420"/>
                  <a:gd name="connsiteY1637" fmla="*/ 140992 h 239581"/>
                  <a:gd name="connsiteX1638" fmla="*/ 1838976 w 2270420"/>
                  <a:gd name="connsiteY1638" fmla="*/ 140992 h 239581"/>
                  <a:gd name="connsiteX1639" fmla="*/ 1838976 w 2270420"/>
                  <a:gd name="connsiteY1639" fmla="*/ 139932 h 239581"/>
                  <a:gd name="connsiteX1640" fmla="*/ 1838976 w 2270420"/>
                  <a:gd name="connsiteY1640" fmla="*/ 139932 h 239581"/>
                  <a:gd name="connsiteX1641" fmla="*/ 1838976 w 2270420"/>
                  <a:gd name="connsiteY1641" fmla="*/ 138872 h 239581"/>
                  <a:gd name="connsiteX1642" fmla="*/ 1838976 w 2270420"/>
                  <a:gd name="connsiteY1642" fmla="*/ 138872 h 239581"/>
                  <a:gd name="connsiteX1643" fmla="*/ 1838976 w 2270420"/>
                  <a:gd name="connsiteY1643" fmla="*/ 137812 h 239581"/>
                  <a:gd name="connsiteX1644" fmla="*/ 1838976 w 2270420"/>
                  <a:gd name="connsiteY1644" fmla="*/ 137812 h 239581"/>
                  <a:gd name="connsiteX1645" fmla="*/ 1838976 w 2270420"/>
                  <a:gd name="connsiteY1645" fmla="*/ 136752 h 239581"/>
                  <a:gd name="connsiteX1646" fmla="*/ 1838976 w 2270420"/>
                  <a:gd name="connsiteY1646" fmla="*/ 136752 h 239581"/>
                  <a:gd name="connsiteX1647" fmla="*/ 1838976 w 2270420"/>
                  <a:gd name="connsiteY1647" fmla="*/ 135692 h 239581"/>
                  <a:gd name="connsiteX1648" fmla="*/ 1838976 w 2270420"/>
                  <a:gd name="connsiteY1648" fmla="*/ 135692 h 239581"/>
                  <a:gd name="connsiteX1649" fmla="*/ 1838976 w 2270420"/>
                  <a:gd name="connsiteY1649" fmla="*/ 134632 h 239581"/>
                  <a:gd name="connsiteX1650" fmla="*/ 1814572 w 2270420"/>
                  <a:gd name="connsiteY1650" fmla="*/ 101769 h 239581"/>
                  <a:gd name="connsiteX1651" fmla="*/ 1853830 w 2270420"/>
                  <a:gd name="connsiteY1651" fmla="*/ 101769 h 239581"/>
                  <a:gd name="connsiteX1652" fmla="*/ 1853830 w 2270420"/>
                  <a:gd name="connsiteY1652" fmla="*/ 101769 h 239581"/>
                  <a:gd name="connsiteX1653" fmla="*/ 1853830 w 2270420"/>
                  <a:gd name="connsiteY1653" fmla="*/ 101769 h 239581"/>
                  <a:gd name="connsiteX1654" fmla="*/ 1853830 w 2270420"/>
                  <a:gd name="connsiteY1654" fmla="*/ 102829 h 239581"/>
                  <a:gd name="connsiteX1655" fmla="*/ 1853830 w 2270420"/>
                  <a:gd name="connsiteY1655" fmla="*/ 102829 h 239581"/>
                  <a:gd name="connsiteX1656" fmla="*/ 1853830 w 2270420"/>
                  <a:gd name="connsiteY1656" fmla="*/ 103889 h 239581"/>
                  <a:gd name="connsiteX1657" fmla="*/ 1853830 w 2270420"/>
                  <a:gd name="connsiteY1657" fmla="*/ 103889 h 239581"/>
                  <a:gd name="connsiteX1658" fmla="*/ 1853830 w 2270420"/>
                  <a:gd name="connsiteY1658" fmla="*/ 104949 h 239581"/>
                  <a:gd name="connsiteX1659" fmla="*/ 1853830 w 2270420"/>
                  <a:gd name="connsiteY1659" fmla="*/ 104949 h 239581"/>
                  <a:gd name="connsiteX1660" fmla="*/ 1853830 w 2270420"/>
                  <a:gd name="connsiteY1660" fmla="*/ 106009 h 239581"/>
                  <a:gd name="connsiteX1661" fmla="*/ 1853830 w 2270420"/>
                  <a:gd name="connsiteY1661" fmla="*/ 106009 h 239581"/>
                  <a:gd name="connsiteX1662" fmla="*/ 1853830 w 2270420"/>
                  <a:gd name="connsiteY1662" fmla="*/ 107069 h 239581"/>
                  <a:gd name="connsiteX1663" fmla="*/ 1853830 w 2270420"/>
                  <a:gd name="connsiteY1663" fmla="*/ 107069 h 239581"/>
                  <a:gd name="connsiteX1664" fmla="*/ 1853830 w 2270420"/>
                  <a:gd name="connsiteY1664" fmla="*/ 108129 h 239581"/>
                  <a:gd name="connsiteX1665" fmla="*/ 1853830 w 2270420"/>
                  <a:gd name="connsiteY1665" fmla="*/ 108129 h 239581"/>
                  <a:gd name="connsiteX1666" fmla="*/ 1853830 w 2270420"/>
                  <a:gd name="connsiteY1666" fmla="*/ 109190 h 239581"/>
                  <a:gd name="connsiteX1667" fmla="*/ 1853830 w 2270420"/>
                  <a:gd name="connsiteY1667" fmla="*/ 109190 h 239581"/>
                  <a:gd name="connsiteX1668" fmla="*/ 1853830 w 2270420"/>
                  <a:gd name="connsiteY1668" fmla="*/ 110250 h 239581"/>
                  <a:gd name="connsiteX1669" fmla="*/ 1853830 w 2270420"/>
                  <a:gd name="connsiteY1669" fmla="*/ 110250 h 239581"/>
                  <a:gd name="connsiteX1670" fmla="*/ 1853830 w 2270420"/>
                  <a:gd name="connsiteY1670" fmla="*/ 111310 h 239581"/>
                  <a:gd name="connsiteX1671" fmla="*/ 1853830 w 2270420"/>
                  <a:gd name="connsiteY1671" fmla="*/ 111310 h 239581"/>
                  <a:gd name="connsiteX1672" fmla="*/ 1853830 w 2270420"/>
                  <a:gd name="connsiteY1672" fmla="*/ 112370 h 239581"/>
                  <a:gd name="connsiteX1673" fmla="*/ 1853830 w 2270420"/>
                  <a:gd name="connsiteY1673" fmla="*/ 112370 h 239581"/>
                  <a:gd name="connsiteX1674" fmla="*/ 1853830 w 2270420"/>
                  <a:gd name="connsiteY1674" fmla="*/ 113430 h 239581"/>
                  <a:gd name="connsiteX1675" fmla="*/ 1853830 w 2270420"/>
                  <a:gd name="connsiteY1675" fmla="*/ 113430 h 239581"/>
                  <a:gd name="connsiteX1676" fmla="*/ 1853830 w 2270420"/>
                  <a:gd name="connsiteY1676" fmla="*/ 114490 h 239581"/>
                  <a:gd name="connsiteX1677" fmla="*/ 1883539 w 2270420"/>
                  <a:gd name="connsiteY1677" fmla="*/ 152654 h 239581"/>
                  <a:gd name="connsiteX1678" fmla="*/ 1895211 w 2270420"/>
                  <a:gd name="connsiteY1678" fmla="*/ 155834 h 239581"/>
                  <a:gd name="connsiteX1679" fmla="*/ 1903699 w 2270420"/>
                  <a:gd name="connsiteY1679" fmla="*/ 155834 h 239581"/>
                  <a:gd name="connsiteX1680" fmla="*/ 1903699 w 2270420"/>
                  <a:gd name="connsiteY1680" fmla="*/ 156894 h 239581"/>
                  <a:gd name="connsiteX1681" fmla="*/ 1903699 w 2270420"/>
                  <a:gd name="connsiteY1681" fmla="*/ 156894 h 239581"/>
                  <a:gd name="connsiteX1682" fmla="*/ 1903699 w 2270420"/>
                  <a:gd name="connsiteY1682" fmla="*/ 157954 h 239581"/>
                  <a:gd name="connsiteX1683" fmla="*/ 1903699 w 2270420"/>
                  <a:gd name="connsiteY1683" fmla="*/ 157954 h 239581"/>
                  <a:gd name="connsiteX1684" fmla="*/ 1903699 w 2270420"/>
                  <a:gd name="connsiteY1684" fmla="*/ 159014 h 239581"/>
                  <a:gd name="connsiteX1685" fmla="*/ 1903699 w 2270420"/>
                  <a:gd name="connsiteY1685" fmla="*/ 159014 h 239581"/>
                  <a:gd name="connsiteX1686" fmla="*/ 1903699 w 2270420"/>
                  <a:gd name="connsiteY1686" fmla="*/ 160074 h 239581"/>
                  <a:gd name="connsiteX1687" fmla="*/ 1903699 w 2270420"/>
                  <a:gd name="connsiteY1687" fmla="*/ 160074 h 239581"/>
                  <a:gd name="connsiteX1688" fmla="*/ 1903699 w 2270420"/>
                  <a:gd name="connsiteY1688" fmla="*/ 161134 h 239581"/>
                  <a:gd name="connsiteX1689" fmla="*/ 1903699 w 2270420"/>
                  <a:gd name="connsiteY1689" fmla="*/ 161134 h 239581"/>
                  <a:gd name="connsiteX1690" fmla="*/ 1903699 w 2270420"/>
                  <a:gd name="connsiteY1690" fmla="*/ 162194 h 239581"/>
                  <a:gd name="connsiteX1691" fmla="*/ 1903699 w 2270420"/>
                  <a:gd name="connsiteY1691" fmla="*/ 162194 h 239581"/>
                  <a:gd name="connsiteX1692" fmla="*/ 1903699 w 2270420"/>
                  <a:gd name="connsiteY1692" fmla="*/ 163254 h 239581"/>
                  <a:gd name="connsiteX1693" fmla="*/ 1903699 w 2270420"/>
                  <a:gd name="connsiteY1693" fmla="*/ 163254 h 239581"/>
                  <a:gd name="connsiteX1694" fmla="*/ 1903699 w 2270420"/>
                  <a:gd name="connsiteY1694" fmla="*/ 164315 h 239581"/>
                  <a:gd name="connsiteX1695" fmla="*/ 1903699 w 2270420"/>
                  <a:gd name="connsiteY1695" fmla="*/ 164315 h 239581"/>
                  <a:gd name="connsiteX1696" fmla="*/ 1903699 w 2270420"/>
                  <a:gd name="connsiteY1696" fmla="*/ 165374 h 239581"/>
                  <a:gd name="connsiteX1697" fmla="*/ 1903699 w 2270420"/>
                  <a:gd name="connsiteY1697" fmla="*/ 165374 h 239581"/>
                  <a:gd name="connsiteX1698" fmla="*/ 1903699 w 2270420"/>
                  <a:gd name="connsiteY1698" fmla="*/ 166435 h 239581"/>
                  <a:gd name="connsiteX1699" fmla="*/ 1903699 w 2270420"/>
                  <a:gd name="connsiteY1699" fmla="*/ 166435 h 239581"/>
                  <a:gd name="connsiteX1700" fmla="*/ 1903699 w 2270420"/>
                  <a:gd name="connsiteY1700" fmla="*/ 167495 h 239581"/>
                  <a:gd name="connsiteX1701" fmla="*/ 1903699 w 2270420"/>
                  <a:gd name="connsiteY1701" fmla="*/ 167495 h 239581"/>
                  <a:gd name="connsiteX1702" fmla="*/ 1903699 w 2270420"/>
                  <a:gd name="connsiteY1702" fmla="*/ 168555 h 239581"/>
                  <a:gd name="connsiteX1703" fmla="*/ 1903699 w 2270420"/>
                  <a:gd name="connsiteY1703" fmla="*/ 168555 h 239581"/>
                  <a:gd name="connsiteX1704" fmla="*/ 1903699 w 2270420"/>
                  <a:gd name="connsiteY1704" fmla="*/ 169615 h 239581"/>
                  <a:gd name="connsiteX1705" fmla="*/ 1933408 w 2270420"/>
                  <a:gd name="connsiteY1705" fmla="*/ 207778 h 239581"/>
                  <a:gd name="connsiteX1706" fmla="*/ 1946140 w 2270420"/>
                  <a:gd name="connsiteY1706" fmla="*/ 210959 h 239581"/>
                  <a:gd name="connsiteX1707" fmla="*/ 2068159 w 2270420"/>
                  <a:gd name="connsiteY1707" fmla="*/ 210959 h 239581"/>
                  <a:gd name="connsiteX1708" fmla="*/ 2075587 w 2270420"/>
                  <a:gd name="connsiteY1708" fmla="*/ 207778 h 239581"/>
                  <a:gd name="connsiteX1709" fmla="*/ 2075587 w 2270420"/>
                  <a:gd name="connsiteY1709" fmla="*/ 206718 h 239581"/>
                  <a:gd name="connsiteX1710" fmla="*/ 2075587 w 2270420"/>
                  <a:gd name="connsiteY1710" fmla="*/ 205658 h 239581"/>
                  <a:gd name="connsiteX1711" fmla="*/ 2075587 w 2270420"/>
                  <a:gd name="connsiteY1711" fmla="*/ 204598 h 239581"/>
                  <a:gd name="connsiteX1712" fmla="*/ 2075587 w 2270420"/>
                  <a:gd name="connsiteY1712" fmla="*/ 203538 h 239581"/>
                  <a:gd name="connsiteX1713" fmla="*/ 2075587 w 2270420"/>
                  <a:gd name="connsiteY1713" fmla="*/ 202478 h 239581"/>
                  <a:gd name="connsiteX1714" fmla="*/ 2075587 w 2270420"/>
                  <a:gd name="connsiteY1714" fmla="*/ 201418 h 239581"/>
                  <a:gd name="connsiteX1715" fmla="*/ 2075587 w 2270420"/>
                  <a:gd name="connsiteY1715" fmla="*/ 200358 h 239581"/>
                  <a:gd name="connsiteX1716" fmla="*/ 2075587 w 2270420"/>
                  <a:gd name="connsiteY1716" fmla="*/ 199298 h 239581"/>
                  <a:gd name="connsiteX1717" fmla="*/ 2075587 w 2270420"/>
                  <a:gd name="connsiteY1717" fmla="*/ 198237 h 239581"/>
                  <a:gd name="connsiteX1718" fmla="*/ 2075587 w 2270420"/>
                  <a:gd name="connsiteY1718" fmla="*/ 197177 h 239581"/>
                  <a:gd name="connsiteX1719" fmla="*/ 2075587 w 2270420"/>
                  <a:gd name="connsiteY1719" fmla="*/ 196117 h 239581"/>
                  <a:gd name="connsiteX1720" fmla="*/ 2075587 w 2270420"/>
                  <a:gd name="connsiteY1720" fmla="*/ 195057 h 239581"/>
                  <a:gd name="connsiteX1721" fmla="*/ 2075587 w 2270420"/>
                  <a:gd name="connsiteY1721" fmla="*/ 193997 h 239581"/>
                  <a:gd name="connsiteX1722" fmla="*/ 2075587 w 2270420"/>
                  <a:gd name="connsiteY1722" fmla="*/ 192937 h 239581"/>
                  <a:gd name="connsiteX1723" fmla="*/ 2075587 w 2270420"/>
                  <a:gd name="connsiteY1723" fmla="*/ 191877 h 239581"/>
                  <a:gd name="connsiteX1724" fmla="*/ 2075587 w 2270420"/>
                  <a:gd name="connsiteY1724" fmla="*/ 190817 h 239581"/>
                  <a:gd name="connsiteX1725" fmla="*/ 2040572 w 2270420"/>
                  <a:gd name="connsiteY1725" fmla="*/ 152654 h 239581"/>
                  <a:gd name="connsiteX1726" fmla="*/ 2027840 w 2270420"/>
                  <a:gd name="connsiteY1726" fmla="*/ 149473 h 239581"/>
                  <a:gd name="connsiteX1727" fmla="*/ 2017230 w 2270420"/>
                  <a:gd name="connsiteY1727" fmla="*/ 149473 h 239581"/>
                  <a:gd name="connsiteX1728" fmla="*/ 2017230 w 2270420"/>
                  <a:gd name="connsiteY1728" fmla="*/ 148413 h 239581"/>
                  <a:gd name="connsiteX1729" fmla="*/ 2017230 w 2270420"/>
                  <a:gd name="connsiteY1729" fmla="*/ 147353 h 239581"/>
                  <a:gd name="connsiteX1730" fmla="*/ 2017230 w 2270420"/>
                  <a:gd name="connsiteY1730" fmla="*/ 146293 h 239581"/>
                  <a:gd name="connsiteX1731" fmla="*/ 2017230 w 2270420"/>
                  <a:gd name="connsiteY1731" fmla="*/ 145233 h 239581"/>
                  <a:gd name="connsiteX1732" fmla="*/ 2017230 w 2270420"/>
                  <a:gd name="connsiteY1732" fmla="*/ 144173 h 239581"/>
                  <a:gd name="connsiteX1733" fmla="*/ 2017230 w 2270420"/>
                  <a:gd name="connsiteY1733" fmla="*/ 143113 h 239581"/>
                  <a:gd name="connsiteX1734" fmla="*/ 2017230 w 2270420"/>
                  <a:gd name="connsiteY1734" fmla="*/ 142053 h 239581"/>
                  <a:gd name="connsiteX1735" fmla="*/ 2017230 w 2270420"/>
                  <a:gd name="connsiteY1735" fmla="*/ 140992 h 239581"/>
                  <a:gd name="connsiteX1736" fmla="*/ 2017230 w 2270420"/>
                  <a:gd name="connsiteY1736" fmla="*/ 139932 h 239581"/>
                  <a:gd name="connsiteX1737" fmla="*/ 2017230 w 2270420"/>
                  <a:gd name="connsiteY1737" fmla="*/ 138872 h 239581"/>
                  <a:gd name="connsiteX1738" fmla="*/ 2017230 w 2270420"/>
                  <a:gd name="connsiteY1738" fmla="*/ 137812 h 239581"/>
                  <a:gd name="connsiteX1739" fmla="*/ 2017230 w 2270420"/>
                  <a:gd name="connsiteY1739" fmla="*/ 136752 h 239581"/>
                  <a:gd name="connsiteX1740" fmla="*/ 2017230 w 2270420"/>
                  <a:gd name="connsiteY1740" fmla="*/ 135692 h 239581"/>
                  <a:gd name="connsiteX1741" fmla="*/ 1987521 w 2270420"/>
                  <a:gd name="connsiteY1741" fmla="*/ 102829 h 239581"/>
                  <a:gd name="connsiteX1742" fmla="*/ 2025718 w 2270420"/>
                  <a:gd name="connsiteY1742" fmla="*/ 102829 h 239581"/>
                  <a:gd name="connsiteX1743" fmla="*/ 2025718 w 2270420"/>
                  <a:gd name="connsiteY1743" fmla="*/ 102829 h 239581"/>
                  <a:gd name="connsiteX1744" fmla="*/ 2025718 w 2270420"/>
                  <a:gd name="connsiteY1744" fmla="*/ 103889 h 239581"/>
                  <a:gd name="connsiteX1745" fmla="*/ 2025718 w 2270420"/>
                  <a:gd name="connsiteY1745" fmla="*/ 104949 h 239581"/>
                  <a:gd name="connsiteX1746" fmla="*/ 2025718 w 2270420"/>
                  <a:gd name="connsiteY1746" fmla="*/ 106009 h 239581"/>
                  <a:gd name="connsiteX1747" fmla="*/ 2025718 w 2270420"/>
                  <a:gd name="connsiteY1747" fmla="*/ 107069 h 239581"/>
                  <a:gd name="connsiteX1748" fmla="*/ 2025718 w 2270420"/>
                  <a:gd name="connsiteY1748" fmla="*/ 108129 h 239581"/>
                  <a:gd name="connsiteX1749" fmla="*/ 2025718 w 2270420"/>
                  <a:gd name="connsiteY1749" fmla="*/ 109190 h 239581"/>
                  <a:gd name="connsiteX1750" fmla="*/ 2025718 w 2270420"/>
                  <a:gd name="connsiteY1750" fmla="*/ 110250 h 239581"/>
                  <a:gd name="connsiteX1751" fmla="*/ 2025718 w 2270420"/>
                  <a:gd name="connsiteY1751" fmla="*/ 111310 h 239581"/>
                  <a:gd name="connsiteX1752" fmla="*/ 2025718 w 2270420"/>
                  <a:gd name="connsiteY1752" fmla="*/ 112370 h 239581"/>
                  <a:gd name="connsiteX1753" fmla="*/ 2025718 w 2270420"/>
                  <a:gd name="connsiteY1753" fmla="*/ 113430 h 239581"/>
                  <a:gd name="connsiteX1754" fmla="*/ 2025718 w 2270420"/>
                  <a:gd name="connsiteY1754" fmla="*/ 114490 h 239581"/>
                  <a:gd name="connsiteX1755" fmla="*/ 2025718 w 2270420"/>
                  <a:gd name="connsiteY1755" fmla="*/ 115550 h 239581"/>
                  <a:gd name="connsiteX1756" fmla="*/ 2062854 w 2270420"/>
                  <a:gd name="connsiteY1756" fmla="*/ 153714 h 239581"/>
                  <a:gd name="connsiteX1757" fmla="*/ 2075587 w 2270420"/>
                  <a:gd name="connsiteY1757" fmla="*/ 156894 h 239581"/>
                  <a:gd name="connsiteX1758" fmla="*/ 2087258 w 2270420"/>
                  <a:gd name="connsiteY1758" fmla="*/ 156894 h 239581"/>
                  <a:gd name="connsiteX1759" fmla="*/ 2087258 w 2270420"/>
                  <a:gd name="connsiteY1759" fmla="*/ 157954 h 239581"/>
                  <a:gd name="connsiteX1760" fmla="*/ 2087258 w 2270420"/>
                  <a:gd name="connsiteY1760" fmla="*/ 159014 h 239581"/>
                  <a:gd name="connsiteX1761" fmla="*/ 2087258 w 2270420"/>
                  <a:gd name="connsiteY1761" fmla="*/ 160074 h 239581"/>
                  <a:gd name="connsiteX1762" fmla="*/ 2087258 w 2270420"/>
                  <a:gd name="connsiteY1762" fmla="*/ 161134 h 239581"/>
                  <a:gd name="connsiteX1763" fmla="*/ 2087258 w 2270420"/>
                  <a:gd name="connsiteY1763" fmla="*/ 162194 h 239581"/>
                  <a:gd name="connsiteX1764" fmla="*/ 2087258 w 2270420"/>
                  <a:gd name="connsiteY1764" fmla="*/ 163254 h 239581"/>
                  <a:gd name="connsiteX1765" fmla="*/ 2087258 w 2270420"/>
                  <a:gd name="connsiteY1765" fmla="*/ 164315 h 239581"/>
                  <a:gd name="connsiteX1766" fmla="*/ 2087258 w 2270420"/>
                  <a:gd name="connsiteY1766" fmla="*/ 165374 h 239581"/>
                  <a:gd name="connsiteX1767" fmla="*/ 2087258 w 2270420"/>
                  <a:gd name="connsiteY1767" fmla="*/ 166435 h 239581"/>
                  <a:gd name="connsiteX1768" fmla="*/ 2087258 w 2270420"/>
                  <a:gd name="connsiteY1768" fmla="*/ 167495 h 239581"/>
                  <a:gd name="connsiteX1769" fmla="*/ 2087258 w 2270420"/>
                  <a:gd name="connsiteY1769" fmla="*/ 168555 h 239581"/>
                  <a:gd name="connsiteX1770" fmla="*/ 2087258 w 2270420"/>
                  <a:gd name="connsiteY1770" fmla="*/ 169615 h 239581"/>
                  <a:gd name="connsiteX1771" fmla="*/ 2087258 w 2270420"/>
                  <a:gd name="connsiteY1771" fmla="*/ 170675 h 239581"/>
                  <a:gd name="connsiteX1772" fmla="*/ 2124394 w 2270420"/>
                  <a:gd name="connsiteY1772" fmla="*/ 208838 h 239581"/>
                  <a:gd name="connsiteX1773" fmla="*/ 2137127 w 2270420"/>
                  <a:gd name="connsiteY1773" fmla="*/ 212019 h 239581"/>
                  <a:gd name="connsiteX1774" fmla="*/ 2263390 w 2270420"/>
                  <a:gd name="connsiteY1774" fmla="*/ 212019 h 239581"/>
                  <a:gd name="connsiteX1775" fmla="*/ 2269756 w 2270420"/>
                  <a:gd name="connsiteY1775" fmla="*/ 208838 h 239581"/>
                  <a:gd name="connsiteX1776" fmla="*/ 2269756 w 2270420"/>
                  <a:gd name="connsiteY1776" fmla="*/ 207778 h 239581"/>
                  <a:gd name="connsiteX1777" fmla="*/ 2269756 w 2270420"/>
                  <a:gd name="connsiteY1777" fmla="*/ 206718 h 239581"/>
                  <a:gd name="connsiteX1778" fmla="*/ 2269756 w 2270420"/>
                  <a:gd name="connsiteY1778" fmla="*/ 205658 h 239581"/>
                  <a:gd name="connsiteX1779" fmla="*/ 2269756 w 2270420"/>
                  <a:gd name="connsiteY1779" fmla="*/ 204598 h 239581"/>
                  <a:gd name="connsiteX1780" fmla="*/ 2269756 w 2270420"/>
                  <a:gd name="connsiteY1780" fmla="*/ 203538 h 239581"/>
                  <a:gd name="connsiteX1781" fmla="*/ 2269756 w 2270420"/>
                  <a:gd name="connsiteY1781" fmla="*/ 202478 h 239581"/>
                  <a:gd name="connsiteX1782" fmla="*/ 2269756 w 2270420"/>
                  <a:gd name="connsiteY1782" fmla="*/ 201418 h 239581"/>
                  <a:gd name="connsiteX1783" fmla="*/ 2269756 w 2270420"/>
                  <a:gd name="connsiteY1783" fmla="*/ 200358 h 239581"/>
                  <a:gd name="connsiteX1784" fmla="*/ 2269756 w 2270420"/>
                  <a:gd name="connsiteY1784" fmla="*/ 199298 h 239581"/>
                  <a:gd name="connsiteX1785" fmla="*/ 2269756 w 2270420"/>
                  <a:gd name="connsiteY1785" fmla="*/ 198237 h 239581"/>
                  <a:gd name="connsiteX1786" fmla="*/ 2269756 w 2270420"/>
                  <a:gd name="connsiteY1786" fmla="*/ 197177 h 239581"/>
                  <a:gd name="connsiteX1787" fmla="*/ 2269756 w 2270420"/>
                  <a:gd name="connsiteY1787" fmla="*/ 196117 h 239581"/>
                  <a:gd name="connsiteX1788" fmla="*/ 2269756 w 2270420"/>
                  <a:gd name="connsiteY1788" fmla="*/ 195057 h 239581"/>
                  <a:gd name="connsiteX1789" fmla="*/ 2269756 w 2270420"/>
                  <a:gd name="connsiteY1789" fmla="*/ 193997 h 239581"/>
                  <a:gd name="connsiteX1790" fmla="*/ 2268695 w 2270420"/>
                  <a:gd name="connsiteY1790" fmla="*/ 210959 h 239581"/>
                  <a:gd name="connsiteX1791" fmla="*/ 394908 w 2270420"/>
                  <a:gd name="connsiteY1791" fmla="*/ 109190 h 239581"/>
                  <a:gd name="connsiteX1792" fmla="*/ 388542 w 2270420"/>
                  <a:gd name="connsiteY1792" fmla="*/ 108129 h 239581"/>
                  <a:gd name="connsiteX1793" fmla="*/ 356711 w 2270420"/>
                  <a:gd name="connsiteY1793" fmla="*/ 108129 h 239581"/>
                  <a:gd name="connsiteX1794" fmla="*/ 381115 w 2270420"/>
                  <a:gd name="connsiteY1794" fmla="*/ 75266 h 239581"/>
                  <a:gd name="connsiteX1795" fmla="*/ 381115 w 2270420"/>
                  <a:gd name="connsiteY1795" fmla="*/ 74207 h 239581"/>
                  <a:gd name="connsiteX1796" fmla="*/ 381115 w 2270420"/>
                  <a:gd name="connsiteY1796" fmla="*/ 74207 h 239581"/>
                  <a:gd name="connsiteX1797" fmla="*/ 381115 w 2270420"/>
                  <a:gd name="connsiteY1797" fmla="*/ 73146 h 239581"/>
                  <a:gd name="connsiteX1798" fmla="*/ 381115 w 2270420"/>
                  <a:gd name="connsiteY1798" fmla="*/ 73146 h 239581"/>
                  <a:gd name="connsiteX1799" fmla="*/ 381115 w 2270420"/>
                  <a:gd name="connsiteY1799" fmla="*/ 72086 h 239581"/>
                  <a:gd name="connsiteX1800" fmla="*/ 381115 w 2270420"/>
                  <a:gd name="connsiteY1800" fmla="*/ 72086 h 239581"/>
                  <a:gd name="connsiteX1801" fmla="*/ 381115 w 2270420"/>
                  <a:gd name="connsiteY1801" fmla="*/ 71026 h 239581"/>
                  <a:gd name="connsiteX1802" fmla="*/ 381115 w 2270420"/>
                  <a:gd name="connsiteY1802" fmla="*/ 71026 h 239581"/>
                  <a:gd name="connsiteX1803" fmla="*/ 381115 w 2270420"/>
                  <a:gd name="connsiteY1803" fmla="*/ 69966 h 239581"/>
                  <a:gd name="connsiteX1804" fmla="*/ 381115 w 2270420"/>
                  <a:gd name="connsiteY1804" fmla="*/ 69966 h 239581"/>
                  <a:gd name="connsiteX1805" fmla="*/ 381115 w 2270420"/>
                  <a:gd name="connsiteY1805" fmla="*/ 68906 h 239581"/>
                  <a:gd name="connsiteX1806" fmla="*/ 381115 w 2270420"/>
                  <a:gd name="connsiteY1806" fmla="*/ 68906 h 239581"/>
                  <a:gd name="connsiteX1807" fmla="*/ 381115 w 2270420"/>
                  <a:gd name="connsiteY1807" fmla="*/ 67846 h 239581"/>
                  <a:gd name="connsiteX1808" fmla="*/ 381115 w 2270420"/>
                  <a:gd name="connsiteY1808" fmla="*/ 67846 h 239581"/>
                  <a:gd name="connsiteX1809" fmla="*/ 381115 w 2270420"/>
                  <a:gd name="connsiteY1809" fmla="*/ 66786 h 239581"/>
                  <a:gd name="connsiteX1810" fmla="*/ 381115 w 2270420"/>
                  <a:gd name="connsiteY1810" fmla="*/ 66786 h 239581"/>
                  <a:gd name="connsiteX1811" fmla="*/ 381115 w 2270420"/>
                  <a:gd name="connsiteY1811" fmla="*/ 65726 h 239581"/>
                  <a:gd name="connsiteX1812" fmla="*/ 381115 w 2270420"/>
                  <a:gd name="connsiteY1812" fmla="*/ 65726 h 239581"/>
                  <a:gd name="connsiteX1813" fmla="*/ 381115 w 2270420"/>
                  <a:gd name="connsiteY1813" fmla="*/ 64665 h 239581"/>
                  <a:gd name="connsiteX1814" fmla="*/ 381115 w 2270420"/>
                  <a:gd name="connsiteY1814" fmla="*/ 64665 h 239581"/>
                  <a:gd name="connsiteX1815" fmla="*/ 381115 w 2270420"/>
                  <a:gd name="connsiteY1815" fmla="*/ 63606 h 239581"/>
                  <a:gd name="connsiteX1816" fmla="*/ 381115 w 2270420"/>
                  <a:gd name="connsiteY1816" fmla="*/ 63606 h 239581"/>
                  <a:gd name="connsiteX1817" fmla="*/ 381115 w 2270420"/>
                  <a:gd name="connsiteY1817" fmla="*/ 62546 h 239581"/>
                  <a:gd name="connsiteX1818" fmla="*/ 417190 w 2270420"/>
                  <a:gd name="connsiteY1818" fmla="*/ 62546 h 239581"/>
                  <a:gd name="connsiteX1819" fmla="*/ 394908 w 2270420"/>
                  <a:gd name="connsiteY1819" fmla="*/ 94348 h 239581"/>
                  <a:gd name="connsiteX1820" fmla="*/ 394908 w 2270420"/>
                  <a:gd name="connsiteY1820" fmla="*/ 95408 h 239581"/>
                  <a:gd name="connsiteX1821" fmla="*/ 394908 w 2270420"/>
                  <a:gd name="connsiteY1821" fmla="*/ 95408 h 239581"/>
                  <a:gd name="connsiteX1822" fmla="*/ 394908 w 2270420"/>
                  <a:gd name="connsiteY1822" fmla="*/ 96468 h 239581"/>
                  <a:gd name="connsiteX1823" fmla="*/ 394908 w 2270420"/>
                  <a:gd name="connsiteY1823" fmla="*/ 96468 h 239581"/>
                  <a:gd name="connsiteX1824" fmla="*/ 394908 w 2270420"/>
                  <a:gd name="connsiteY1824" fmla="*/ 97528 h 239581"/>
                  <a:gd name="connsiteX1825" fmla="*/ 394908 w 2270420"/>
                  <a:gd name="connsiteY1825" fmla="*/ 97528 h 239581"/>
                  <a:gd name="connsiteX1826" fmla="*/ 394908 w 2270420"/>
                  <a:gd name="connsiteY1826" fmla="*/ 98589 h 239581"/>
                  <a:gd name="connsiteX1827" fmla="*/ 394908 w 2270420"/>
                  <a:gd name="connsiteY1827" fmla="*/ 98589 h 239581"/>
                  <a:gd name="connsiteX1828" fmla="*/ 394908 w 2270420"/>
                  <a:gd name="connsiteY1828" fmla="*/ 99649 h 239581"/>
                  <a:gd name="connsiteX1829" fmla="*/ 394908 w 2270420"/>
                  <a:gd name="connsiteY1829" fmla="*/ 99649 h 239581"/>
                  <a:gd name="connsiteX1830" fmla="*/ 394908 w 2270420"/>
                  <a:gd name="connsiteY1830" fmla="*/ 100709 h 239581"/>
                  <a:gd name="connsiteX1831" fmla="*/ 394908 w 2270420"/>
                  <a:gd name="connsiteY1831" fmla="*/ 100709 h 239581"/>
                  <a:gd name="connsiteX1832" fmla="*/ 394908 w 2270420"/>
                  <a:gd name="connsiteY1832" fmla="*/ 101769 h 239581"/>
                  <a:gd name="connsiteX1833" fmla="*/ 394908 w 2270420"/>
                  <a:gd name="connsiteY1833" fmla="*/ 101769 h 239581"/>
                  <a:gd name="connsiteX1834" fmla="*/ 394908 w 2270420"/>
                  <a:gd name="connsiteY1834" fmla="*/ 102829 h 239581"/>
                  <a:gd name="connsiteX1835" fmla="*/ 394908 w 2270420"/>
                  <a:gd name="connsiteY1835" fmla="*/ 102829 h 239581"/>
                  <a:gd name="connsiteX1836" fmla="*/ 394908 w 2270420"/>
                  <a:gd name="connsiteY1836" fmla="*/ 103889 h 239581"/>
                  <a:gd name="connsiteX1837" fmla="*/ 394908 w 2270420"/>
                  <a:gd name="connsiteY1837" fmla="*/ 103889 h 239581"/>
                  <a:gd name="connsiteX1838" fmla="*/ 394908 w 2270420"/>
                  <a:gd name="connsiteY1838" fmla="*/ 104949 h 239581"/>
                  <a:gd name="connsiteX1839" fmla="*/ 394908 w 2270420"/>
                  <a:gd name="connsiteY1839" fmla="*/ 104949 h 239581"/>
                  <a:gd name="connsiteX1840" fmla="*/ 394908 w 2270420"/>
                  <a:gd name="connsiteY1840" fmla="*/ 106009 h 239581"/>
                  <a:gd name="connsiteX1841" fmla="*/ 394908 w 2270420"/>
                  <a:gd name="connsiteY1841" fmla="*/ 106009 h 239581"/>
                  <a:gd name="connsiteX1842" fmla="*/ 394908 w 2270420"/>
                  <a:gd name="connsiteY1842" fmla="*/ 107069 h 239581"/>
                  <a:gd name="connsiteX1843" fmla="*/ 394908 w 2270420"/>
                  <a:gd name="connsiteY1843" fmla="*/ 107069 h 239581"/>
                  <a:gd name="connsiteX1844" fmla="*/ 394908 w 2270420"/>
                  <a:gd name="connsiteY1844" fmla="*/ 109190 h 239581"/>
                  <a:gd name="connsiteX1845" fmla="*/ 394908 w 2270420"/>
                  <a:gd name="connsiteY1845" fmla="*/ 109190 h 239581"/>
                  <a:gd name="connsiteX1846" fmla="*/ 394908 w 2270420"/>
                  <a:gd name="connsiteY1846" fmla="*/ 109190 h 239581"/>
                  <a:gd name="connsiteX1847" fmla="*/ 1320130 w 2270420"/>
                  <a:gd name="connsiteY1847" fmla="*/ 133572 h 239581"/>
                  <a:gd name="connsiteX1848" fmla="*/ 1320130 w 2270420"/>
                  <a:gd name="connsiteY1848" fmla="*/ 133572 h 239581"/>
                  <a:gd name="connsiteX1849" fmla="*/ 1328618 w 2270420"/>
                  <a:gd name="connsiteY1849" fmla="*/ 167495 h 239581"/>
                  <a:gd name="connsiteX1850" fmla="*/ 1285116 w 2270420"/>
                  <a:gd name="connsiteY1850" fmla="*/ 167495 h 239581"/>
                  <a:gd name="connsiteX1851" fmla="*/ 1285116 w 2270420"/>
                  <a:gd name="connsiteY1851" fmla="*/ 167495 h 239581"/>
                  <a:gd name="connsiteX1852" fmla="*/ 1285116 w 2270420"/>
                  <a:gd name="connsiteY1852" fmla="*/ 167495 h 239581"/>
                  <a:gd name="connsiteX1853" fmla="*/ 1285116 w 2270420"/>
                  <a:gd name="connsiteY1853" fmla="*/ 166435 h 239581"/>
                  <a:gd name="connsiteX1854" fmla="*/ 1285116 w 2270420"/>
                  <a:gd name="connsiteY1854" fmla="*/ 166435 h 239581"/>
                  <a:gd name="connsiteX1855" fmla="*/ 1285116 w 2270420"/>
                  <a:gd name="connsiteY1855" fmla="*/ 165374 h 239581"/>
                  <a:gd name="connsiteX1856" fmla="*/ 1285116 w 2270420"/>
                  <a:gd name="connsiteY1856" fmla="*/ 165374 h 239581"/>
                  <a:gd name="connsiteX1857" fmla="*/ 1285116 w 2270420"/>
                  <a:gd name="connsiteY1857" fmla="*/ 164315 h 239581"/>
                  <a:gd name="connsiteX1858" fmla="*/ 1285116 w 2270420"/>
                  <a:gd name="connsiteY1858" fmla="*/ 164315 h 239581"/>
                  <a:gd name="connsiteX1859" fmla="*/ 1285116 w 2270420"/>
                  <a:gd name="connsiteY1859" fmla="*/ 163254 h 239581"/>
                  <a:gd name="connsiteX1860" fmla="*/ 1285116 w 2270420"/>
                  <a:gd name="connsiteY1860" fmla="*/ 163254 h 239581"/>
                  <a:gd name="connsiteX1861" fmla="*/ 1285116 w 2270420"/>
                  <a:gd name="connsiteY1861" fmla="*/ 162194 h 239581"/>
                  <a:gd name="connsiteX1862" fmla="*/ 1285116 w 2270420"/>
                  <a:gd name="connsiteY1862" fmla="*/ 162194 h 239581"/>
                  <a:gd name="connsiteX1863" fmla="*/ 1285116 w 2270420"/>
                  <a:gd name="connsiteY1863" fmla="*/ 161134 h 239581"/>
                  <a:gd name="connsiteX1864" fmla="*/ 1285116 w 2270420"/>
                  <a:gd name="connsiteY1864" fmla="*/ 161134 h 239581"/>
                  <a:gd name="connsiteX1865" fmla="*/ 1285116 w 2270420"/>
                  <a:gd name="connsiteY1865" fmla="*/ 160074 h 239581"/>
                  <a:gd name="connsiteX1866" fmla="*/ 1285116 w 2270420"/>
                  <a:gd name="connsiteY1866" fmla="*/ 160074 h 239581"/>
                  <a:gd name="connsiteX1867" fmla="*/ 1285116 w 2270420"/>
                  <a:gd name="connsiteY1867" fmla="*/ 159014 h 239581"/>
                  <a:gd name="connsiteX1868" fmla="*/ 1285116 w 2270420"/>
                  <a:gd name="connsiteY1868" fmla="*/ 159014 h 239581"/>
                  <a:gd name="connsiteX1869" fmla="*/ 1285116 w 2270420"/>
                  <a:gd name="connsiteY1869" fmla="*/ 157954 h 239581"/>
                  <a:gd name="connsiteX1870" fmla="*/ 1285116 w 2270420"/>
                  <a:gd name="connsiteY1870" fmla="*/ 157954 h 239581"/>
                  <a:gd name="connsiteX1871" fmla="*/ 1285116 w 2270420"/>
                  <a:gd name="connsiteY1871" fmla="*/ 156894 h 239581"/>
                  <a:gd name="connsiteX1872" fmla="*/ 1285116 w 2270420"/>
                  <a:gd name="connsiteY1872" fmla="*/ 156894 h 239581"/>
                  <a:gd name="connsiteX1873" fmla="*/ 1285116 w 2270420"/>
                  <a:gd name="connsiteY1873" fmla="*/ 155834 h 239581"/>
                  <a:gd name="connsiteX1874" fmla="*/ 1285116 w 2270420"/>
                  <a:gd name="connsiteY1874" fmla="*/ 155834 h 239581"/>
                  <a:gd name="connsiteX1875" fmla="*/ 1285116 w 2270420"/>
                  <a:gd name="connsiteY1875" fmla="*/ 154774 h 239581"/>
                  <a:gd name="connsiteX1876" fmla="*/ 1285116 w 2270420"/>
                  <a:gd name="connsiteY1876" fmla="*/ 154774 h 239581"/>
                  <a:gd name="connsiteX1877" fmla="*/ 1277689 w 2270420"/>
                  <a:gd name="connsiteY1877" fmla="*/ 121911 h 239581"/>
                  <a:gd name="connsiteX1878" fmla="*/ 1320130 w 2270420"/>
                  <a:gd name="connsiteY1878" fmla="*/ 121911 h 239581"/>
                  <a:gd name="connsiteX1879" fmla="*/ 1320130 w 2270420"/>
                  <a:gd name="connsiteY1879" fmla="*/ 121911 h 239581"/>
                  <a:gd name="connsiteX1880" fmla="*/ 1320130 w 2270420"/>
                  <a:gd name="connsiteY1880" fmla="*/ 122971 h 239581"/>
                  <a:gd name="connsiteX1881" fmla="*/ 1320130 w 2270420"/>
                  <a:gd name="connsiteY1881" fmla="*/ 124031 h 239581"/>
                  <a:gd name="connsiteX1882" fmla="*/ 1320130 w 2270420"/>
                  <a:gd name="connsiteY1882" fmla="*/ 125091 h 239581"/>
                  <a:gd name="connsiteX1883" fmla="*/ 1320130 w 2270420"/>
                  <a:gd name="connsiteY1883" fmla="*/ 126151 h 239581"/>
                  <a:gd name="connsiteX1884" fmla="*/ 1320130 w 2270420"/>
                  <a:gd name="connsiteY1884" fmla="*/ 127211 h 239581"/>
                  <a:gd name="connsiteX1885" fmla="*/ 1320130 w 2270420"/>
                  <a:gd name="connsiteY1885" fmla="*/ 128271 h 239581"/>
                  <a:gd name="connsiteX1886" fmla="*/ 1320130 w 2270420"/>
                  <a:gd name="connsiteY1886" fmla="*/ 129331 h 239581"/>
                  <a:gd name="connsiteX1887" fmla="*/ 1320130 w 2270420"/>
                  <a:gd name="connsiteY1887" fmla="*/ 130391 h 239581"/>
                  <a:gd name="connsiteX1888" fmla="*/ 1320130 w 2270420"/>
                  <a:gd name="connsiteY1888" fmla="*/ 131452 h 239581"/>
                  <a:gd name="connsiteX1889" fmla="*/ 1320130 w 2270420"/>
                  <a:gd name="connsiteY1889" fmla="*/ 132512 h 239581"/>
                  <a:gd name="connsiteX1890" fmla="*/ 1320130 w 2270420"/>
                  <a:gd name="connsiteY1890" fmla="*/ 133572 h 239581"/>
                  <a:gd name="connsiteX1891" fmla="*/ 1320130 w 2270420"/>
                  <a:gd name="connsiteY1891" fmla="*/ 134632 h 239581"/>
                  <a:gd name="connsiteX1892" fmla="*/ 1320130 w 2270420"/>
                  <a:gd name="connsiteY1892" fmla="*/ 135692 h 239581"/>
                  <a:gd name="connsiteX1893" fmla="*/ 1320130 w 2270420"/>
                  <a:gd name="connsiteY1893" fmla="*/ 136752 h 239581"/>
                  <a:gd name="connsiteX1894" fmla="*/ 1320130 w 2270420"/>
                  <a:gd name="connsiteY1894" fmla="*/ 137812 h 239581"/>
                  <a:gd name="connsiteX1895" fmla="*/ 1320130 w 2270420"/>
                  <a:gd name="connsiteY1895" fmla="*/ 138872 h 239581"/>
                  <a:gd name="connsiteX1896" fmla="*/ 1320130 w 2270420"/>
                  <a:gd name="connsiteY1896" fmla="*/ 139932 h 239581"/>
                  <a:gd name="connsiteX1897" fmla="*/ 1320130 w 2270420"/>
                  <a:gd name="connsiteY1897" fmla="*/ 140992 h 239581"/>
                  <a:gd name="connsiteX1898" fmla="*/ 1320130 w 2270420"/>
                  <a:gd name="connsiteY1898" fmla="*/ 142053 h 239581"/>
                  <a:gd name="connsiteX1899" fmla="*/ 1320130 w 2270420"/>
                  <a:gd name="connsiteY1899" fmla="*/ 143113 h 239581"/>
                  <a:gd name="connsiteX1900" fmla="*/ 1320130 w 2270420"/>
                  <a:gd name="connsiteY1900" fmla="*/ 144173 h 239581"/>
                  <a:gd name="connsiteX1901" fmla="*/ 1320130 w 2270420"/>
                  <a:gd name="connsiteY1901" fmla="*/ 133572 h 239581"/>
                  <a:gd name="connsiteX1902" fmla="*/ 1320130 w 2270420"/>
                  <a:gd name="connsiteY1902" fmla="*/ 133572 h 239581"/>
                  <a:gd name="connsiteX1903" fmla="*/ 924364 w 2270420"/>
                  <a:gd name="connsiteY1903" fmla="*/ 133572 h 239581"/>
                  <a:gd name="connsiteX1904" fmla="*/ 924364 w 2270420"/>
                  <a:gd name="connsiteY1904" fmla="*/ 132512 h 239581"/>
                  <a:gd name="connsiteX1905" fmla="*/ 924364 w 2270420"/>
                  <a:gd name="connsiteY1905" fmla="*/ 132512 h 239581"/>
                  <a:gd name="connsiteX1906" fmla="*/ 924364 w 2270420"/>
                  <a:gd name="connsiteY1906" fmla="*/ 131452 h 239581"/>
                  <a:gd name="connsiteX1907" fmla="*/ 924364 w 2270420"/>
                  <a:gd name="connsiteY1907" fmla="*/ 131452 h 239581"/>
                  <a:gd name="connsiteX1908" fmla="*/ 924364 w 2270420"/>
                  <a:gd name="connsiteY1908" fmla="*/ 130391 h 239581"/>
                  <a:gd name="connsiteX1909" fmla="*/ 924364 w 2270420"/>
                  <a:gd name="connsiteY1909" fmla="*/ 130391 h 239581"/>
                  <a:gd name="connsiteX1910" fmla="*/ 924364 w 2270420"/>
                  <a:gd name="connsiteY1910" fmla="*/ 129331 h 239581"/>
                  <a:gd name="connsiteX1911" fmla="*/ 924364 w 2270420"/>
                  <a:gd name="connsiteY1911" fmla="*/ 129331 h 239581"/>
                  <a:gd name="connsiteX1912" fmla="*/ 924364 w 2270420"/>
                  <a:gd name="connsiteY1912" fmla="*/ 128271 h 239581"/>
                  <a:gd name="connsiteX1913" fmla="*/ 924364 w 2270420"/>
                  <a:gd name="connsiteY1913" fmla="*/ 128271 h 239581"/>
                  <a:gd name="connsiteX1914" fmla="*/ 924364 w 2270420"/>
                  <a:gd name="connsiteY1914" fmla="*/ 127211 h 239581"/>
                  <a:gd name="connsiteX1915" fmla="*/ 924364 w 2270420"/>
                  <a:gd name="connsiteY1915" fmla="*/ 127211 h 239581"/>
                  <a:gd name="connsiteX1916" fmla="*/ 924364 w 2270420"/>
                  <a:gd name="connsiteY1916" fmla="*/ 126151 h 239581"/>
                  <a:gd name="connsiteX1917" fmla="*/ 924364 w 2270420"/>
                  <a:gd name="connsiteY1917" fmla="*/ 126151 h 239581"/>
                  <a:gd name="connsiteX1918" fmla="*/ 924364 w 2270420"/>
                  <a:gd name="connsiteY1918" fmla="*/ 125091 h 239581"/>
                  <a:gd name="connsiteX1919" fmla="*/ 924364 w 2270420"/>
                  <a:gd name="connsiteY1919" fmla="*/ 125091 h 239581"/>
                  <a:gd name="connsiteX1920" fmla="*/ 924364 w 2270420"/>
                  <a:gd name="connsiteY1920" fmla="*/ 124031 h 239581"/>
                  <a:gd name="connsiteX1921" fmla="*/ 924364 w 2270420"/>
                  <a:gd name="connsiteY1921" fmla="*/ 124031 h 239581"/>
                  <a:gd name="connsiteX1922" fmla="*/ 924364 w 2270420"/>
                  <a:gd name="connsiteY1922" fmla="*/ 122971 h 239581"/>
                  <a:gd name="connsiteX1923" fmla="*/ 924364 w 2270420"/>
                  <a:gd name="connsiteY1923" fmla="*/ 122971 h 239581"/>
                  <a:gd name="connsiteX1924" fmla="*/ 924364 w 2270420"/>
                  <a:gd name="connsiteY1924" fmla="*/ 121911 h 239581"/>
                  <a:gd name="connsiteX1925" fmla="*/ 924364 w 2270420"/>
                  <a:gd name="connsiteY1925" fmla="*/ 121911 h 239581"/>
                  <a:gd name="connsiteX1926" fmla="*/ 924364 w 2270420"/>
                  <a:gd name="connsiteY1926" fmla="*/ 120851 h 239581"/>
                  <a:gd name="connsiteX1927" fmla="*/ 924364 w 2270420"/>
                  <a:gd name="connsiteY1927" fmla="*/ 120851 h 239581"/>
                  <a:gd name="connsiteX1928" fmla="*/ 966806 w 2270420"/>
                  <a:gd name="connsiteY1928" fmla="*/ 120851 h 239581"/>
                  <a:gd name="connsiteX1929" fmla="*/ 963622 w 2270420"/>
                  <a:gd name="connsiteY1929" fmla="*/ 153714 h 239581"/>
                  <a:gd name="connsiteX1930" fmla="*/ 963622 w 2270420"/>
                  <a:gd name="connsiteY1930" fmla="*/ 153714 h 239581"/>
                  <a:gd name="connsiteX1931" fmla="*/ 963622 w 2270420"/>
                  <a:gd name="connsiteY1931" fmla="*/ 154774 h 239581"/>
                  <a:gd name="connsiteX1932" fmla="*/ 963622 w 2270420"/>
                  <a:gd name="connsiteY1932" fmla="*/ 154774 h 239581"/>
                  <a:gd name="connsiteX1933" fmla="*/ 963622 w 2270420"/>
                  <a:gd name="connsiteY1933" fmla="*/ 155834 h 239581"/>
                  <a:gd name="connsiteX1934" fmla="*/ 963622 w 2270420"/>
                  <a:gd name="connsiteY1934" fmla="*/ 155834 h 239581"/>
                  <a:gd name="connsiteX1935" fmla="*/ 963622 w 2270420"/>
                  <a:gd name="connsiteY1935" fmla="*/ 156894 h 239581"/>
                  <a:gd name="connsiteX1936" fmla="*/ 963622 w 2270420"/>
                  <a:gd name="connsiteY1936" fmla="*/ 156894 h 239581"/>
                  <a:gd name="connsiteX1937" fmla="*/ 963622 w 2270420"/>
                  <a:gd name="connsiteY1937" fmla="*/ 157954 h 239581"/>
                  <a:gd name="connsiteX1938" fmla="*/ 963622 w 2270420"/>
                  <a:gd name="connsiteY1938" fmla="*/ 157954 h 239581"/>
                  <a:gd name="connsiteX1939" fmla="*/ 963622 w 2270420"/>
                  <a:gd name="connsiteY1939" fmla="*/ 159014 h 239581"/>
                  <a:gd name="connsiteX1940" fmla="*/ 963622 w 2270420"/>
                  <a:gd name="connsiteY1940" fmla="*/ 159014 h 239581"/>
                  <a:gd name="connsiteX1941" fmla="*/ 963622 w 2270420"/>
                  <a:gd name="connsiteY1941" fmla="*/ 160074 h 239581"/>
                  <a:gd name="connsiteX1942" fmla="*/ 963622 w 2270420"/>
                  <a:gd name="connsiteY1942" fmla="*/ 160074 h 239581"/>
                  <a:gd name="connsiteX1943" fmla="*/ 963622 w 2270420"/>
                  <a:gd name="connsiteY1943" fmla="*/ 161134 h 239581"/>
                  <a:gd name="connsiteX1944" fmla="*/ 963622 w 2270420"/>
                  <a:gd name="connsiteY1944" fmla="*/ 161134 h 239581"/>
                  <a:gd name="connsiteX1945" fmla="*/ 963622 w 2270420"/>
                  <a:gd name="connsiteY1945" fmla="*/ 162194 h 239581"/>
                  <a:gd name="connsiteX1946" fmla="*/ 963622 w 2270420"/>
                  <a:gd name="connsiteY1946" fmla="*/ 162194 h 239581"/>
                  <a:gd name="connsiteX1947" fmla="*/ 963622 w 2270420"/>
                  <a:gd name="connsiteY1947" fmla="*/ 163254 h 239581"/>
                  <a:gd name="connsiteX1948" fmla="*/ 963622 w 2270420"/>
                  <a:gd name="connsiteY1948" fmla="*/ 163254 h 239581"/>
                  <a:gd name="connsiteX1949" fmla="*/ 963622 w 2270420"/>
                  <a:gd name="connsiteY1949" fmla="*/ 164315 h 239581"/>
                  <a:gd name="connsiteX1950" fmla="*/ 963622 w 2270420"/>
                  <a:gd name="connsiteY1950" fmla="*/ 164315 h 239581"/>
                  <a:gd name="connsiteX1951" fmla="*/ 963622 w 2270420"/>
                  <a:gd name="connsiteY1951" fmla="*/ 165374 h 239581"/>
                  <a:gd name="connsiteX1952" fmla="*/ 963622 w 2270420"/>
                  <a:gd name="connsiteY1952" fmla="*/ 165374 h 239581"/>
                  <a:gd name="connsiteX1953" fmla="*/ 963622 w 2270420"/>
                  <a:gd name="connsiteY1953" fmla="*/ 166435 h 239581"/>
                  <a:gd name="connsiteX1954" fmla="*/ 963622 w 2270420"/>
                  <a:gd name="connsiteY1954" fmla="*/ 166435 h 239581"/>
                  <a:gd name="connsiteX1955" fmla="*/ 963622 w 2270420"/>
                  <a:gd name="connsiteY1955" fmla="*/ 166435 h 239581"/>
                  <a:gd name="connsiteX1956" fmla="*/ 919059 w 2270420"/>
                  <a:gd name="connsiteY1956" fmla="*/ 166435 h 239581"/>
                  <a:gd name="connsiteX1957" fmla="*/ 924364 w 2270420"/>
                  <a:gd name="connsiteY1957" fmla="*/ 133572 h 239581"/>
                  <a:gd name="connsiteX1958" fmla="*/ 924364 w 2270420"/>
                  <a:gd name="connsiteY1958" fmla="*/ 133572 h 239581"/>
                  <a:gd name="connsiteX1959" fmla="*/ 546636 w 2270420"/>
                  <a:gd name="connsiteY1959" fmla="*/ 74207 h 239581"/>
                  <a:gd name="connsiteX1960" fmla="*/ 546636 w 2270420"/>
                  <a:gd name="connsiteY1960" fmla="*/ 74207 h 239581"/>
                  <a:gd name="connsiteX1961" fmla="*/ 546636 w 2270420"/>
                  <a:gd name="connsiteY1961" fmla="*/ 73146 h 239581"/>
                  <a:gd name="connsiteX1962" fmla="*/ 546636 w 2270420"/>
                  <a:gd name="connsiteY1962" fmla="*/ 73146 h 239581"/>
                  <a:gd name="connsiteX1963" fmla="*/ 546636 w 2270420"/>
                  <a:gd name="connsiteY1963" fmla="*/ 72086 h 239581"/>
                  <a:gd name="connsiteX1964" fmla="*/ 546636 w 2270420"/>
                  <a:gd name="connsiteY1964" fmla="*/ 72086 h 239581"/>
                  <a:gd name="connsiteX1965" fmla="*/ 546636 w 2270420"/>
                  <a:gd name="connsiteY1965" fmla="*/ 71026 h 239581"/>
                  <a:gd name="connsiteX1966" fmla="*/ 546636 w 2270420"/>
                  <a:gd name="connsiteY1966" fmla="*/ 71026 h 239581"/>
                  <a:gd name="connsiteX1967" fmla="*/ 546636 w 2270420"/>
                  <a:gd name="connsiteY1967" fmla="*/ 69966 h 239581"/>
                  <a:gd name="connsiteX1968" fmla="*/ 546636 w 2270420"/>
                  <a:gd name="connsiteY1968" fmla="*/ 69966 h 239581"/>
                  <a:gd name="connsiteX1969" fmla="*/ 546636 w 2270420"/>
                  <a:gd name="connsiteY1969" fmla="*/ 68906 h 239581"/>
                  <a:gd name="connsiteX1970" fmla="*/ 546636 w 2270420"/>
                  <a:gd name="connsiteY1970" fmla="*/ 68906 h 239581"/>
                  <a:gd name="connsiteX1971" fmla="*/ 546636 w 2270420"/>
                  <a:gd name="connsiteY1971" fmla="*/ 67846 h 239581"/>
                  <a:gd name="connsiteX1972" fmla="*/ 546636 w 2270420"/>
                  <a:gd name="connsiteY1972" fmla="*/ 67846 h 239581"/>
                  <a:gd name="connsiteX1973" fmla="*/ 546636 w 2270420"/>
                  <a:gd name="connsiteY1973" fmla="*/ 66786 h 239581"/>
                  <a:gd name="connsiteX1974" fmla="*/ 546636 w 2270420"/>
                  <a:gd name="connsiteY1974" fmla="*/ 66786 h 239581"/>
                  <a:gd name="connsiteX1975" fmla="*/ 546636 w 2270420"/>
                  <a:gd name="connsiteY1975" fmla="*/ 65726 h 239581"/>
                  <a:gd name="connsiteX1976" fmla="*/ 546636 w 2270420"/>
                  <a:gd name="connsiteY1976" fmla="*/ 65726 h 239581"/>
                  <a:gd name="connsiteX1977" fmla="*/ 546636 w 2270420"/>
                  <a:gd name="connsiteY1977" fmla="*/ 64665 h 239581"/>
                  <a:gd name="connsiteX1978" fmla="*/ 546636 w 2270420"/>
                  <a:gd name="connsiteY1978" fmla="*/ 64665 h 239581"/>
                  <a:gd name="connsiteX1979" fmla="*/ 546636 w 2270420"/>
                  <a:gd name="connsiteY1979" fmla="*/ 63606 h 239581"/>
                  <a:gd name="connsiteX1980" fmla="*/ 546636 w 2270420"/>
                  <a:gd name="connsiteY1980" fmla="*/ 63606 h 239581"/>
                  <a:gd name="connsiteX1981" fmla="*/ 546636 w 2270420"/>
                  <a:gd name="connsiteY1981" fmla="*/ 62546 h 239581"/>
                  <a:gd name="connsiteX1982" fmla="*/ 583772 w 2270420"/>
                  <a:gd name="connsiteY1982" fmla="*/ 62546 h 239581"/>
                  <a:gd name="connsiteX1983" fmla="*/ 567857 w 2270420"/>
                  <a:gd name="connsiteY1983" fmla="*/ 94348 h 239581"/>
                  <a:gd name="connsiteX1984" fmla="*/ 567857 w 2270420"/>
                  <a:gd name="connsiteY1984" fmla="*/ 95408 h 239581"/>
                  <a:gd name="connsiteX1985" fmla="*/ 567857 w 2270420"/>
                  <a:gd name="connsiteY1985" fmla="*/ 95408 h 239581"/>
                  <a:gd name="connsiteX1986" fmla="*/ 567857 w 2270420"/>
                  <a:gd name="connsiteY1986" fmla="*/ 96468 h 239581"/>
                  <a:gd name="connsiteX1987" fmla="*/ 567857 w 2270420"/>
                  <a:gd name="connsiteY1987" fmla="*/ 96468 h 239581"/>
                  <a:gd name="connsiteX1988" fmla="*/ 567857 w 2270420"/>
                  <a:gd name="connsiteY1988" fmla="*/ 97528 h 239581"/>
                  <a:gd name="connsiteX1989" fmla="*/ 567857 w 2270420"/>
                  <a:gd name="connsiteY1989" fmla="*/ 97528 h 239581"/>
                  <a:gd name="connsiteX1990" fmla="*/ 567857 w 2270420"/>
                  <a:gd name="connsiteY1990" fmla="*/ 98589 h 239581"/>
                  <a:gd name="connsiteX1991" fmla="*/ 567857 w 2270420"/>
                  <a:gd name="connsiteY1991" fmla="*/ 98589 h 239581"/>
                  <a:gd name="connsiteX1992" fmla="*/ 567857 w 2270420"/>
                  <a:gd name="connsiteY1992" fmla="*/ 99649 h 239581"/>
                  <a:gd name="connsiteX1993" fmla="*/ 567857 w 2270420"/>
                  <a:gd name="connsiteY1993" fmla="*/ 99649 h 239581"/>
                  <a:gd name="connsiteX1994" fmla="*/ 567857 w 2270420"/>
                  <a:gd name="connsiteY1994" fmla="*/ 100709 h 239581"/>
                  <a:gd name="connsiteX1995" fmla="*/ 567857 w 2270420"/>
                  <a:gd name="connsiteY1995" fmla="*/ 100709 h 239581"/>
                  <a:gd name="connsiteX1996" fmla="*/ 567857 w 2270420"/>
                  <a:gd name="connsiteY1996" fmla="*/ 101769 h 239581"/>
                  <a:gd name="connsiteX1997" fmla="*/ 567857 w 2270420"/>
                  <a:gd name="connsiteY1997" fmla="*/ 101769 h 239581"/>
                  <a:gd name="connsiteX1998" fmla="*/ 567857 w 2270420"/>
                  <a:gd name="connsiteY1998" fmla="*/ 102829 h 239581"/>
                  <a:gd name="connsiteX1999" fmla="*/ 567857 w 2270420"/>
                  <a:gd name="connsiteY1999" fmla="*/ 102829 h 239581"/>
                  <a:gd name="connsiteX2000" fmla="*/ 567857 w 2270420"/>
                  <a:gd name="connsiteY2000" fmla="*/ 103889 h 239581"/>
                  <a:gd name="connsiteX2001" fmla="*/ 567857 w 2270420"/>
                  <a:gd name="connsiteY2001" fmla="*/ 103889 h 239581"/>
                  <a:gd name="connsiteX2002" fmla="*/ 567857 w 2270420"/>
                  <a:gd name="connsiteY2002" fmla="*/ 104949 h 239581"/>
                  <a:gd name="connsiteX2003" fmla="*/ 567857 w 2270420"/>
                  <a:gd name="connsiteY2003" fmla="*/ 104949 h 239581"/>
                  <a:gd name="connsiteX2004" fmla="*/ 567857 w 2270420"/>
                  <a:gd name="connsiteY2004" fmla="*/ 106009 h 239581"/>
                  <a:gd name="connsiteX2005" fmla="*/ 567857 w 2270420"/>
                  <a:gd name="connsiteY2005" fmla="*/ 106009 h 239581"/>
                  <a:gd name="connsiteX2006" fmla="*/ 567857 w 2270420"/>
                  <a:gd name="connsiteY2006" fmla="*/ 107069 h 239581"/>
                  <a:gd name="connsiteX2007" fmla="*/ 567857 w 2270420"/>
                  <a:gd name="connsiteY2007" fmla="*/ 107069 h 239581"/>
                  <a:gd name="connsiteX2008" fmla="*/ 567857 w 2270420"/>
                  <a:gd name="connsiteY2008" fmla="*/ 107069 h 239581"/>
                  <a:gd name="connsiteX2009" fmla="*/ 564674 w 2270420"/>
                  <a:gd name="connsiteY2009" fmla="*/ 107069 h 239581"/>
                  <a:gd name="connsiteX2010" fmla="*/ 528598 w 2270420"/>
                  <a:gd name="connsiteY2010" fmla="*/ 107069 h 239581"/>
                  <a:gd name="connsiteX2011" fmla="*/ 546636 w 2270420"/>
                  <a:gd name="connsiteY2011" fmla="*/ 74207 h 239581"/>
                  <a:gd name="connsiteX2012" fmla="*/ 546636 w 2270420"/>
                  <a:gd name="connsiteY2012" fmla="*/ 74207 h 239581"/>
                  <a:gd name="connsiteX2013" fmla="*/ 712157 w 2270420"/>
                  <a:gd name="connsiteY2013" fmla="*/ 74207 h 239581"/>
                  <a:gd name="connsiteX2014" fmla="*/ 712157 w 2270420"/>
                  <a:gd name="connsiteY2014" fmla="*/ 74207 h 239581"/>
                  <a:gd name="connsiteX2015" fmla="*/ 712157 w 2270420"/>
                  <a:gd name="connsiteY2015" fmla="*/ 73146 h 239581"/>
                  <a:gd name="connsiteX2016" fmla="*/ 712157 w 2270420"/>
                  <a:gd name="connsiteY2016" fmla="*/ 73146 h 239581"/>
                  <a:gd name="connsiteX2017" fmla="*/ 712157 w 2270420"/>
                  <a:gd name="connsiteY2017" fmla="*/ 72086 h 239581"/>
                  <a:gd name="connsiteX2018" fmla="*/ 712157 w 2270420"/>
                  <a:gd name="connsiteY2018" fmla="*/ 72086 h 239581"/>
                  <a:gd name="connsiteX2019" fmla="*/ 712157 w 2270420"/>
                  <a:gd name="connsiteY2019" fmla="*/ 71026 h 239581"/>
                  <a:gd name="connsiteX2020" fmla="*/ 712157 w 2270420"/>
                  <a:gd name="connsiteY2020" fmla="*/ 71026 h 239581"/>
                  <a:gd name="connsiteX2021" fmla="*/ 712157 w 2270420"/>
                  <a:gd name="connsiteY2021" fmla="*/ 69966 h 239581"/>
                  <a:gd name="connsiteX2022" fmla="*/ 712157 w 2270420"/>
                  <a:gd name="connsiteY2022" fmla="*/ 69966 h 239581"/>
                  <a:gd name="connsiteX2023" fmla="*/ 712157 w 2270420"/>
                  <a:gd name="connsiteY2023" fmla="*/ 68906 h 239581"/>
                  <a:gd name="connsiteX2024" fmla="*/ 712157 w 2270420"/>
                  <a:gd name="connsiteY2024" fmla="*/ 68906 h 239581"/>
                  <a:gd name="connsiteX2025" fmla="*/ 712157 w 2270420"/>
                  <a:gd name="connsiteY2025" fmla="*/ 67846 h 239581"/>
                  <a:gd name="connsiteX2026" fmla="*/ 712157 w 2270420"/>
                  <a:gd name="connsiteY2026" fmla="*/ 67846 h 239581"/>
                  <a:gd name="connsiteX2027" fmla="*/ 712157 w 2270420"/>
                  <a:gd name="connsiteY2027" fmla="*/ 66786 h 239581"/>
                  <a:gd name="connsiteX2028" fmla="*/ 712157 w 2270420"/>
                  <a:gd name="connsiteY2028" fmla="*/ 66786 h 239581"/>
                  <a:gd name="connsiteX2029" fmla="*/ 712157 w 2270420"/>
                  <a:gd name="connsiteY2029" fmla="*/ 65726 h 239581"/>
                  <a:gd name="connsiteX2030" fmla="*/ 712157 w 2270420"/>
                  <a:gd name="connsiteY2030" fmla="*/ 65726 h 239581"/>
                  <a:gd name="connsiteX2031" fmla="*/ 712157 w 2270420"/>
                  <a:gd name="connsiteY2031" fmla="*/ 64665 h 239581"/>
                  <a:gd name="connsiteX2032" fmla="*/ 712157 w 2270420"/>
                  <a:gd name="connsiteY2032" fmla="*/ 64665 h 239581"/>
                  <a:gd name="connsiteX2033" fmla="*/ 712157 w 2270420"/>
                  <a:gd name="connsiteY2033" fmla="*/ 63606 h 239581"/>
                  <a:gd name="connsiteX2034" fmla="*/ 712157 w 2270420"/>
                  <a:gd name="connsiteY2034" fmla="*/ 63606 h 239581"/>
                  <a:gd name="connsiteX2035" fmla="*/ 712157 w 2270420"/>
                  <a:gd name="connsiteY2035" fmla="*/ 62546 h 239581"/>
                  <a:gd name="connsiteX2036" fmla="*/ 750355 w 2270420"/>
                  <a:gd name="connsiteY2036" fmla="*/ 62546 h 239581"/>
                  <a:gd name="connsiteX2037" fmla="*/ 739744 w 2270420"/>
                  <a:gd name="connsiteY2037" fmla="*/ 94348 h 239581"/>
                  <a:gd name="connsiteX2038" fmla="*/ 739744 w 2270420"/>
                  <a:gd name="connsiteY2038" fmla="*/ 95408 h 239581"/>
                  <a:gd name="connsiteX2039" fmla="*/ 739744 w 2270420"/>
                  <a:gd name="connsiteY2039" fmla="*/ 96468 h 239581"/>
                  <a:gd name="connsiteX2040" fmla="*/ 739744 w 2270420"/>
                  <a:gd name="connsiteY2040" fmla="*/ 97528 h 239581"/>
                  <a:gd name="connsiteX2041" fmla="*/ 739744 w 2270420"/>
                  <a:gd name="connsiteY2041" fmla="*/ 98589 h 239581"/>
                  <a:gd name="connsiteX2042" fmla="*/ 739744 w 2270420"/>
                  <a:gd name="connsiteY2042" fmla="*/ 99649 h 239581"/>
                  <a:gd name="connsiteX2043" fmla="*/ 739744 w 2270420"/>
                  <a:gd name="connsiteY2043" fmla="*/ 100709 h 239581"/>
                  <a:gd name="connsiteX2044" fmla="*/ 739744 w 2270420"/>
                  <a:gd name="connsiteY2044" fmla="*/ 101769 h 239581"/>
                  <a:gd name="connsiteX2045" fmla="*/ 739744 w 2270420"/>
                  <a:gd name="connsiteY2045" fmla="*/ 102829 h 239581"/>
                  <a:gd name="connsiteX2046" fmla="*/ 739744 w 2270420"/>
                  <a:gd name="connsiteY2046" fmla="*/ 103889 h 239581"/>
                  <a:gd name="connsiteX2047" fmla="*/ 739744 w 2270420"/>
                  <a:gd name="connsiteY2047" fmla="*/ 104949 h 239581"/>
                  <a:gd name="connsiteX2048" fmla="*/ 739744 w 2270420"/>
                  <a:gd name="connsiteY2048" fmla="*/ 106009 h 239581"/>
                  <a:gd name="connsiteX2049" fmla="*/ 739744 w 2270420"/>
                  <a:gd name="connsiteY2049" fmla="*/ 107069 h 239581"/>
                  <a:gd name="connsiteX2050" fmla="*/ 739744 w 2270420"/>
                  <a:gd name="connsiteY2050" fmla="*/ 108129 h 239581"/>
                  <a:gd name="connsiteX2051" fmla="*/ 739744 w 2270420"/>
                  <a:gd name="connsiteY2051" fmla="*/ 109190 h 239581"/>
                  <a:gd name="connsiteX2052" fmla="*/ 739744 w 2270420"/>
                  <a:gd name="connsiteY2052" fmla="*/ 110250 h 239581"/>
                  <a:gd name="connsiteX2053" fmla="*/ 739744 w 2270420"/>
                  <a:gd name="connsiteY2053" fmla="*/ 111310 h 239581"/>
                  <a:gd name="connsiteX2054" fmla="*/ 739744 w 2270420"/>
                  <a:gd name="connsiteY2054" fmla="*/ 112370 h 239581"/>
                  <a:gd name="connsiteX2055" fmla="*/ 739744 w 2270420"/>
                  <a:gd name="connsiteY2055" fmla="*/ 113430 h 239581"/>
                  <a:gd name="connsiteX2056" fmla="*/ 739744 w 2270420"/>
                  <a:gd name="connsiteY2056" fmla="*/ 114490 h 239581"/>
                  <a:gd name="connsiteX2057" fmla="*/ 739744 w 2270420"/>
                  <a:gd name="connsiteY2057" fmla="*/ 115550 h 239581"/>
                  <a:gd name="connsiteX2058" fmla="*/ 739744 w 2270420"/>
                  <a:gd name="connsiteY2058" fmla="*/ 116610 h 239581"/>
                  <a:gd name="connsiteX2059" fmla="*/ 739744 w 2270420"/>
                  <a:gd name="connsiteY2059" fmla="*/ 117670 h 239581"/>
                  <a:gd name="connsiteX2060" fmla="*/ 739744 w 2270420"/>
                  <a:gd name="connsiteY2060" fmla="*/ 118730 h 239581"/>
                  <a:gd name="connsiteX2061" fmla="*/ 739744 w 2270420"/>
                  <a:gd name="connsiteY2061" fmla="*/ 119791 h 239581"/>
                  <a:gd name="connsiteX2062" fmla="*/ 739744 w 2270420"/>
                  <a:gd name="connsiteY2062" fmla="*/ 119791 h 239581"/>
                  <a:gd name="connsiteX2063" fmla="*/ 739744 w 2270420"/>
                  <a:gd name="connsiteY2063" fmla="*/ 119791 h 239581"/>
                  <a:gd name="connsiteX2064" fmla="*/ 699425 w 2270420"/>
                  <a:gd name="connsiteY2064" fmla="*/ 119791 h 239581"/>
                  <a:gd name="connsiteX2065" fmla="*/ 712157 w 2270420"/>
                  <a:gd name="connsiteY2065" fmla="*/ 74207 h 239581"/>
                  <a:gd name="connsiteX2066" fmla="*/ 712157 w 2270420"/>
                  <a:gd name="connsiteY2066" fmla="*/ 74207 h 239581"/>
                  <a:gd name="connsiteX2067" fmla="*/ 913754 w 2270420"/>
                  <a:gd name="connsiteY2067" fmla="*/ 91168 h 239581"/>
                  <a:gd name="connsiteX2068" fmla="*/ 913754 w 2270420"/>
                  <a:gd name="connsiteY2068" fmla="*/ 91168 h 239581"/>
                  <a:gd name="connsiteX2069" fmla="*/ 913754 w 2270420"/>
                  <a:gd name="connsiteY2069" fmla="*/ 92228 h 239581"/>
                  <a:gd name="connsiteX2070" fmla="*/ 913754 w 2270420"/>
                  <a:gd name="connsiteY2070" fmla="*/ 93288 h 239581"/>
                  <a:gd name="connsiteX2071" fmla="*/ 913754 w 2270420"/>
                  <a:gd name="connsiteY2071" fmla="*/ 93288 h 239581"/>
                  <a:gd name="connsiteX2072" fmla="*/ 913754 w 2270420"/>
                  <a:gd name="connsiteY2072" fmla="*/ 94348 h 239581"/>
                  <a:gd name="connsiteX2073" fmla="*/ 913754 w 2270420"/>
                  <a:gd name="connsiteY2073" fmla="*/ 94348 h 239581"/>
                  <a:gd name="connsiteX2074" fmla="*/ 913754 w 2270420"/>
                  <a:gd name="connsiteY2074" fmla="*/ 95408 h 239581"/>
                  <a:gd name="connsiteX2075" fmla="*/ 913754 w 2270420"/>
                  <a:gd name="connsiteY2075" fmla="*/ 95408 h 239581"/>
                  <a:gd name="connsiteX2076" fmla="*/ 913754 w 2270420"/>
                  <a:gd name="connsiteY2076" fmla="*/ 96468 h 239581"/>
                  <a:gd name="connsiteX2077" fmla="*/ 913754 w 2270420"/>
                  <a:gd name="connsiteY2077" fmla="*/ 96468 h 239581"/>
                  <a:gd name="connsiteX2078" fmla="*/ 913754 w 2270420"/>
                  <a:gd name="connsiteY2078" fmla="*/ 97528 h 239581"/>
                  <a:gd name="connsiteX2079" fmla="*/ 913754 w 2270420"/>
                  <a:gd name="connsiteY2079" fmla="*/ 97528 h 239581"/>
                  <a:gd name="connsiteX2080" fmla="*/ 913754 w 2270420"/>
                  <a:gd name="connsiteY2080" fmla="*/ 98589 h 239581"/>
                  <a:gd name="connsiteX2081" fmla="*/ 913754 w 2270420"/>
                  <a:gd name="connsiteY2081" fmla="*/ 98589 h 239581"/>
                  <a:gd name="connsiteX2082" fmla="*/ 913754 w 2270420"/>
                  <a:gd name="connsiteY2082" fmla="*/ 99649 h 239581"/>
                  <a:gd name="connsiteX2083" fmla="*/ 913754 w 2270420"/>
                  <a:gd name="connsiteY2083" fmla="*/ 99649 h 239581"/>
                  <a:gd name="connsiteX2084" fmla="*/ 913754 w 2270420"/>
                  <a:gd name="connsiteY2084" fmla="*/ 100709 h 239581"/>
                  <a:gd name="connsiteX2085" fmla="*/ 913754 w 2270420"/>
                  <a:gd name="connsiteY2085" fmla="*/ 100709 h 239581"/>
                  <a:gd name="connsiteX2086" fmla="*/ 913754 w 2270420"/>
                  <a:gd name="connsiteY2086" fmla="*/ 101769 h 239581"/>
                  <a:gd name="connsiteX2087" fmla="*/ 913754 w 2270420"/>
                  <a:gd name="connsiteY2087" fmla="*/ 101769 h 239581"/>
                  <a:gd name="connsiteX2088" fmla="*/ 913754 w 2270420"/>
                  <a:gd name="connsiteY2088" fmla="*/ 102829 h 239581"/>
                  <a:gd name="connsiteX2089" fmla="*/ 913754 w 2270420"/>
                  <a:gd name="connsiteY2089" fmla="*/ 102829 h 239581"/>
                  <a:gd name="connsiteX2090" fmla="*/ 913754 w 2270420"/>
                  <a:gd name="connsiteY2090" fmla="*/ 103889 h 239581"/>
                  <a:gd name="connsiteX2091" fmla="*/ 913754 w 2270420"/>
                  <a:gd name="connsiteY2091" fmla="*/ 103889 h 239581"/>
                  <a:gd name="connsiteX2092" fmla="*/ 872374 w 2270420"/>
                  <a:gd name="connsiteY2092" fmla="*/ 103889 h 239581"/>
                  <a:gd name="connsiteX2093" fmla="*/ 878740 w 2270420"/>
                  <a:gd name="connsiteY2093" fmla="*/ 71026 h 239581"/>
                  <a:gd name="connsiteX2094" fmla="*/ 878740 w 2270420"/>
                  <a:gd name="connsiteY2094" fmla="*/ 71026 h 239581"/>
                  <a:gd name="connsiteX2095" fmla="*/ 878740 w 2270420"/>
                  <a:gd name="connsiteY2095" fmla="*/ 69966 h 239581"/>
                  <a:gd name="connsiteX2096" fmla="*/ 878740 w 2270420"/>
                  <a:gd name="connsiteY2096" fmla="*/ 69966 h 239581"/>
                  <a:gd name="connsiteX2097" fmla="*/ 878740 w 2270420"/>
                  <a:gd name="connsiteY2097" fmla="*/ 68906 h 239581"/>
                  <a:gd name="connsiteX2098" fmla="*/ 878740 w 2270420"/>
                  <a:gd name="connsiteY2098" fmla="*/ 68906 h 239581"/>
                  <a:gd name="connsiteX2099" fmla="*/ 878740 w 2270420"/>
                  <a:gd name="connsiteY2099" fmla="*/ 67846 h 239581"/>
                  <a:gd name="connsiteX2100" fmla="*/ 878740 w 2270420"/>
                  <a:gd name="connsiteY2100" fmla="*/ 67846 h 239581"/>
                  <a:gd name="connsiteX2101" fmla="*/ 878740 w 2270420"/>
                  <a:gd name="connsiteY2101" fmla="*/ 66786 h 239581"/>
                  <a:gd name="connsiteX2102" fmla="*/ 878740 w 2270420"/>
                  <a:gd name="connsiteY2102" fmla="*/ 66786 h 239581"/>
                  <a:gd name="connsiteX2103" fmla="*/ 878740 w 2270420"/>
                  <a:gd name="connsiteY2103" fmla="*/ 65726 h 239581"/>
                  <a:gd name="connsiteX2104" fmla="*/ 878740 w 2270420"/>
                  <a:gd name="connsiteY2104" fmla="*/ 65726 h 239581"/>
                  <a:gd name="connsiteX2105" fmla="*/ 878740 w 2270420"/>
                  <a:gd name="connsiteY2105" fmla="*/ 64665 h 239581"/>
                  <a:gd name="connsiteX2106" fmla="*/ 878740 w 2270420"/>
                  <a:gd name="connsiteY2106" fmla="*/ 64665 h 239581"/>
                  <a:gd name="connsiteX2107" fmla="*/ 878740 w 2270420"/>
                  <a:gd name="connsiteY2107" fmla="*/ 63606 h 239581"/>
                  <a:gd name="connsiteX2108" fmla="*/ 878740 w 2270420"/>
                  <a:gd name="connsiteY2108" fmla="*/ 63606 h 239581"/>
                  <a:gd name="connsiteX2109" fmla="*/ 878740 w 2270420"/>
                  <a:gd name="connsiteY2109" fmla="*/ 62546 h 239581"/>
                  <a:gd name="connsiteX2110" fmla="*/ 878740 w 2270420"/>
                  <a:gd name="connsiteY2110" fmla="*/ 62546 h 239581"/>
                  <a:gd name="connsiteX2111" fmla="*/ 878740 w 2270420"/>
                  <a:gd name="connsiteY2111" fmla="*/ 61485 h 239581"/>
                  <a:gd name="connsiteX2112" fmla="*/ 878740 w 2270420"/>
                  <a:gd name="connsiteY2112" fmla="*/ 61485 h 239581"/>
                  <a:gd name="connsiteX2113" fmla="*/ 878740 w 2270420"/>
                  <a:gd name="connsiteY2113" fmla="*/ 60425 h 239581"/>
                  <a:gd name="connsiteX2114" fmla="*/ 878740 w 2270420"/>
                  <a:gd name="connsiteY2114" fmla="*/ 60425 h 239581"/>
                  <a:gd name="connsiteX2115" fmla="*/ 878740 w 2270420"/>
                  <a:gd name="connsiteY2115" fmla="*/ 59365 h 239581"/>
                  <a:gd name="connsiteX2116" fmla="*/ 878740 w 2270420"/>
                  <a:gd name="connsiteY2116" fmla="*/ 59365 h 239581"/>
                  <a:gd name="connsiteX2117" fmla="*/ 878740 w 2270420"/>
                  <a:gd name="connsiteY2117" fmla="*/ 59365 h 239581"/>
                  <a:gd name="connsiteX2118" fmla="*/ 917998 w 2270420"/>
                  <a:gd name="connsiteY2118" fmla="*/ 59365 h 239581"/>
                  <a:gd name="connsiteX2119" fmla="*/ 913754 w 2270420"/>
                  <a:gd name="connsiteY2119" fmla="*/ 91168 h 239581"/>
                  <a:gd name="connsiteX2120" fmla="*/ 913754 w 2270420"/>
                  <a:gd name="connsiteY2120" fmla="*/ 91168 h 239581"/>
                  <a:gd name="connsiteX2121" fmla="*/ 1216149 w 2270420"/>
                  <a:gd name="connsiteY2121" fmla="*/ 91168 h 239581"/>
                  <a:gd name="connsiteX2122" fmla="*/ 1216149 w 2270420"/>
                  <a:gd name="connsiteY2122" fmla="*/ 91168 h 239581"/>
                  <a:gd name="connsiteX2123" fmla="*/ 1210844 w 2270420"/>
                  <a:gd name="connsiteY2123" fmla="*/ 58305 h 239581"/>
                  <a:gd name="connsiteX2124" fmla="*/ 1250102 w 2270420"/>
                  <a:gd name="connsiteY2124" fmla="*/ 58305 h 239581"/>
                  <a:gd name="connsiteX2125" fmla="*/ 1250102 w 2270420"/>
                  <a:gd name="connsiteY2125" fmla="*/ 58305 h 239581"/>
                  <a:gd name="connsiteX2126" fmla="*/ 1250102 w 2270420"/>
                  <a:gd name="connsiteY2126" fmla="*/ 58305 h 239581"/>
                  <a:gd name="connsiteX2127" fmla="*/ 1250102 w 2270420"/>
                  <a:gd name="connsiteY2127" fmla="*/ 59365 h 239581"/>
                  <a:gd name="connsiteX2128" fmla="*/ 1250102 w 2270420"/>
                  <a:gd name="connsiteY2128" fmla="*/ 59365 h 239581"/>
                  <a:gd name="connsiteX2129" fmla="*/ 1250102 w 2270420"/>
                  <a:gd name="connsiteY2129" fmla="*/ 60425 h 239581"/>
                  <a:gd name="connsiteX2130" fmla="*/ 1250102 w 2270420"/>
                  <a:gd name="connsiteY2130" fmla="*/ 60425 h 239581"/>
                  <a:gd name="connsiteX2131" fmla="*/ 1250102 w 2270420"/>
                  <a:gd name="connsiteY2131" fmla="*/ 61485 h 239581"/>
                  <a:gd name="connsiteX2132" fmla="*/ 1250102 w 2270420"/>
                  <a:gd name="connsiteY2132" fmla="*/ 61485 h 239581"/>
                  <a:gd name="connsiteX2133" fmla="*/ 1250102 w 2270420"/>
                  <a:gd name="connsiteY2133" fmla="*/ 62546 h 239581"/>
                  <a:gd name="connsiteX2134" fmla="*/ 1250102 w 2270420"/>
                  <a:gd name="connsiteY2134" fmla="*/ 62546 h 239581"/>
                  <a:gd name="connsiteX2135" fmla="*/ 1250102 w 2270420"/>
                  <a:gd name="connsiteY2135" fmla="*/ 63606 h 239581"/>
                  <a:gd name="connsiteX2136" fmla="*/ 1250102 w 2270420"/>
                  <a:gd name="connsiteY2136" fmla="*/ 63606 h 239581"/>
                  <a:gd name="connsiteX2137" fmla="*/ 1250102 w 2270420"/>
                  <a:gd name="connsiteY2137" fmla="*/ 64665 h 239581"/>
                  <a:gd name="connsiteX2138" fmla="*/ 1250102 w 2270420"/>
                  <a:gd name="connsiteY2138" fmla="*/ 64665 h 239581"/>
                  <a:gd name="connsiteX2139" fmla="*/ 1250102 w 2270420"/>
                  <a:gd name="connsiteY2139" fmla="*/ 65726 h 239581"/>
                  <a:gd name="connsiteX2140" fmla="*/ 1250102 w 2270420"/>
                  <a:gd name="connsiteY2140" fmla="*/ 65726 h 239581"/>
                  <a:gd name="connsiteX2141" fmla="*/ 1250102 w 2270420"/>
                  <a:gd name="connsiteY2141" fmla="*/ 66786 h 239581"/>
                  <a:gd name="connsiteX2142" fmla="*/ 1250102 w 2270420"/>
                  <a:gd name="connsiteY2142" fmla="*/ 66786 h 239581"/>
                  <a:gd name="connsiteX2143" fmla="*/ 1250102 w 2270420"/>
                  <a:gd name="connsiteY2143" fmla="*/ 67846 h 239581"/>
                  <a:gd name="connsiteX2144" fmla="*/ 1250102 w 2270420"/>
                  <a:gd name="connsiteY2144" fmla="*/ 67846 h 239581"/>
                  <a:gd name="connsiteX2145" fmla="*/ 1250102 w 2270420"/>
                  <a:gd name="connsiteY2145" fmla="*/ 68906 h 239581"/>
                  <a:gd name="connsiteX2146" fmla="*/ 1250102 w 2270420"/>
                  <a:gd name="connsiteY2146" fmla="*/ 68906 h 239581"/>
                  <a:gd name="connsiteX2147" fmla="*/ 1250102 w 2270420"/>
                  <a:gd name="connsiteY2147" fmla="*/ 69966 h 239581"/>
                  <a:gd name="connsiteX2148" fmla="*/ 1250102 w 2270420"/>
                  <a:gd name="connsiteY2148" fmla="*/ 69966 h 239581"/>
                  <a:gd name="connsiteX2149" fmla="*/ 1256468 w 2270420"/>
                  <a:gd name="connsiteY2149" fmla="*/ 102829 h 239581"/>
                  <a:gd name="connsiteX2150" fmla="*/ 1215088 w 2270420"/>
                  <a:gd name="connsiteY2150" fmla="*/ 102829 h 239581"/>
                  <a:gd name="connsiteX2151" fmla="*/ 1215088 w 2270420"/>
                  <a:gd name="connsiteY2151" fmla="*/ 102829 h 239581"/>
                  <a:gd name="connsiteX2152" fmla="*/ 1215088 w 2270420"/>
                  <a:gd name="connsiteY2152" fmla="*/ 101769 h 239581"/>
                  <a:gd name="connsiteX2153" fmla="*/ 1215088 w 2270420"/>
                  <a:gd name="connsiteY2153" fmla="*/ 101769 h 239581"/>
                  <a:gd name="connsiteX2154" fmla="*/ 1215088 w 2270420"/>
                  <a:gd name="connsiteY2154" fmla="*/ 100709 h 239581"/>
                  <a:gd name="connsiteX2155" fmla="*/ 1215088 w 2270420"/>
                  <a:gd name="connsiteY2155" fmla="*/ 100709 h 239581"/>
                  <a:gd name="connsiteX2156" fmla="*/ 1215088 w 2270420"/>
                  <a:gd name="connsiteY2156" fmla="*/ 99649 h 239581"/>
                  <a:gd name="connsiteX2157" fmla="*/ 1215088 w 2270420"/>
                  <a:gd name="connsiteY2157" fmla="*/ 99649 h 239581"/>
                  <a:gd name="connsiteX2158" fmla="*/ 1215088 w 2270420"/>
                  <a:gd name="connsiteY2158" fmla="*/ 98589 h 239581"/>
                  <a:gd name="connsiteX2159" fmla="*/ 1215088 w 2270420"/>
                  <a:gd name="connsiteY2159" fmla="*/ 98589 h 239581"/>
                  <a:gd name="connsiteX2160" fmla="*/ 1215088 w 2270420"/>
                  <a:gd name="connsiteY2160" fmla="*/ 97528 h 239581"/>
                  <a:gd name="connsiteX2161" fmla="*/ 1215088 w 2270420"/>
                  <a:gd name="connsiteY2161" fmla="*/ 97528 h 239581"/>
                  <a:gd name="connsiteX2162" fmla="*/ 1215088 w 2270420"/>
                  <a:gd name="connsiteY2162" fmla="*/ 96468 h 239581"/>
                  <a:gd name="connsiteX2163" fmla="*/ 1215088 w 2270420"/>
                  <a:gd name="connsiteY2163" fmla="*/ 96468 h 239581"/>
                  <a:gd name="connsiteX2164" fmla="*/ 1215088 w 2270420"/>
                  <a:gd name="connsiteY2164" fmla="*/ 95408 h 239581"/>
                  <a:gd name="connsiteX2165" fmla="*/ 1215088 w 2270420"/>
                  <a:gd name="connsiteY2165" fmla="*/ 95408 h 239581"/>
                  <a:gd name="connsiteX2166" fmla="*/ 1215088 w 2270420"/>
                  <a:gd name="connsiteY2166" fmla="*/ 94348 h 239581"/>
                  <a:gd name="connsiteX2167" fmla="*/ 1215088 w 2270420"/>
                  <a:gd name="connsiteY2167" fmla="*/ 94348 h 239581"/>
                  <a:gd name="connsiteX2168" fmla="*/ 1215088 w 2270420"/>
                  <a:gd name="connsiteY2168" fmla="*/ 93288 h 239581"/>
                  <a:gd name="connsiteX2169" fmla="*/ 1215088 w 2270420"/>
                  <a:gd name="connsiteY2169" fmla="*/ 93288 h 239581"/>
                  <a:gd name="connsiteX2170" fmla="*/ 1215088 w 2270420"/>
                  <a:gd name="connsiteY2170" fmla="*/ 92228 h 239581"/>
                  <a:gd name="connsiteX2171" fmla="*/ 1215088 w 2270420"/>
                  <a:gd name="connsiteY2171" fmla="*/ 92228 h 239581"/>
                  <a:gd name="connsiteX2172" fmla="*/ 1215088 w 2270420"/>
                  <a:gd name="connsiteY2172" fmla="*/ 91168 h 239581"/>
                  <a:gd name="connsiteX2173" fmla="*/ 1216149 w 2270420"/>
                  <a:gd name="connsiteY2173" fmla="*/ 91168 h 239581"/>
                  <a:gd name="connsiteX2174" fmla="*/ 1216149 w 2270420"/>
                  <a:gd name="connsiteY2174" fmla="*/ 91168 h 239581"/>
                  <a:gd name="connsiteX2175" fmla="*/ 1389097 w 2270420"/>
                  <a:gd name="connsiteY2175" fmla="*/ 92228 h 239581"/>
                  <a:gd name="connsiteX2176" fmla="*/ 1389097 w 2270420"/>
                  <a:gd name="connsiteY2176" fmla="*/ 92228 h 239581"/>
                  <a:gd name="connsiteX2177" fmla="*/ 1378487 w 2270420"/>
                  <a:gd name="connsiteY2177" fmla="*/ 59365 h 239581"/>
                  <a:gd name="connsiteX2178" fmla="*/ 1415623 w 2270420"/>
                  <a:gd name="connsiteY2178" fmla="*/ 59365 h 239581"/>
                  <a:gd name="connsiteX2179" fmla="*/ 1416684 w 2270420"/>
                  <a:gd name="connsiteY2179" fmla="*/ 59365 h 239581"/>
                  <a:gd name="connsiteX2180" fmla="*/ 1416684 w 2270420"/>
                  <a:gd name="connsiteY2180" fmla="*/ 60425 h 239581"/>
                  <a:gd name="connsiteX2181" fmla="*/ 1416684 w 2270420"/>
                  <a:gd name="connsiteY2181" fmla="*/ 60425 h 239581"/>
                  <a:gd name="connsiteX2182" fmla="*/ 1416684 w 2270420"/>
                  <a:gd name="connsiteY2182" fmla="*/ 61485 h 239581"/>
                  <a:gd name="connsiteX2183" fmla="*/ 1416684 w 2270420"/>
                  <a:gd name="connsiteY2183" fmla="*/ 61485 h 239581"/>
                  <a:gd name="connsiteX2184" fmla="*/ 1416684 w 2270420"/>
                  <a:gd name="connsiteY2184" fmla="*/ 62546 h 239581"/>
                  <a:gd name="connsiteX2185" fmla="*/ 1416684 w 2270420"/>
                  <a:gd name="connsiteY2185" fmla="*/ 62546 h 239581"/>
                  <a:gd name="connsiteX2186" fmla="*/ 1416684 w 2270420"/>
                  <a:gd name="connsiteY2186" fmla="*/ 63606 h 239581"/>
                  <a:gd name="connsiteX2187" fmla="*/ 1416684 w 2270420"/>
                  <a:gd name="connsiteY2187" fmla="*/ 63606 h 239581"/>
                  <a:gd name="connsiteX2188" fmla="*/ 1416684 w 2270420"/>
                  <a:gd name="connsiteY2188" fmla="*/ 64665 h 239581"/>
                  <a:gd name="connsiteX2189" fmla="*/ 1416684 w 2270420"/>
                  <a:gd name="connsiteY2189" fmla="*/ 64665 h 239581"/>
                  <a:gd name="connsiteX2190" fmla="*/ 1416684 w 2270420"/>
                  <a:gd name="connsiteY2190" fmla="*/ 65726 h 239581"/>
                  <a:gd name="connsiteX2191" fmla="*/ 1416684 w 2270420"/>
                  <a:gd name="connsiteY2191" fmla="*/ 65726 h 239581"/>
                  <a:gd name="connsiteX2192" fmla="*/ 1416684 w 2270420"/>
                  <a:gd name="connsiteY2192" fmla="*/ 66786 h 239581"/>
                  <a:gd name="connsiteX2193" fmla="*/ 1416684 w 2270420"/>
                  <a:gd name="connsiteY2193" fmla="*/ 66786 h 239581"/>
                  <a:gd name="connsiteX2194" fmla="*/ 1416684 w 2270420"/>
                  <a:gd name="connsiteY2194" fmla="*/ 67846 h 239581"/>
                  <a:gd name="connsiteX2195" fmla="*/ 1416684 w 2270420"/>
                  <a:gd name="connsiteY2195" fmla="*/ 67846 h 239581"/>
                  <a:gd name="connsiteX2196" fmla="*/ 1416684 w 2270420"/>
                  <a:gd name="connsiteY2196" fmla="*/ 68906 h 239581"/>
                  <a:gd name="connsiteX2197" fmla="*/ 1416684 w 2270420"/>
                  <a:gd name="connsiteY2197" fmla="*/ 68906 h 239581"/>
                  <a:gd name="connsiteX2198" fmla="*/ 1416684 w 2270420"/>
                  <a:gd name="connsiteY2198" fmla="*/ 69966 h 239581"/>
                  <a:gd name="connsiteX2199" fmla="*/ 1416684 w 2270420"/>
                  <a:gd name="connsiteY2199" fmla="*/ 69966 h 239581"/>
                  <a:gd name="connsiteX2200" fmla="*/ 1416684 w 2270420"/>
                  <a:gd name="connsiteY2200" fmla="*/ 71026 h 239581"/>
                  <a:gd name="connsiteX2201" fmla="*/ 1416684 w 2270420"/>
                  <a:gd name="connsiteY2201" fmla="*/ 71026 h 239581"/>
                  <a:gd name="connsiteX2202" fmla="*/ 1416684 w 2270420"/>
                  <a:gd name="connsiteY2202" fmla="*/ 72086 h 239581"/>
                  <a:gd name="connsiteX2203" fmla="*/ 1429417 w 2270420"/>
                  <a:gd name="connsiteY2203" fmla="*/ 104949 h 239581"/>
                  <a:gd name="connsiteX2204" fmla="*/ 1389097 w 2270420"/>
                  <a:gd name="connsiteY2204" fmla="*/ 104949 h 239581"/>
                  <a:gd name="connsiteX2205" fmla="*/ 1389097 w 2270420"/>
                  <a:gd name="connsiteY2205" fmla="*/ 104949 h 239581"/>
                  <a:gd name="connsiteX2206" fmla="*/ 1389097 w 2270420"/>
                  <a:gd name="connsiteY2206" fmla="*/ 103889 h 239581"/>
                  <a:gd name="connsiteX2207" fmla="*/ 1389097 w 2270420"/>
                  <a:gd name="connsiteY2207" fmla="*/ 102829 h 239581"/>
                  <a:gd name="connsiteX2208" fmla="*/ 1389097 w 2270420"/>
                  <a:gd name="connsiteY2208" fmla="*/ 101769 h 239581"/>
                  <a:gd name="connsiteX2209" fmla="*/ 1389097 w 2270420"/>
                  <a:gd name="connsiteY2209" fmla="*/ 100709 h 239581"/>
                  <a:gd name="connsiteX2210" fmla="*/ 1389097 w 2270420"/>
                  <a:gd name="connsiteY2210" fmla="*/ 99649 h 239581"/>
                  <a:gd name="connsiteX2211" fmla="*/ 1389097 w 2270420"/>
                  <a:gd name="connsiteY2211" fmla="*/ 98589 h 239581"/>
                  <a:gd name="connsiteX2212" fmla="*/ 1389097 w 2270420"/>
                  <a:gd name="connsiteY2212" fmla="*/ 97528 h 239581"/>
                  <a:gd name="connsiteX2213" fmla="*/ 1389097 w 2270420"/>
                  <a:gd name="connsiteY2213" fmla="*/ 96468 h 239581"/>
                  <a:gd name="connsiteX2214" fmla="*/ 1389097 w 2270420"/>
                  <a:gd name="connsiteY2214" fmla="*/ 95408 h 239581"/>
                  <a:gd name="connsiteX2215" fmla="*/ 1389097 w 2270420"/>
                  <a:gd name="connsiteY2215" fmla="*/ 94348 h 239581"/>
                  <a:gd name="connsiteX2216" fmla="*/ 1389097 w 2270420"/>
                  <a:gd name="connsiteY2216" fmla="*/ 93288 h 239581"/>
                  <a:gd name="connsiteX2217" fmla="*/ 1389097 w 2270420"/>
                  <a:gd name="connsiteY2217" fmla="*/ 92228 h 239581"/>
                  <a:gd name="connsiteX2218" fmla="*/ 1389097 w 2270420"/>
                  <a:gd name="connsiteY2218" fmla="*/ 91168 h 239581"/>
                  <a:gd name="connsiteX2219" fmla="*/ 1389097 w 2270420"/>
                  <a:gd name="connsiteY2219" fmla="*/ 90108 h 239581"/>
                  <a:gd name="connsiteX2220" fmla="*/ 1389097 w 2270420"/>
                  <a:gd name="connsiteY2220" fmla="*/ 89048 h 239581"/>
                  <a:gd name="connsiteX2221" fmla="*/ 1389097 w 2270420"/>
                  <a:gd name="connsiteY2221" fmla="*/ 87988 h 239581"/>
                  <a:gd name="connsiteX2222" fmla="*/ 1389097 w 2270420"/>
                  <a:gd name="connsiteY2222" fmla="*/ 86928 h 239581"/>
                  <a:gd name="connsiteX2223" fmla="*/ 1389097 w 2270420"/>
                  <a:gd name="connsiteY2223" fmla="*/ 85867 h 239581"/>
                  <a:gd name="connsiteX2224" fmla="*/ 1389097 w 2270420"/>
                  <a:gd name="connsiteY2224" fmla="*/ 84808 h 239581"/>
                  <a:gd name="connsiteX2225" fmla="*/ 1389097 w 2270420"/>
                  <a:gd name="connsiteY2225" fmla="*/ 83747 h 239581"/>
                  <a:gd name="connsiteX2226" fmla="*/ 1389097 w 2270420"/>
                  <a:gd name="connsiteY2226" fmla="*/ 82687 h 239581"/>
                  <a:gd name="connsiteX2227" fmla="*/ 1389097 w 2270420"/>
                  <a:gd name="connsiteY2227" fmla="*/ 92228 h 239581"/>
                  <a:gd name="connsiteX2228" fmla="*/ 1389097 w 2270420"/>
                  <a:gd name="connsiteY2228" fmla="*/ 92228 h 239581"/>
                  <a:gd name="connsiteX2229" fmla="*/ 1560985 w 2270420"/>
                  <a:gd name="connsiteY2229" fmla="*/ 92228 h 239581"/>
                  <a:gd name="connsiteX2230" fmla="*/ 1560985 w 2270420"/>
                  <a:gd name="connsiteY2230" fmla="*/ 91168 h 239581"/>
                  <a:gd name="connsiteX2231" fmla="*/ 1545070 w 2270420"/>
                  <a:gd name="connsiteY2231" fmla="*/ 59365 h 239581"/>
                  <a:gd name="connsiteX2232" fmla="*/ 1577961 w 2270420"/>
                  <a:gd name="connsiteY2232" fmla="*/ 59365 h 239581"/>
                  <a:gd name="connsiteX2233" fmla="*/ 1582206 w 2270420"/>
                  <a:gd name="connsiteY2233" fmla="*/ 59365 h 239581"/>
                  <a:gd name="connsiteX2234" fmla="*/ 1582206 w 2270420"/>
                  <a:gd name="connsiteY2234" fmla="*/ 59365 h 239581"/>
                  <a:gd name="connsiteX2235" fmla="*/ 1582206 w 2270420"/>
                  <a:gd name="connsiteY2235" fmla="*/ 60425 h 239581"/>
                  <a:gd name="connsiteX2236" fmla="*/ 1582206 w 2270420"/>
                  <a:gd name="connsiteY2236" fmla="*/ 60425 h 239581"/>
                  <a:gd name="connsiteX2237" fmla="*/ 1582206 w 2270420"/>
                  <a:gd name="connsiteY2237" fmla="*/ 61485 h 239581"/>
                  <a:gd name="connsiteX2238" fmla="*/ 1582206 w 2270420"/>
                  <a:gd name="connsiteY2238" fmla="*/ 61485 h 239581"/>
                  <a:gd name="connsiteX2239" fmla="*/ 1582206 w 2270420"/>
                  <a:gd name="connsiteY2239" fmla="*/ 62546 h 239581"/>
                  <a:gd name="connsiteX2240" fmla="*/ 1582206 w 2270420"/>
                  <a:gd name="connsiteY2240" fmla="*/ 62546 h 239581"/>
                  <a:gd name="connsiteX2241" fmla="*/ 1582206 w 2270420"/>
                  <a:gd name="connsiteY2241" fmla="*/ 63606 h 239581"/>
                  <a:gd name="connsiteX2242" fmla="*/ 1582206 w 2270420"/>
                  <a:gd name="connsiteY2242" fmla="*/ 63606 h 239581"/>
                  <a:gd name="connsiteX2243" fmla="*/ 1582206 w 2270420"/>
                  <a:gd name="connsiteY2243" fmla="*/ 64665 h 239581"/>
                  <a:gd name="connsiteX2244" fmla="*/ 1582206 w 2270420"/>
                  <a:gd name="connsiteY2244" fmla="*/ 64665 h 239581"/>
                  <a:gd name="connsiteX2245" fmla="*/ 1582206 w 2270420"/>
                  <a:gd name="connsiteY2245" fmla="*/ 65726 h 239581"/>
                  <a:gd name="connsiteX2246" fmla="*/ 1582206 w 2270420"/>
                  <a:gd name="connsiteY2246" fmla="*/ 65726 h 239581"/>
                  <a:gd name="connsiteX2247" fmla="*/ 1582206 w 2270420"/>
                  <a:gd name="connsiteY2247" fmla="*/ 66786 h 239581"/>
                  <a:gd name="connsiteX2248" fmla="*/ 1582206 w 2270420"/>
                  <a:gd name="connsiteY2248" fmla="*/ 66786 h 239581"/>
                  <a:gd name="connsiteX2249" fmla="*/ 1582206 w 2270420"/>
                  <a:gd name="connsiteY2249" fmla="*/ 67846 h 239581"/>
                  <a:gd name="connsiteX2250" fmla="*/ 1582206 w 2270420"/>
                  <a:gd name="connsiteY2250" fmla="*/ 67846 h 239581"/>
                  <a:gd name="connsiteX2251" fmla="*/ 1582206 w 2270420"/>
                  <a:gd name="connsiteY2251" fmla="*/ 68906 h 239581"/>
                  <a:gd name="connsiteX2252" fmla="*/ 1582206 w 2270420"/>
                  <a:gd name="connsiteY2252" fmla="*/ 68906 h 239581"/>
                  <a:gd name="connsiteX2253" fmla="*/ 1582206 w 2270420"/>
                  <a:gd name="connsiteY2253" fmla="*/ 69966 h 239581"/>
                  <a:gd name="connsiteX2254" fmla="*/ 1582206 w 2270420"/>
                  <a:gd name="connsiteY2254" fmla="*/ 69966 h 239581"/>
                  <a:gd name="connsiteX2255" fmla="*/ 1582206 w 2270420"/>
                  <a:gd name="connsiteY2255" fmla="*/ 71026 h 239581"/>
                  <a:gd name="connsiteX2256" fmla="*/ 1582206 w 2270420"/>
                  <a:gd name="connsiteY2256" fmla="*/ 71026 h 239581"/>
                  <a:gd name="connsiteX2257" fmla="*/ 1582206 w 2270420"/>
                  <a:gd name="connsiteY2257" fmla="*/ 72086 h 239581"/>
                  <a:gd name="connsiteX2258" fmla="*/ 1600243 w 2270420"/>
                  <a:gd name="connsiteY2258" fmla="*/ 104949 h 239581"/>
                  <a:gd name="connsiteX2259" fmla="*/ 1560985 w 2270420"/>
                  <a:gd name="connsiteY2259" fmla="*/ 104949 h 239581"/>
                  <a:gd name="connsiteX2260" fmla="*/ 1560985 w 2270420"/>
                  <a:gd name="connsiteY2260" fmla="*/ 104949 h 239581"/>
                  <a:gd name="connsiteX2261" fmla="*/ 1560985 w 2270420"/>
                  <a:gd name="connsiteY2261" fmla="*/ 104949 h 239581"/>
                  <a:gd name="connsiteX2262" fmla="*/ 1560985 w 2270420"/>
                  <a:gd name="connsiteY2262" fmla="*/ 103889 h 239581"/>
                  <a:gd name="connsiteX2263" fmla="*/ 1560985 w 2270420"/>
                  <a:gd name="connsiteY2263" fmla="*/ 103889 h 239581"/>
                  <a:gd name="connsiteX2264" fmla="*/ 1560985 w 2270420"/>
                  <a:gd name="connsiteY2264" fmla="*/ 102829 h 239581"/>
                  <a:gd name="connsiteX2265" fmla="*/ 1560985 w 2270420"/>
                  <a:gd name="connsiteY2265" fmla="*/ 102829 h 239581"/>
                  <a:gd name="connsiteX2266" fmla="*/ 1560985 w 2270420"/>
                  <a:gd name="connsiteY2266" fmla="*/ 101769 h 239581"/>
                  <a:gd name="connsiteX2267" fmla="*/ 1560985 w 2270420"/>
                  <a:gd name="connsiteY2267" fmla="*/ 101769 h 239581"/>
                  <a:gd name="connsiteX2268" fmla="*/ 1560985 w 2270420"/>
                  <a:gd name="connsiteY2268" fmla="*/ 100709 h 239581"/>
                  <a:gd name="connsiteX2269" fmla="*/ 1560985 w 2270420"/>
                  <a:gd name="connsiteY2269" fmla="*/ 100709 h 239581"/>
                  <a:gd name="connsiteX2270" fmla="*/ 1560985 w 2270420"/>
                  <a:gd name="connsiteY2270" fmla="*/ 99649 h 239581"/>
                  <a:gd name="connsiteX2271" fmla="*/ 1560985 w 2270420"/>
                  <a:gd name="connsiteY2271" fmla="*/ 99649 h 239581"/>
                  <a:gd name="connsiteX2272" fmla="*/ 1560985 w 2270420"/>
                  <a:gd name="connsiteY2272" fmla="*/ 98589 h 239581"/>
                  <a:gd name="connsiteX2273" fmla="*/ 1560985 w 2270420"/>
                  <a:gd name="connsiteY2273" fmla="*/ 98589 h 239581"/>
                  <a:gd name="connsiteX2274" fmla="*/ 1560985 w 2270420"/>
                  <a:gd name="connsiteY2274" fmla="*/ 97528 h 239581"/>
                  <a:gd name="connsiteX2275" fmla="*/ 1560985 w 2270420"/>
                  <a:gd name="connsiteY2275" fmla="*/ 97528 h 239581"/>
                  <a:gd name="connsiteX2276" fmla="*/ 1560985 w 2270420"/>
                  <a:gd name="connsiteY2276" fmla="*/ 96468 h 239581"/>
                  <a:gd name="connsiteX2277" fmla="*/ 1560985 w 2270420"/>
                  <a:gd name="connsiteY2277" fmla="*/ 96468 h 239581"/>
                  <a:gd name="connsiteX2278" fmla="*/ 1560985 w 2270420"/>
                  <a:gd name="connsiteY2278" fmla="*/ 95408 h 239581"/>
                  <a:gd name="connsiteX2279" fmla="*/ 1560985 w 2270420"/>
                  <a:gd name="connsiteY2279" fmla="*/ 95408 h 239581"/>
                  <a:gd name="connsiteX2280" fmla="*/ 1560985 w 2270420"/>
                  <a:gd name="connsiteY2280" fmla="*/ 94348 h 239581"/>
                  <a:gd name="connsiteX2281" fmla="*/ 1560985 w 2270420"/>
                  <a:gd name="connsiteY2281" fmla="*/ 94348 h 239581"/>
                  <a:gd name="connsiteX2282" fmla="*/ 1560985 w 2270420"/>
                  <a:gd name="connsiteY2282" fmla="*/ 92228 h 239581"/>
                  <a:gd name="connsiteX2283" fmla="*/ 1560985 w 2270420"/>
                  <a:gd name="connsiteY2283" fmla="*/ 92228 h 239581"/>
                  <a:gd name="connsiteX2284" fmla="*/ 1084581 w 2270420"/>
                  <a:gd name="connsiteY2284" fmla="*/ 59365 h 239581"/>
                  <a:gd name="connsiteX2285" fmla="*/ 1084581 w 2270420"/>
                  <a:gd name="connsiteY2285" fmla="*/ 59365 h 239581"/>
                  <a:gd name="connsiteX2286" fmla="*/ 1084581 w 2270420"/>
                  <a:gd name="connsiteY2286" fmla="*/ 59365 h 239581"/>
                  <a:gd name="connsiteX2287" fmla="*/ 1084581 w 2270420"/>
                  <a:gd name="connsiteY2287" fmla="*/ 61485 h 239581"/>
                  <a:gd name="connsiteX2288" fmla="*/ 1084581 w 2270420"/>
                  <a:gd name="connsiteY2288" fmla="*/ 61485 h 239581"/>
                  <a:gd name="connsiteX2289" fmla="*/ 1084581 w 2270420"/>
                  <a:gd name="connsiteY2289" fmla="*/ 62546 h 239581"/>
                  <a:gd name="connsiteX2290" fmla="*/ 1084581 w 2270420"/>
                  <a:gd name="connsiteY2290" fmla="*/ 62546 h 239581"/>
                  <a:gd name="connsiteX2291" fmla="*/ 1084581 w 2270420"/>
                  <a:gd name="connsiteY2291" fmla="*/ 63606 h 239581"/>
                  <a:gd name="connsiteX2292" fmla="*/ 1084581 w 2270420"/>
                  <a:gd name="connsiteY2292" fmla="*/ 63606 h 239581"/>
                  <a:gd name="connsiteX2293" fmla="*/ 1084581 w 2270420"/>
                  <a:gd name="connsiteY2293" fmla="*/ 64665 h 239581"/>
                  <a:gd name="connsiteX2294" fmla="*/ 1084581 w 2270420"/>
                  <a:gd name="connsiteY2294" fmla="*/ 64665 h 239581"/>
                  <a:gd name="connsiteX2295" fmla="*/ 1084581 w 2270420"/>
                  <a:gd name="connsiteY2295" fmla="*/ 65726 h 239581"/>
                  <a:gd name="connsiteX2296" fmla="*/ 1084581 w 2270420"/>
                  <a:gd name="connsiteY2296" fmla="*/ 65726 h 239581"/>
                  <a:gd name="connsiteX2297" fmla="*/ 1084581 w 2270420"/>
                  <a:gd name="connsiteY2297" fmla="*/ 66786 h 239581"/>
                  <a:gd name="connsiteX2298" fmla="*/ 1084581 w 2270420"/>
                  <a:gd name="connsiteY2298" fmla="*/ 66786 h 239581"/>
                  <a:gd name="connsiteX2299" fmla="*/ 1084581 w 2270420"/>
                  <a:gd name="connsiteY2299" fmla="*/ 67846 h 239581"/>
                  <a:gd name="connsiteX2300" fmla="*/ 1084581 w 2270420"/>
                  <a:gd name="connsiteY2300" fmla="*/ 67846 h 239581"/>
                  <a:gd name="connsiteX2301" fmla="*/ 1084581 w 2270420"/>
                  <a:gd name="connsiteY2301" fmla="*/ 68906 h 239581"/>
                  <a:gd name="connsiteX2302" fmla="*/ 1084581 w 2270420"/>
                  <a:gd name="connsiteY2302" fmla="*/ 68906 h 239581"/>
                  <a:gd name="connsiteX2303" fmla="*/ 1084581 w 2270420"/>
                  <a:gd name="connsiteY2303" fmla="*/ 69966 h 239581"/>
                  <a:gd name="connsiteX2304" fmla="*/ 1084581 w 2270420"/>
                  <a:gd name="connsiteY2304" fmla="*/ 69966 h 239581"/>
                  <a:gd name="connsiteX2305" fmla="*/ 1084581 w 2270420"/>
                  <a:gd name="connsiteY2305" fmla="*/ 71026 h 239581"/>
                  <a:gd name="connsiteX2306" fmla="*/ 1084581 w 2270420"/>
                  <a:gd name="connsiteY2306" fmla="*/ 71026 h 239581"/>
                  <a:gd name="connsiteX2307" fmla="*/ 1084581 w 2270420"/>
                  <a:gd name="connsiteY2307" fmla="*/ 72086 h 239581"/>
                  <a:gd name="connsiteX2308" fmla="*/ 1084581 w 2270420"/>
                  <a:gd name="connsiteY2308" fmla="*/ 72086 h 239581"/>
                  <a:gd name="connsiteX2309" fmla="*/ 1085641 w 2270420"/>
                  <a:gd name="connsiteY2309" fmla="*/ 104949 h 239581"/>
                  <a:gd name="connsiteX2310" fmla="*/ 1043200 w 2270420"/>
                  <a:gd name="connsiteY2310" fmla="*/ 104949 h 239581"/>
                  <a:gd name="connsiteX2311" fmla="*/ 1044261 w 2270420"/>
                  <a:gd name="connsiteY2311" fmla="*/ 72086 h 239581"/>
                  <a:gd name="connsiteX2312" fmla="*/ 1044261 w 2270420"/>
                  <a:gd name="connsiteY2312" fmla="*/ 72086 h 239581"/>
                  <a:gd name="connsiteX2313" fmla="*/ 1044261 w 2270420"/>
                  <a:gd name="connsiteY2313" fmla="*/ 71026 h 239581"/>
                  <a:gd name="connsiteX2314" fmla="*/ 1044261 w 2270420"/>
                  <a:gd name="connsiteY2314" fmla="*/ 71026 h 239581"/>
                  <a:gd name="connsiteX2315" fmla="*/ 1044261 w 2270420"/>
                  <a:gd name="connsiteY2315" fmla="*/ 69966 h 239581"/>
                  <a:gd name="connsiteX2316" fmla="*/ 1044261 w 2270420"/>
                  <a:gd name="connsiteY2316" fmla="*/ 69966 h 239581"/>
                  <a:gd name="connsiteX2317" fmla="*/ 1044261 w 2270420"/>
                  <a:gd name="connsiteY2317" fmla="*/ 68906 h 239581"/>
                  <a:gd name="connsiteX2318" fmla="*/ 1044261 w 2270420"/>
                  <a:gd name="connsiteY2318" fmla="*/ 68906 h 239581"/>
                  <a:gd name="connsiteX2319" fmla="*/ 1044261 w 2270420"/>
                  <a:gd name="connsiteY2319" fmla="*/ 67846 h 239581"/>
                  <a:gd name="connsiteX2320" fmla="*/ 1044261 w 2270420"/>
                  <a:gd name="connsiteY2320" fmla="*/ 67846 h 239581"/>
                  <a:gd name="connsiteX2321" fmla="*/ 1044261 w 2270420"/>
                  <a:gd name="connsiteY2321" fmla="*/ 66786 h 239581"/>
                  <a:gd name="connsiteX2322" fmla="*/ 1044261 w 2270420"/>
                  <a:gd name="connsiteY2322" fmla="*/ 66786 h 239581"/>
                  <a:gd name="connsiteX2323" fmla="*/ 1044261 w 2270420"/>
                  <a:gd name="connsiteY2323" fmla="*/ 65726 h 239581"/>
                  <a:gd name="connsiteX2324" fmla="*/ 1044261 w 2270420"/>
                  <a:gd name="connsiteY2324" fmla="*/ 65726 h 239581"/>
                  <a:gd name="connsiteX2325" fmla="*/ 1044261 w 2270420"/>
                  <a:gd name="connsiteY2325" fmla="*/ 64665 h 239581"/>
                  <a:gd name="connsiteX2326" fmla="*/ 1044261 w 2270420"/>
                  <a:gd name="connsiteY2326" fmla="*/ 64665 h 239581"/>
                  <a:gd name="connsiteX2327" fmla="*/ 1044261 w 2270420"/>
                  <a:gd name="connsiteY2327" fmla="*/ 63606 h 239581"/>
                  <a:gd name="connsiteX2328" fmla="*/ 1044261 w 2270420"/>
                  <a:gd name="connsiteY2328" fmla="*/ 63606 h 239581"/>
                  <a:gd name="connsiteX2329" fmla="*/ 1044261 w 2270420"/>
                  <a:gd name="connsiteY2329" fmla="*/ 62546 h 239581"/>
                  <a:gd name="connsiteX2330" fmla="*/ 1044261 w 2270420"/>
                  <a:gd name="connsiteY2330" fmla="*/ 62546 h 239581"/>
                  <a:gd name="connsiteX2331" fmla="*/ 1044261 w 2270420"/>
                  <a:gd name="connsiteY2331" fmla="*/ 61485 h 239581"/>
                  <a:gd name="connsiteX2332" fmla="*/ 1044261 w 2270420"/>
                  <a:gd name="connsiteY2332" fmla="*/ 61485 h 239581"/>
                  <a:gd name="connsiteX2333" fmla="*/ 1044261 w 2270420"/>
                  <a:gd name="connsiteY2333" fmla="*/ 60425 h 239581"/>
                  <a:gd name="connsiteX2334" fmla="*/ 1044261 w 2270420"/>
                  <a:gd name="connsiteY2334" fmla="*/ 60425 h 239581"/>
                  <a:gd name="connsiteX2335" fmla="*/ 1044261 w 2270420"/>
                  <a:gd name="connsiteY2335" fmla="*/ 59365 h 239581"/>
                  <a:gd name="connsiteX2336" fmla="*/ 1084581 w 2270420"/>
                  <a:gd name="connsiteY2336" fmla="*/ 59365 h 239581"/>
                  <a:gd name="connsiteX2337" fmla="*/ 1101557 w 2270420"/>
                  <a:gd name="connsiteY2337" fmla="*/ 167495 h 239581"/>
                  <a:gd name="connsiteX2338" fmla="*/ 1101557 w 2270420"/>
                  <a:gd name="connsiteY2338" fmla="*/ 167495 h 239581"/>
                  <a:gd name="connsiteX2339" fmla="*/ 1101557 w 2270420"/>
                  <a:gd name="connsiteY2339" fmla="*/ 167495 h 239581"/>
                  <a:gd name="connsiteX2340" fmla="*/ 1101557 w 2270420"/>
                  <a:gd name="connsiteY2340" fmla="*/ 165374 h 239581"/>
                  <a:gd name="connsiteX2341" fmla="*/ 1101557 w 2270420"/>
                  <a:gd name="connsiteY2341" fmla="*/ 165374 h 239581"/>
                  <a:gd name="connsiteX2342" fmla="*/ 1101557 w 2270420"/>
                  <a:gd name="connsiteY2342" fmla="*/ 164315 h 239581"/>
                  <a:gd name="connsiteX2343" fmla="*/ 1101557 w 2270420"/>
                  <a:gd name="connsiteY2343" fmla="*/ 164315 h 239581"/>
                  <a:gd name="connsiteX2344" fmla="*/ 1101557 w 2270420"/>
                  <a:gd name="connsiteY2344" fmla="*/ 163254 h 239581"/>
                  <a:gd name="connsiteX2345" fmla="*/ 1101557 w 2270420"/>
                  <a:gd name="connsiteY2345" fmla="*/ 163254 h 239581"/>
                  <a:gd name="connsiteX2346" fmla="*/ 1101557 w 2270420"/>
                  <a:gd name="connsiteY2346" fmla="*/ 162194 h 239581"/>
                  <a:gd name="connsiteX2347" fmla="*/ 1101557 w 2270420"/>
                  <a:gd name="connsiteY2347" fmla="*/ 162194 h 239581"/>
                  <a:gd name="connsiteX2348" fmla="*/ 1101557 w 2270420"/>
                  <a:gd name="connsiteY2348" fmla="*/ 161134 h 239581"/>
                  <a:gd name="connsiteX2349" fmla="*/ 1101557 w 2270420"/>
                  <a:gd name="connsiteY2349" fmla="*/ 161134 h 239581"/>
                  <a:gd name="connsiteX2350" fmla="*/ 1101557 w 2270420"/>
                  <a:gd name="connsiteY2350" fmla="*/ 160074 h 239581"/>
                  <a:gd name="connsiteX2351" fmla="*/ 1101557 w 2270420"/>
                  <a:gd name="connsiteY2351" fmla="*/ 160074 h 239581"/>
                  <a:gd name="connsiteX2352" fmla="*/ 1101557 w 2270420"/>
                  <a:gd name="connsiteY2352" fmla="*/ 159014 h 239581"/>
                  <a:gd name="connsiteX2353" fmla="*/ 1101557 w 2270420"/>
                  <a:gd name="connsiteY2353" fmla="*/ 159014 h 239581"/>
                  <a:gd name="connsiteX2354" fmla="*/ 1101557 w 2270420"/>
                  <a:gd name="connsiteY2354" fmla="*/ 157954 h 239581"/>
                  <a:gd name="connsiteX2355" fmla="*/ 1101557 w 2270420"/>
                  <a:gd name="connsiteY2355" fmla="*/ 157954 h 239581"/>
                  <a:gd name="connsiteX2356" fmla="*/ 1101557 w 2270420"/>
                  <a:gd name="connsiteY2356" fmla="*/ 156894 h 239581"/>
                  <a:gd name="connsiteX2357" fmla="*/ 1101557 w 2270420"/>
                  <a:gd name="connsiteY2357" fmla="*/ 156894 h 239581"/>
                  <a:gd name="connsiteX2358" fmla="*/ 1101557 w 2270420"/>
                  <a:gd name="connsiteY2358" fmla="*/ 155834 h 239581"/>
                  <a:gd name="connsiteX2359" fmla="*/ 1101557 w 2270420"/>
                  <a:gd name="connsiteY2359" fmla="*/ 155834 h 239581"/>
                  <a:gd name="connsiteX2360" fmla="*/ 1101557 w 2270420"/>
                  <a:gd name="connsiteY2360" fmla="*/ 154774 h 239581"/>
                  <a:gd name="connsiteX2361" fmla="*/ 1101557 w 2270420"/>
                  <a:gd name="connsiteY2361" fmla="*/ 154774 h 239581"/>
                  <a:gd name="connsiteX2362" fmla="*/ 1101557 w 2270420"/>
                  <a:gd name="connsiteY2362" fmla="*/ 153714 h 239581"/>
                  <a:gd name="connsiteX2363" fmla="*/ 1101557 w 2270420"/>
                  <a:gd name="connsiteY2363" fmla="*/ 153714 h 239581"/>
                  <a:gd name="connsiteX2364" fmla="*/ 1100496 w 2270420"/>
                  <a:gd name="connsiteY2364" fmla="*/ 120851 h 239581"/>
                  <a:gd name="connsiteX2365" fmla="*/ 1143998 w 2270420"/>
                  <a:gd name="connsiteY2365" fmla="*/ 120851 h 239581"/>
                  <a:gd name="connsiteX2366" fmla="*/ 1143998 w 2270420"/>
                  <a:gd name="connsiteY2366" fmla="*/ 120851 h 239581"/>
                  <a:gd name="connsiteX2367" fmla="*/ 1143998 w 2270420"/>
                  <a:gd name="connsiteY2367" fmla="*/ 120851 h 239581"/>
                  <a:gd name="connsiteX2368" fmla="*/ 1143998 w 2270420"/>
                  <a:gd name="connsiteY2368" fmla="*/ 121911 h 239581"/>
                  <a:gd name="connsiteX2369" fmla="*/ 1143998 w 2270420"/>
                  <a:gd name="connsiteY2369" fmla="*/ 121911 h 239581"/>
                  <a:gd name="connsiteX2370" fmla="*/ 1143998 w 2270420"/>
                  <a:gd name="connsiteY2370" fmla="*/ 122971 h 239581"/>
                  <a:gd name="connsiteX2371" fmla="*/ 1143998 w 2270420"/>
                  <a:gd name="connsiteY2371" fmla="*/ 122971 h 239581"/>
                  <a:gd name="connsiteX2372" fmla="*/ 1143998 w 2270420"/>
                  <a:gd name="connsiteY2372" fmla="*/ 124031 h 239581"/>
                  <a:gd name="connsiteX2373" fmla="*/ 1143998 w 2270420"/>
                  <a:gd name="connsiteY2373" fmla="*/ 124031 h 239581"/>
                  <a:gd name="connsiteX2374" fmla="*/ 1143998 w 2270420"/>
                  <a:gd name="connsiteY2374" fmla="*/ 125091 h 239581"/>
                  <a:gd name="connsiteX2375" fmla="*/ 1143998 w 2270420"/>
                  <a:gd name="connsiteY2375" fmla="*/ 125091 h 239581"/>
                  <a:gd name="connsiteX2376" fmla="*/ 1143998 w 2270420"/>
                  <a:gd name="connsiteY2376" fmla="*/ 126151 h 239581"/>
                  <a:gd name="connsiteX2377" fmla="*/ 1143998 w 2270420"/>
                  <a:gd name="connsiteY2377" fmla="*/ 126151 h 239581"/>
                  <a:gd name="connsiteX2378" fmla="*/ 1143998 w 2270420"/>
                  <a:gd name="connsiteY2378" fmla="*/ 127211 h 239581"/>
                  <a:gd name="connsiteX2379" fmla="*/ 1143998 w 2270420"/>
                  <a:gd name="connsiteY2379" fmla="*/ 127211 h 239581"/>
                  <a:gd name="connsiteX2380" fmla="*/ 1143998 w 2270420"/>
                  <a:gd name="connsiteY2380" fmla="*/ 128271 h 239581"/>
                  <a:gd name="connsiteX2381" fmla="*/ 1143998 w 2270420"/>
                  <a:gd name="connsiteY2381" fmla="*/ 128271 h 239581"/>
                  <a:gd name="connsiteX2382" fmla="*/ 1143998 w 2270420"/>
                  <a:gd name="connsiteY2382" fmla="*/ 129331 h 239581"/>
                  <a:gd name="connsiteX2383" fmla="*/ 1143998 w 2270420"/>
                  <a:gd name="connsiteY2383" fmla="*/ 129331 h 239581"/>
                  <a:gd name="connsiteX2384" fmla="*/ 1143998 w 2270420"/>
                  <a:gd name="connsiteY2384" fmla="*/ 130391 h 239581"/>
                  <a:gd name="connsiteX2385" fmla="*/ 1143998 w 2270420"/>
                  <a:gd name="connsiteY2385" fmla="*/ 130391 h 239581"/>
                  <a:gd name="connsiteX2386" fmla="*/ 1143998 w 2270420"/>
                  <a:gd name="connsiteY2386" fmla="*/ 131452 h 239581"/>
                  <a:gd name="connsiteX2387" fmla="*/ 1143998 w 2270420"/>
                  <a:gd name="connsiteY2387" fmla="*/ 131452 h 239581"/>
                  <a:gd name="connsiteX2388" fmla="*/ 1143998 w 2270420"/>
                  <a:gd name="connsiteY2388" fmla="*/ 132512 h 239581"/>
                  <a:gd name="connsiteX2389" fmla="*/ 1143998 w 2270420"/>
                  <a:gd name="connsiteY2389" fmla="*/ 132512 h 239581"/>
                  <a:gd name="connsiteX2390" fmla="*/ 1143998 w 2270420"/>
                  <a:gd name="connsiteY2390" fmla="*/ 133572 h 239581"/>
                  <a:gd name="connsiteX2391" fmla="*/ 1143998 w 2270420"/>
                  <a:gd name="connsiteY2391" fmla="*/ 133572 h 239581"/>
                  <a:gd name="connsiteX2392" fmla="*/ 1147181 w 2270420"/>
                  <a:gd name="connsiteY2392" fmla="*/ 167495 h 239581"/>
                  <a:gd name="connsiteX2393" fmla="*/ 1101557 w 2270420"/>
                  <a:gd name="connsiteY2393" fmla="*/ 167495 h 239581"/>
                  <a:gd name="connsiteX2394" fmla="*/ 2067098 w 2270420"/>
                  <a:gd name="connsiteY2394" fmla="*/ 59365 h 239581"/>
                  <a:gd name="connsiteX2395" fmla="*/ 2067098 w 2270420"/>
                  <a:gd name="connsiteY2395" fmla="*/ 59365 h 239581"/>
                  <a:gd name="connsiteX2396" fmla="*/ 2067098 w 2270420"/>
                  <a:gd name="connsiteY2396" fmla="*/ 61485 h 239581"/>
                  <a:gd name="connsiteX2397" fmla="*/ 2067098 w 2270420"/>
                  <a:gd name="connsiteY2397" fmla="*/ 62546 h 239581"/>
                  <a:gd name="connsiteX2398" fmla="*/ 2067098 w 2270420"/>
                  <a:gd name="connsiteY2398" fmla="*/ 63606 h 239581"/>
                  <a:gd name="connsiteX2399" fmla="*/ 2067098 w 2270420"/>
                  <a:gd name="connsiteY2399" fmla="*/ 64665 h 239581"/>
                  <a:gd name="connsiteX2400" fmla="*/ 2067098 w 2270420"/>
                  <a:gd name="connsiteY2400" fmla="*/ 65726 h 239581"/>
                  <a:gd name="connsiteX2401" fmla="*/ 2067098 w 2270420"/>
                  <a:gd name="connsiteY2401" fmla="*/ 66786 h 239581"/>
                  <a:gd name="connsiteX2402" fmla="*/ 2067098 w 2270420"/>
                  <a:gd name="connsiteY2402" fmla="*/ 67846 h 239581"/>
                  <a:gd name="connsiteX2403" fmla="*/ 2067098 w 2270420"/>
                  <a:gd name="connsiteY2403" fmla="*/ 68906 h 239581"/>
                  <a:gd name="connsiteX2404" fmla="*/ 2067098 w 2270420"/>
                  <a:gd name="connsiteY2404" fmla="*/ 69966 h 239581"/>
                  <a:gd name="connsiteX2405" fmla="*/ 2067098 w 2270420"/>
                  <a:gd name="connsiteY2405" fmla="*/ 71026 h 239581"/>
                  <a:gd name="connsiteX2406" fmla="*/ 2067098 w 2270420"/>
                  <a:gd name="connsiteY2406" fmla="*/ 73146 h 239581"/>
                  <a:gd name="connsiteX2407" fmla="*/ 2102113 w 2270420"/>
                  <a:gd name="connsiteY2407" fmla="*/ 106009 h 239581"/>
                  <a:gd name="connsiteX2408" fmla="*/ 2078770 w 2270420"/>
                  <a:gd name="connsiteY2408" fmla="*/ 106009 h 239581"/>
                  <a:gd name="connsiteX2409" fmla="*/ 2078770 w 2270420"/>
                  <a:gd name="connsiteY2409" fmla="*/ 104949 h 239581"/>
                  <a:gd name="connsiteX2410" fmla="*/ 2078770 w 2270420"/>
                  <a:gd name="connsiteY2410" fmla="*/ 103889 h 239581"/>
                  <a:gd name="connsiteX2411" fmla="*/ 2078770 w 2270420"/>
                  <a:gd name="connsiteY2411" fmla="*/ 102829 h 239581"/>
                  <a:gd name="connsiteX2412" fmla="*/ 2078770 w 2270420"/>
                  <a:gd name="connsiteY2412" fmla="*/ 101769 h 239581"/>
                  <a:gd name="connsiteX2413" fmla="*/ 2078770 w 2270420"/>
                  <a:gd name="connsiteY2413" fmla="*/ 100709 h 239581"/>
                  <a:gd name="connsiteX2414" fmla="*/ 2078770 w 2270420"/>
                  <a:gd name="connsiteY2414" fmla="*/ 99649 h 239581"/>
                  <a:gd name="connsiteX2415" fmla="*/ 2078770 w 2270420"/>
                  <a:gd name="connsiteY2415" fmla="*/ 98589 h 239581"/>
                  <a:gd name="connsiteX2416" fmla="*/ 2078770 w 2270420"/>
                  <a:gd name="connsiteY2416" fmla="*/ 97528 h 239581"/>
                  <a:gd name="connsiteX2417" fmla="*/ 2078770 w 2270420"/>
                  <a:gd name="connsiteY2417" fmla="*/ 96468 h 239581"/>
                  <a:gd name="connsiteX2418" fmla="*/ 2078770 w 2270420"/>
                  <a:gd name="connsiteY2418" fmla="*/ 95408 h 239581"/>
                  <a:gd name="connsiteX2419" fmla="*/ 2078770 w 2270420"/>
                  <a:gd name="connsiteY2419" fmla="*/ 94348 h 239581"/>
                  <a:gd name="connsiteX2420" fmla="*/ 2078770 w 2270420"/>
                  <a:gd name="connsiteY2420" fmla="*/ 92228 h 239581"/>
                  <a:gd name="connsiteX2421" fmla="*/ 2045878 w 2270420"/>
                  <a:gd name="connsiteY2421" fmla="*/ 60425 h 239581"/>
                  <a:gd name="connsiteX2422" fmla="*/ 2067098 w 2270420"/>
                  <a:gd name="connsiteY2422" fmla="*/ 60425 h 23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</a:cxnLst>
                <a:rect l="l" t="t" r="r" b="b"/>
                <a:pathLst>
                  <a:path w="2270420" h="239581">
                    <a:moveTo>
                      <a:pt x="2268695" y="210959"/>
                    </a:moveTo>
                    <a:cubicBezTo>
                      <a:pt x="2268695" y="210959"/>
                      <a:pt x="2269756" y="209899"/>
                      <a:pt x="2268695" y="209899"/>
                    </a:cubicBezTo>
                    <a:lnTo>
                      <a:pt x="2226253" y="171735"/>
                    </a:lnTo>
                    <a:cubicBezTo>
                      <a:pt x="2224132" y="169615"/>
                      <a:pt x="2218826" y="168555"/>
                      <a:pt x="2213521" y="168555"/>
                    </a:cubicBezTo>
                    <a:lnTo>
                      <a:pt x="2199728" y="168555"/>
                    </a:lnTo>
                    <a:cubicBezTo>
                      <a:pt x="2199728" y="168555"/>
                      <a:pt x="2199728" y="168555"/>
                      <a:pt x="2199728" y="168555"/>
                    </a:cubicBezTo>
                    <a:cubicBezTo>
                      <a:pt x="2199728" y="168555"/>
                      <a:pt x="2199728" y="167495"/>
                      <a:pt x="2199728" y="167495"/>
                    </a:cubicBezTo>
                    <a:cubicBezTo>
                      <a:pt x="2199728" y="167495"/>
                      <a:pt x="2199728" y="166435"/>
                      <a:pt x="2199728" y="166435"/>
                    </a:cubicBezTo>
                    <a:cubicBezTo>
                      <a:pt x="2199728" y="166435"/>
                      <a:pt x="2199728" y="165374"/>
                      <a:pt x="2199728" y="165374"/>
                    </a:cubicBezTo>
                    <a:cubicBezTo>
                      <a:pt x="2199728" y="165374"/>
                      <a:pt x="2199728" y="164315"/>
                      <a:pt x="2199728" y="164315"/>
                    </a:cubicBezTo>
                    <a:cubicBezTo>
                      <a:pt x="2199728" y="164315"/>
                      <a:pt x="2199728" y="163254"/>
                      <a:pt x="2199728" y="163254"/>
                    </a:cubicBezTo>
                    <a:cubicBezTo>
                      <a:pt x="2199728" y="163254"/>
                      <a:pt x="2199728" y="162194"/>
                      <a:pt x="2199728" y="162194"/>
                    </a:cubicBezTo>
                    <a:cubicBezTo>
                      <a:pt x="2199728" y="162194"/>
                      <a:pt x="2199728" y="161134"/>
                      <a:pt x="2199728" y="161134"/>
                    </a:cubicBezTo>
                    <a:cubicBezTo>
                      <a:pt x="2199728" y="161134"/>
                      <a:pt x="2199728" y="160074"/>
                      <a:pt x="2199728" y="160074"/>
                    </a:cubicBezTo>
                    <a:cubicBezTo>
                      <a:pt x="2199728" y="160074"/>
                      <a:pt x="2199728" y="159014"/>
                      <a:pt x="2199728" y="159014"/>
                    </a:cubicBezTo>
                    <a:cubicBezTo>
                      <a:pt x="2199728" y="159014"/>
                      <a:pt x="2199728" y="157954"/>
                      <a:pt x="2199728" y="157954"/>
                    </a:cubicBezTo>
                    <a:cubicBezTo>
                      <a:pt x="2199728" y="157954"/>
                      <a:pt x="2199728" y="156894"/>
                      <a:pt x="2199728" y="156894"/>
                    </a:cubicBezTo>
                    <a:cubicBezTo>
                      <a:pt x="2199728" y="156894"/>
                      <a:pt x="2200789" y="155834"/>
                      <a:pt x="2199728" y="154774"/>
                    </a:cubicBezTo>
                    <a:lnTo>
                      <a:pt x="2163652" y="121911"/>
                    </a:lnTo>
                    <a:lnTo>
                      <a:pt x="2233681" y="121911"/>
                    </a:lnTo>
                    <a:cubicBezTo>
                      <a:pt x="2237925" y="121911"/>
                      <a:pt x="2240047" y="120851"/>
                      <a:pt x="2238986" y="118730"/>
                    </a:cubicBezTo>
                    <a:cubicBezTo>
                      <a:pt x="2238986" y="118730"/>
                      <a:pt x="2238986" y="117670"/>
                      <a:pt x="2238986" y="117670"/>
                    </a:cubicBezTo>
                    <a:cubicBezTo>
                      <a:pt x="2238986" y="117670"/>
                      <a:pt x="2238986" y="116610"/>
                      <a:pt x="2238986" y="116610"/>
                    </a:cubicBezTo>
                    <a:cubicBezTo>
                      <a:pt x="2238986" y="116610"/>
                      <a:pt x="2238986" y="115550"/>
                      <a:pt x="2238986" y="115550"/>
                    </a:cubicBezTo>
                    <a:cubicBezTo>
                      <a:pt x="2238986" y="115550"/>
                      <a:pt x="2238986" y="114490"/>
                      <a:pt x="2238986" y="114490"/>
                    </a:cubicBezTo>
                    <a:cubicBezTo>
                      <a:pt x="2238986" y="114490"/>
                      <a:pt x="2238986" y="113430"/>
                      <a:pt x="2238986" y="113430"/>
                    </a:cubicBezTo>
                    <a:cubicBezTo>
                      <a:pt x="2238986" y="113430"/>
                      <a:pt x="2238986" y="112370"/>
                      <a:pt x="2238986" y="112370"/>
                    </a:cubicBezTo>
                    <a:cubicBezTo>
                      <a:pt x="2238986" y="112370"/>
                      <a:pt x="2238986" y="111310"/>
                      <a:pt x="2238986" y="111310"/>
                    </a:cubicBezTo>
                    <a:cubicBezTo>
                      <a:pt x="2238986" y="111310"/>
                      <a:pt x="2238986" y="110250"/>
                      <a:pt x="2238986" y="110250"/>
                    </a:cubicBezTo>
                    <a:cubicBezTo>
                      <a:pt x="2238986" y="110250"/>
                      <a:pt x="2238986" y="109190"/>
                      <a:pt x="2238986" y="109190"/>
                    </a:cubicBezTo>
                    <a:cubicBezTo>
                      <a:pt x="2238986" y="109190"/>
                      <a:pt x="2238986" y="108129"/>
                      <a:pt x="2238986" y="108129"/>
                    </a:cubicBezTo>
                    <a:cubicBezTo>
                      <a:pt x="2238986" y="108129"/>
                      <a:pt x="2238986" y="107069"/>
                      <a:pt x="2238986" y="107069"/>
                    </a:cubicBezTo>
                    <a:cubicBezTo>
                      <a:pt x="2238986" y="107069"/>
                      <a:pt x="2238986" y="106009"/>
                      <a:pt x="2238986" y="106009"/>
                    </a:cubicBezTo>
                    <a:cubicBezTo>
                      <a:pt x="2238986" y="106009"/>
                      <a:pt x="2238986" y="104949"/>
                      <a:pt x="2238986" y="104949"/>
                    </a:cubicBezTo>
                    <a:cubicBezTo>
                      <a:pt x="2238986" y="104949"/>
                      <a:pt x="2238986" y="103889"/>
                      <a:pt x="2238986" y="103889"/>
                    </a:cubicBezTo>
                    <a:cubicBezTo>
                      <a:pt x="2238986" y="103889"/>
                      <a:pt x="2238986" y="102829"/>
                      <a:pt x="2238986" y="102829"/>
                    </a:cubicBezTo>
                    <a:cubicBezTo>
                      <a:pt x="2238986" y="102829"/>
                      <a:pt x="2240047" y="101769"/>
                      <a:pt x="2238986" y="100709"/>
                    </a:cubicBezTo>
                    <a:lnTo>
                      <a:pt x="2193361" y="62546"/>
                    </a:lnTo>
                    <a:cubicBezTo>
                      <a:pt x="2191239" y="60425"/>
                      <a:pt x="2185934" y="59365"/>
                      <a:pt x="2181690" y="59365"/>
                    </a:cubicBezTo>
                    <a:lnTo>
                      <a:pt x="2074526" y="59365"/>
                    </a:lnTo>
                    <a:cubicBezTo>
                      <a:pt x="2074526" y="59365"/>
                      <a:pt x="2074526" y="59365"/>
                      <a:pt x="2074526" y="59365"/>
                    </a:cubicBezTo>
                    <a:cubicBezTo>
                      <a:pt x="2074526" y="59365"/>
                      <a:pt x="2074526" y="58305"/>
                      <a:pt x="2074526" y="58305"/>
                    </a:cubicBezTo>
                    <a:cubicBezTo>
                      <a:pt x="2074526" y="58305"/>
                      <a:pt x="2074526" y="57245"/>
                      <a:pt x="2074526" y="57245"/>
                    </a:cubicBezTo>
                    <a:cubicBezTo>
                      <a:pt x="2074526" y="57245"/>
                      <a:pt x="2074526" y="56185"/>
                      <a:pt x="2074526" y="56185"/>
                    </a:cubicBezTo>
                    <a:cubicBezTo>
                      <a:pt x="2074526" y="56185"/>
                      <a:pt x="2074526" y="55125"/>
                      <a:pt x="2074526" y="55125"/>
                    </a:cubicBezTo>
                    <a:cubicBezTo>
                      <a:pt x="2074526" y="55125"/>
                      <a:pt x="2074526" y="54065"/>
                      <a:pt x="2074526" y="54065"/>
                    </a:cubicBezTo>
                    <a:cubicBezTo>
                      <a:pt x="2074526" y="54065"/>
                      <a:pt x="2074526" y="53005"/>
                      <a:pt x="2074526" y="53005"/>
                    </a:cubicBezTo>
                    <a:cubicBezTo>
                      <a:pt x="2074526" y="53005"/>
                      <a:pt x="2074526" y="51945"/>
                      <a:pt x="2074526" y="51945"/>
                    </a:cubicBezTo>
                    <a:cubicBezTo>
                      <a:pt x="2074526" y="51945"/>
                      <a:pt x="2074526" y="50884"/>
                      <a:pt x="2074526" y="50884"/>
                    </a:cubicBezTo>
                    <a:cubicBezTo>
                      <a:pt x="2074526" y="50884"/>
                      <a:pt x="2074526" y="49824"/>
                      <a:pt x="2074526" y="49824"/>
                    </a:cubicBezTo>
                    <a:cubicBezTo>
                      <a:pt x="2074526" y="49824"/>
                      <a:pt x="2074526" y="48764"/>
                      <a:pt x="2074526" y="48764"/>
                    </a:cubicBezTo>
                    <a:cubicBezTo>
                      <a:pt x="2074526" y="48764"/>
                      <a:pt x="2075587" y="47704"/>
                      <a:pt x="2074526" y="46644"/>
                    </a:cubicBezTo>
                    <a:lnTo>
                      <a:pt x="2033145" y="8481"/>
                    </a:lnTo>
                    <a:cubicBezTo>
                      <a:pt x="2031023" y="6360"/>
                      <a:pt x="2025718" y="5300"/>
                      <a:pt x="2021474" y="5300"/>
                    </a:cubicBezTo>
                    <a:lnTo>
                      <a:pt x="1920676" y="5300"/>
                    </a:lnTo>
                    <a:cubicBezTo>
                      <a:pt x="1916432" y="5300"/>
                      <a:pt x="1914309" y="6360"/>
                      <a:pt x="1915370" y="8481"/>
                    </a:cubicBezTo>
                    <a:cubicBezTo>
                      <a:pt x="1915370" y="8481"/>
                      <a:pt x="1915370" y="9541"/>
                      <a:pt x="1915370" y="9541"/>
                    </a:cubicBezTo>
                    <a:cubicBezTo>
                      <a:pt x="1915370" y="9541"/>
                      <a:pt x="1915370" y="10601"/>
                      <a:pt x="1915370" y="10601"/>
                    </a:cubicBezTo>
                    <a:cubicBezTo>
                      <a:pt x="1915370" y="10601"/>
                      <a:pt x="1915370" y="11661"/>
                      <a:pt x="1915370" y="11661"/>
                    </a:cubicBezTo>
                    <a:cubicBezTo>
                      <a:pt x="1915370" y="11661"/>
                      <a:pt x="1915370" y="12721"/>
                      <a:pt x="1915370" y="12721"/>
                    </a:cubicBezTo>
                    <a:cubicBezTo>
                      <a:pt x="1915370" y="12721"/>
                      <a:pt x="1915370" y="13781"/>
                      <a:pt x="1915370" y="13781"/>
                    </a:cubicBezTo>
                    <a:cubicBezTo>
                      <a:pt x="1915370" y="13781"/>
                      <a:pt x="1915370" y="14841"/>
                      <a:pt x="1915370" y="14841"/>
                    </a:cubicBezTo>
                    <a:cubicBezTo>
                      <a:pt x="1915370" y="14841"/>
                      <a:pt x="1915370" y="15901"/>
                      <a:pt x="1915370" y="15901"/>
                    </a:cubicBezTo>
                    <a:cubicBezTo>
                      <a:pt x="1915370" y="15901"/>
                      <a:pt x="1915370" y="16961"/>
                      <a:pt x="1915370" y="16961"/>
                    </a:cubicBezTo>
                    <a:cubicBezTo>
                      <a:pt x="1915370" y="16961"/>
                      <a:pt x="1915370" y="18021"/>
                      <a:pt x="1915370" y="18021"/>
                    </a:cubicBezTo>
                    <a:cubicBezTo>
                      <a:pt x="1915370" y="18021"/>
                      <a:pt x="1915370" y="19082"/>
                      <a:pt x="1915370" y="19082"/>
                    </a:cubicBezTo>
                    <a:cubicBezTo>
                      <a:pt x="1915370" y="19082"/>
                      <a:pt x="1915370" y="20142"/>
                      <a:pt x="1915370" y="20142"/>
                    </a:cubicBezTo>
                    <a:cubicBezTo>
                      <a:pt x="1915370" y="20142"/>
                      <a:pt x="1915370" y="21202"/>
                      <a:pt x="1915370" y="21202"/>
                    </a:cubicBezTo>
                    <a:cubicBezTo>
                      <a:pt x="1915370" y="21202"/>
                      <a:pt x="1915370" y="22262"/>
                      <a:pt x="1915370" y="22262"/>
                    </a:cubicBezTo>
                    <a:cubicBezTo>
                      <a:pt x="1915370" y="22262"/>
                      <a:pt x="1915370" y="23322"/>
                      <a:pt x="1915370" y="23322"/>
                    </a:cubicBezTo>
                    <a:cubicBezTo>
                      <a:pt x="1915370" y="23322"/>
                      <a:pt x="1915370" y="24382"/>
                      <a:pt x="1915370" y="24382"/>
                    </a:cubicBezTo>
                    <a:cubicBezTo>
                      <a:pt x="1915370" y="24382"/>
                      <a:pt x="1915370" y="25442"/>
                      <a:pt x="1915370" y="26502"/>
                    </a:cubicBezTo>
                    <a:lnTo>
                      <a:pt x="1946140" y="58305"/>
                    </a:lnTo>
                    <a:lnTo>
                      <a:pt x="1921737" y="58305"/>
                    </a:lnTo>
                    <a:cubicBezTo>
                      <a:pt x="1917492" y="58305"/>
                      <a:pt x="1914309" y="59365"/>
                      <a:pt x="1915370" y="61485"/>
                    </a:cubicBezTo>
                    <a:cubicBezTo>
                      <a:pt x="1915370" y="61485"/>
                      <a:pt x="1915370" y="62546"/>
                      <a:pt x="1915370" y="62546"/>
                    </a:cubicBezTo>
                    <a:cubicBezTo>
                      <a:pt x="1915370" y="62546"/>
                      <a:pt x="1915370" y="63606"/>
                      <a:pt x="1915370" y="63606"/>
                    </a:cubicBezTo>
                    <a:cubicBezTo>
                      <a:pt x="1915370" y="63606"/>
                      <a:pt x="1915370" y="64665"/>
                      <a:pt x="1915370" y="64665"/>
                    </a:cubicBezTo>
                    <a:cubicBezTo>
                      <a:pt x="1915370" y="64665"/>
                      <a:pt x="1915370" y="65726"/>
                      <a:pt x="1915370" y="65726"/>
                    </a:cubicBezTo>
                    <a:cubicBezTo>
                      <a:pt x="1915370" y="65726"/>
                      <a:pt x="1915370" y="66786"/>
                      <a:pt x="1915370" y="66786"/>
                    </a:cubicBezTo>
                    <a:cubicBezTo>
                      <a:pt x="1915370" y="66786"/>
                      <a:pt x="1915370" y="67846"/>
                      <a:pt x="1915370" y="67846"/>
                    </a:cubicBezTo>
                    <a:cubicBezTo>
                      <a:pt x="1915370" y="67846"/>
                      <a:pt x="1915370" y="68906"/>
                      <a:pt x="1915370" y="68906"/>
                    </a:cubicBezTo>
                    <a:cubicBezTo>
                      <a:pt x="1915370" y="68906"/>
                      <a:pt x="1915370" y="69966"/>
                      <a:pt x="1915370" y="69966"/>
                    </a:cubicBezTo>
                    <a:cubicBezTo>
                      <a:pt x="1915370" y="69966"/>
                      <a:pt x="1915370" y="71026"/>
                      <a:pt x="1915370" y="71026"/>
                    </a:cubicBezTo>
                    <a:cubicBezTo>
                      <a:pt x="1915370" y="71026"/>
                      <a:pt x="1915370" y="72086"/>
                      <a:pt x="1915370" y="72086"/>
                    </a:cubicBezTo>
                    <a:cubicBezTo>
                      <a:pt x="1915370" y="72086"/>
                      <a:pt x="1915370" y="73146"/>
                      <a:pt x="1915370" y="73146"/>
                    </a:cubicBezTo>
                    <a:cubicBezTo>
                      <a:pt x="1915370" y="73146"/>
                      <a:pt x="1915370" y="74207"/>
                      <a:pt x="1915370" y="74207"/>
                    </a:cubicBezTo>
                    <a:cubicBezTo>
                      <a:pt x="1915370" y="74207"/>
                      <a:pt x="1915370" y="75266"/>
                      <a:pt x="1915370" y="75266"/>
                    </a:cubicBezTo>
                    <a:cubicBezTo>
                      <a:pt x="1915370" y="75266"/>
                      <a:pt x="1915370" y="76327"/>
                      <a:pt x="1915370" y="76327"/>
                    </a:cubicBezTo>
                    <a:cubicBezTo>
                      <a:pt x="1915370" y="76327"/>
                      <a:pt x="1915370" y="77387"/>
                      <a:pt x="1915370" y="77387"/>
                    </a:cubicBezTo>
                    <a:cubicBezTo>
                      <a:pt x="1915370" y="77387"/>
                      <a:pt x="1915370" y="78447"/>
                      <a:pt x="1915370" y="78447"/>
                    </a:cubicBezTo>
                    <a:lnTo>
                      <a:pt x="1945079" y="111310"/>
                    </a:lnTo>
                    <a:lnTo>
                      <a:pt x="1907943" y="111310"/>
                    </a:lnTo>
                    <a:cubicBezTo>
                      <a:pt x="1907943" y="111310"/>
                      <a:pt x="1907943" y="111310"/>
                      <a:pt x="1907943" y="111310"/>
                    </a:cubicBezTo>
                    <a:cubicBezTo>
                      <a:pt x="1907943" y="111310"/>
                      <a:pt x="1907943" y="110250"/>
                      <a:pt x="1907943" y="110250"/>
                    </a:cubicBezTo>
                    <a:cubicBezTo>
                      <a:pt x="1907943" y="110250"/>
                      <a:pt x="1907943" y="109190"/>
                      <a:pt x="1907943" y="109190"/>
                    </a:cubicBezTo>
                    <a:cubicBezTo>
                      <a:pt x="1907943" y="109190"/>
                      <a:pt x="1907943" y="108129"/>
                      <a:pt x="1907943" y="108129"/>
                    </a:cubicBezTo>
                    <a:cubicBezTo>
                      <a:pt x="1907943" y="108129"/>
                      <a:pt x="1907943" y="107069"/>
                      <a:pt x="1907943" y="107069"/>
                    </a:cubicBezTo>
                    <a:cubicBezTo>
                      <a:pt x="1907943" y="107069"/>
                      <a:pt x="1907943" y="106009"/>
                      <a:pt x="1907943" y="106009"/>
                    </a:cubicBezTo>
                    <a:cubicBezTo>
                      <a:pt x="1907943" y="106009"/>
                      <a:pt x="1907943" y="104949"/>
                      <a:pt x="1907943" y="104949"/>
                    </a:cubicBezTo>
                    <a:cubicBezTo>
                      <a:pt x="1907943" y="104949"/>
                      <a:pt x="1907943" y="103889"/>
                      <a:pt x="1907943" y="103889"/>
                    </a:cubicBezTo>
                    <a:cubicBezTo>
                      <a:pt x="1907943" y="103889"/>
                      <a:pt x="1907943" y="102829"/>
                      <a:pt x="1907943" y="102829"/>
                    </a:cubicBezTo>
                    <a:cubicBezTo>
                      <a:pt x="1907943" y="102829"/>
                      <a:pt x="1907943" y="101769"/>
                      <a:pt x="1907943" y="101769"/>
                    </a:cubicBezTo>
                    <a:cubicBezTo>
                      <a:pt x="1907943" y="101769"/>
                      <a:pt x="1907943" y="100709"/>
                      <a:pt x="1907943" y="100709"/>
                    </a:cubicBezTo>
                    <a:cubicBezTo>
                      <a:pt x="1907943" y="100709"/>
                      <a:pt x="1907943" y="99649"/>
                      <a:pt x="1907943" y="99649"/>
                    </a:cubicBezTo>
                    <a:cubicBezTo>
                      <a:pt x="1907943" y="99649"/>
                      <a:pt x="1907943" y="98589"/>
                      <a:pt x="1907943" y="98589"/>
                    </a:cubicBezTo>
                    <a:lnTo>
                      <a:pt x="1880356" y="66786"/>
                    </a:lnTo>
                    <a:lnTo>
                      <a:pt x="1905821" y="66786"/>
                    </a:lnTo>
                    <a:cubicBezTo>
                      <a:pt x="1910065" y="66786"/>
                      <a:pt x="1913248" y="65726"/>
                      <a:pt x="1911126" y="63606"/>
                    </a:cubicBezTo>
                    <a:cubicBezTo>
                      <a:pt x="1911126" y="63606"/>
                      <a:pt x="1911126" y="62546"/>
                      <a:pt x="1911126" y="62546"/>
                    </a:cubicBezTo>
                    <a:cubicBezTo>
                      <a:pt x="1911126" y="62546"/>
                      <a:pt x="1911126" y="61485"/>
                      <a:pt x="1911126" y="61485"/>
                    </a:cubicBezTo>
                    <a:cubicBezTo>
                      <a:pt x="1911126" y="61485"/>
                      <a:pt x="1911126" y="60425"/>
                      <a:pt x="1911126" y="60425"/>
                    </a:cubicBezTo>
                    <a:cubicBezTo>
                      <a:pt x="1911126" y="60425"/>
                      <a:pt x="1911126" y="59365"/>
                      <a:pt x="1911126" y="59365"/>
                    </a:cubicBezTo>
                    <a:cubicBezTo>
                      <a:pt x="1911126" y="59365"/>
                      <a:pt x="1911126" y="58305"/>
                      <a:pt x="1911126" y="58305"/>
                    </a:cubicBezTo>
                    <a:cubicBezTo>
                      <a:pt x="1911126" y="58305"/>
                      <a:pt x="1911126" y="57245"/>
                      <a:pt x="1911126" y="57245"/>
                    </a:cubicBezTo>
                    <a:cubicBezTo>
                      <a:pt x="1911126" y="57245"/>
                      <a:pt x="1911126" y="56185"/>
                      <a:pt x="1911126" y="56185"/>
                    </a:cubicBezTo>
                    <a:cubicBezTo>
                      <a:pt x="1911126" y="56185"/>
                      <a:pt x="1911126" y="55125"/>
                      <a:pt x="1911126" y="55125"/>
                    </a:cubicBezTo>
                    <a:cubicBezTo>
                      <a:pt x="1911126" y="55125"/>
                      <a:pt x="1911126" y="54065"/>
                      <a:pt x="1911126" y="54065"/>
                    </a:cubicBezTo>
                    <a:cubicBezTo>
                      <a:pt x="1911126" y="54065"/>
                      <a:pt x="1911126" y="53005"/>
                      <a:pt x="1911126" y="53005"/>
                    </a:cubicBezTo>
                    <a:cubicBezTo>
                      <a:pt x="1911126" y="53005"/>
                      <a:pt x="1911126" y="51945"/>
                      <a:pt x="1911126" y="51945"/>
                    </a:cubicBezTo>
                    <a:cubicBezTo>
                      <a:pt x="1911126" y="51945"/>
                      <a:pt x="1911126" y="50884"/>
                      <a:pt x="1911126" y="50884"/>
                    </a:cubicBezTo>
                    <a:cubicBezTo>
                      <a:pt x="1911126" y="50884"/>
                      <a:pt x="1911126" y="49824"/>
                      <a:pt x="1911126" y="49824"/>
                    </a:cubicBezTo>
                    <a:cubicBezTo>
                      <a:pt x="1911126" y="49824"/>
                      <a:pt x="1911126" y="48764"/>
                      <a:pt x="1911126" y="48764"/>
                    </a:cubicBezTo>
                    <a:cubicBezTo>
                      <a:pt x="1911126" y="48764"/>
                      <a:pt x="1911126" y="47704"/>
                      <a:pt x="1911126" y="47704"/>
                    </a:cubicBezTo>
                    <a:cubicBezTo>
                      <a:pt x="1911126" y="47704"/>
                      <a:pt x="1911126" y="46644"/>
                      <a:pt x="1911126" y="46644"/>
                    </a:cubicBezTo>
                    <a:lnTo>
                      <a:pt x="1876112" y="8481"/>
                    </a:lnTo>
                    <a:cubicBezTo>
                      <a:pt x="1875051" y="6360"/>
                      <a:pt x="1869746" y="5300"/>
                      <a:pt x="1865502" y="5300"/>
                    </a:cubicBezTo>
                    <a:lnTo>
                      <a:pt x="1764703" y="5300"/>
                    </a:lnTo>
                    <a:cubicBezTo>
                      <a:pt x="1760459" y="5300"/>
                      <a:pt x="1758337" y="6360"/>
                      <a:pt x="1759398" y="8481"/>
                    </a:cubicBezTo>
                    <a:cubicBezTo>
                      <a:pt x="1759398" y="8481"/>
                      <a:pt x="1759398" y="9541"/>
                      <a:pt x="1759398" y="9541"/>
                    </a:cubicBezTo>
                    <a:cubicBezTo>
                      <a:pt x="1759398" y="9541"/>
                      <a:pt x="1759398" y="10601"/>
                      <a:pt x="1759398" y="10601"/>
                    </a:cubicBezTo>
                    <a:cubicBezTo>
                      <a:pt x="1759398" y="10601"/>
                      <a:pt x="1759398" y="11661"/>
                      <a:pt x="1759398" y="11661"/>
                    </a:cubicBezTo>
                    <a:cubicBezTo>
                      <a:pt x="1759398" y="11661"/>
                      <a:pt x="1759398" y="12721"/>
                      <a:pt x="1759398" y="12721"/>
                    </a:cubicBezTo>
                    <a:cubicBezTo>
                      <a:pt x="1759398" y="12721"/>
                      <a:pt x="1759398" y="13781"/>
                      <a:pt x="1759398" y="13781"/>
                    </a:cubicBezTo>
                    <a:cubicBezTo>
                      <a:pt x="1759398" y="13781"/>
                      <a:pt x="1759398" y="14841"/>
                      <a:pt x="1759398" y="14841"/>
                    </a:cubicBezTo>
                    <a:cubicBezTo>
                      <a:pt x="1759398" y="14841"/>
                      <a:pt x="1759398" y="15901"/>
                      <a:pt x="1759398" y="15901"/>
                    </a:cubicBezTo>
                    <a:cubicBezTo>
                      <a:pt x="1759398" y="15901"/>
                      <a:pt x="1759398" y="16961"/>
                      <a:pt x="1759398" y="16961"/>
                    </a:cubicBezTo>
                    <a:cubicBezTo>
                      <a:pt x="1759398" y="16961"/>
                      <a:pt x="1759398" y="18021"/>
                      <a:pt x="1759398" y="18021"/>
                    </a:cubicBezTo>
                    <a:cubicBezTo>
                      <a:pt x="1759398" y="18021"/>
                      <a:pt x="1759398" y="19082"/>
                      <a:pt x="1759398" y="19082"/>
                    </a:cubicBezTo>
                    <a:cubicBezTo>
                      <a:pt x="1759398" y="19082"/>
                      <a:pt x="1759398" y="20142"/>
                      <a:pt x="1759398" y="20142"/>
                    </a:cubicBezTo>
                    <a:cubicBezTo>
                      <a:pt x="1759398" y="20142"/>
                      <a:pt x="1759398" y="21202"/>
                      <a:pt x="1759398" y="21202"/>
                    </a:cubicBezTo>
                    <a:cubicBezTo>
                      <a:pt x="1759398" y="21202"/>
                      <a:pt x="1759398" y="22262"/>
                      <a:pt x="1759398" y="22262"/>
                    </a:cubicBezTo>
                    <a:cubicBezTo>
                      <a:pt x="1759398" y="22262"/>
                      <a:pt x="1759398" y="23322"/>
                      <a:pt x="1759398" y="23322"/>
                    </a:cubicBezTo>
                    <a:cubicBezTo>
                      <a:pt x="1759398" y="23322"/>
                      <a:pt x="1759398" y="24382"/>
                      <a:pt x="1759398" y="24382"/>
                    </a:cubicBezTo>
                    <a:cubicBezTo>
                      <a:pt x="1759398" y="24382"/>
                      <a:pt x="1759398" y="25442"/>
                      <a:pt x="1759398" y="25442"/>
                    </a:cubicBezTo>
                    <a:lnTo>
                      <a:pt x="1784863" y="57245"/>
                    </a:lnTo>
                    <a:lnTo>
                      <a:pt x="1757276" y="57245"/>
                    </a:lnTo>
                    <a:cubicBezTo>
                      <a:pt x="1753032" y="57245"/>
                      <a:pt x="1749849" y="58305"/>
                      <a:pt x="1750910" y="60425"/>
                    </a:cubicBezTo>
                    <a:lnTo>
                      <a:pt x="1750910" y="60425"/>
                    </a:lnTo>
                    <a:cubicBezTo>
                      <a:pt x="1750910" y="60425"/>
                      <a:pt x="1750910" y="61485"/>
                      <a:pt x="1750910" y="61485"/>
                    </a:cubicBezTo>
                    <a:lnTo>
                      <a:pt x="1750910" y="61485"/>
                    </a:lnTo>
                    <a:cubicBezTo>
                      <a:pt x="1750910" y="61485"/>
                      <a:pt x="1750910" y="62546"/>
                      <a:pt x="1750910" y="62546"/>
                    </a:cubicBezTo>
                    <a:lnTo>
                      <a:pt x="1750910" y="62546"/>
                    </a:lnTo>
                    <a:cubicBezTo>
                      <a:pt x="1750910" y="62546"/>
                      <a:pt x="1750910" y="63606"/>
                      <a:pt x="1750910" y="63606"/>
                    </a:cubicBezTo>
                    <a:lnTo>
                      <a:pt x="1750910" y="63606"/>
                    </a:lnTo>
                    <a:cubicBezTo>
                      <a:pt x="1750910" y="63606"/>
                      <a:pt x="1750910" y="64665"/>
                      <a:pt x="1750910" y="64665"/>
                    </a:cubicBezTo>
                    <a:lnTo>
                      <a:pt x="1750910" y="64665"/>
                    </a:lnTo>
                    <a:cubicBezTo>
                      <a:pt x="1750910" y="64665"/>
                      <a:pt x="1750910" y="65726"/>
                      <a:pt x="1750910" y="65726"/>
                    </a:cubicBezTo>
                    <a:lnTo>
                      <a:pt x="1750910" y="65726"/>
                    </a:lnTo>
                    <a:cubicBezTo>
                      <a:pt x="1750910" y="65726"/>
                      <a:pt x="1750910" y="66786"/>
                      <a:pt x="1750910" y="66786"/>
                    </a:cubicBezTo>
                    <a:lnTo>
                      <a:pt x="1750910" y="66786"/>
                    </a:lnTo>
                    <a:cubicBezTo>
                      <a:pt x="1750910" y="66786"/>
                      <a:pt x="1750910" y="67846"/>
                      <a:pt x="1750910" y="67846"/>
                    </a:cubicBezTo>
                    <a:lnTo>
                      <a:pt x="1750910" y="67846"/>
                    </a:lnTo>
                    <a:cubicBezTo>
                      <a:pt x="1750910" y="67846"/>
                      <a:pt x="1750910" y="68906"/>
                      <a:pt x="1750910" y="68906"/>
                    </a:cubicBezTo>
                    <a:lnTo>
                      <a:pt x="1750910" y="68906"/>
                    </a:lnTo>
                    <a:cubicBezTo>
                      <a:pt x="1750910" y="68906"/>
                      <a:pt x="1750910" y="69966"/>
                      <a:pt x="1750910" y="69966"/>
                    </a:cubicBezTo>
                    <a:lnTo>
                      <a:pt x="1750910" y="69966"/>
                    </a:lnTo>
                    <a:cubicBezTo>
                      <a:pt x="1750910" y="69966"/>
                      <a:pt x="1750910" y="71026"/>
                      <a:pt x="1750910" y="71026"/>
                    </a:cubicBezTo>
                    <a:lnTo>
                      <a:pt x="1750910" y="71026"/>
                    </a:lnTo>
                    <a:cubicBezTo>
                      <a:pt x="1750910" y="71026"/>
                      <a:pt x="1750910" y="72086"/>
                      <a:pt x="1750910" y="72086"/>
                    </a:cubicBezTo>
                    <a:lnTo>
                      <a:pt x="1750910" y="72086"/>
                    </a:lnTo>
                    <a:cubicBezTo>
                      <a:pt x="1750910" y="72086"/>
                      <a:pt x="1750910" y="73146"/>
                      <a:pt x="1750910" y="73146"/>
                    </a:cubicBezTo>
                    <a:lnTo>
                      <a:pt x="1750910" y="73146"/>
                    </a:lnTo>
                    <a:cubicBezTo>
                      <a:pt x="1750910" y="73146"/>
                      <a:pt x="1750910" y="74207"/>
                      <a:pt x="1750910" y="74207"/>
                    </a:cubicBezTo>
                    <a:lnTo>
                      <a:pt x="1750910" y="74207"/>
                    </a:lnTo>
                    <a:cubicBezTo>
                      <a:pt x="1750910" y="74207"/>
                      <a:pt x="1750910" y="75266"/>
                      <a:pt x="1750910" y="75266"/>
                    </a:cubicBezTo>
                    <a:lnTo>
                      <a:pt x="1750910" y="75266"/>
                    </a:lnTo>
                    <a:cubicBezTo>
                      <a:pt x="1750910" y="75266"/>
                      <a:pt x="1750910" y="76327"/>
                      <a:pt x="1750910" y="76327"/>
                    </a:cubicBezTo>
                    <a:lnTo>
                      <a:pt x="1750910" y="76327"/>
                    </a:lnTo>
                    <a:cubicBezTo>
                      <a:pt x="1750910" y="76327"/>
                      <a:pt x="1750910" y="77387"/>
                      <a:pt x="1750910" y="77387"/>
                    </a:cubicBezTo>
                    <a:lnTo>
                      <a:pt x="1775314" y="110250"/>
                    </a:lnTo>
                    <a:lnTo>
                      <a:pt x="1737116" y="110250"/>
                    </a:lnTo>
                    <a:cubicBezTo>
                      <a:pt x="1737116" y="110250"/>
                      <a:pt x="1737116" y="110250"/>
                      <a:pt x="1737116" y="110250"/>
                    </a:cubicBezTo>
                    <a:lnTo>
                      <a:pt x="1737116" y="110250"/>
                    </a:lnTo>
                    <a:cubicBezTo>
                      <a:pt x="1737116" y="110250"/>
                      <a:pt x="1737116" y="109190"/>
                      <a:pt x="1737116" y="109190"/>
                    </a:cubicBezTo>
                    <a:lnTo>
                      <a:pt x="1737116" y="109190"/>
                    </a:lnTo>
                    <a:cubicBezTo>
                      <a:pt x="1737116" y="109190"/>
                      <a:pt x="1737116" y="108129"/>
                      <a:pt x="1737116" y="108129"/>
                    </a:cubicBezTo>
                    <a:lnTo>
                      <a:pt x="1737116" y="108129"/>
                    </a:lnTo>
                    <a:cubicBezTo>
                      <a:pt x="1737116" y="108129"/>
                      <a:pt x="1737116" y="107069"/>
                      <a:pt x="1737116" y="107069"/>
                    </a:cubicBezTo>
                    <a:lnTo>
                      <a:pt x="1737116" y="107069"/>
                    </a:lnTo>
                    <a:cubicBezTo>
                      <a:pt x="1737116" y="107069"/>
                      <a:pt x="1737116" y="106009"/>
                      <a:pt x="1737116" y="106009"/>
                    </a:cubicBezTo>
                    <a:lnTo>
                      <a:pt x="1737116" y="106009"/>
                    </a:lnTo>
                    <a:cubicBezTo>
                      <a:pt x="1737116" y="106009"/>
                      <a:pt x="1737116" y="104949"/>
                      <a:pt x="1737116" y="104949"/>
                    </a:cubicBezTo>
                    <a:lnTo>
                      <a:pt x="1737116" y="104949"/>
                    </a:lnTo>
                    <a:cubicBezTo>
                      <a:pt x="1737116" y="104949"/>
                      <a:pt x="1737116" y="103889"/>
                      <a:pt x="1737116" y="103889"/>
                    </a:cubicBezTo>
                    <a:lnTo>
                      <a:pt x="1737116" y="103889"/>
                    </a:lnTo>
                    <a:cubicBezTo>
                      <a:pt x="1737116" y="103889"/>
                      <a:pt x="1737116" y="102829"/>
                      <a:pt x="1737116" y="102829"/>
                    </a:cubicBezTo>
                    <a:lnTo>
                      <a:pt x="1737116" y="102829"/>
                    </a:lnTo>
                    <a:cubicBezTo>
                      <a:pt x="1737116" y="102829"/>
                      <a:pt x="1737116" y="101769"/>
                      <a:pt x="1737116" y="101769"/>
                    </a:cubicBezTo>
                    <a:lnTo>
                      <a:pt x="1737116" y="101769"/>
                    </a:lnTo>
                    <a:cubicBezTo>
                      <a:pt x="1737116" y="101769"/>
                      <a:pt x="1737116" y="100709"/>
                      <a:pt x="1737116" y="100709"/>
                    </a:cubicBezTo>
                    <a:lnTo>
                      <a:pt x="1737116" y="100709"/>
                    </a:lnTo>
                    <a:cubicBezTo>
                      <a:pt x="1737116" y="100709"/>
                      <a:pt x="1737116" y="99649"/>
                      <a:pt x="1737116" y="99649"/>
                    </a:cubicBezTo>
                    <a:lnTo>
                      <a:pt x="1737116" y="99649"/>
                    </a:lnTo>
                    <a:cubicBezTo>
                      <a:pt x="1737116" y="99649"/>
                      <a:pt x="1737116" y="98589"/>
                      <a:pt x="1737116" y="98589"/>
                    </a:cubicBezTo>
                    <a:lnTo>
                      <a:pt x="1737116" y="98589"/>
                    </a:lnTo>
                    <a:cubicBezTo>
                      <a:pt x="1737116" y="98589"/>
                      <a:pt x="1737116" y="97528"/>
                      <a:pt x="1737116" y="97528"/>
                    </a:cubicBezTo>
                    <a:lnTo>
                      <a:pt x="1714835" y="65726"/>
                    </a:lnTo>
                    <a:lnTo>
                      <a:pt x="1744544" y="65726"/>
                    </a:lnTo>
                    <a:cubicBezTo>
                      <a:pt x="1748788" y="65726"/>
                      <a:pt x="1751971" y="64665"/>
                      <a:pt x="1750910" y="62546"/>
                    </a:cubicBezTo>
                    <a:lnTo>
                      <a:pt x="1750910" y="62546"/>
                    </a:lnTo>
                    <a:cubicBezTo>
                      <a:pt x="1750910" y="62546"/>
                      <a:pt x="1750910" y="61485"/>
                      <a:pt x="1750910" y="61485"/>
                    </a:cubicBezTo>
                    <a:lnTo>
                      <a:pt x="1750910" y="61485"/>
                    </a:lnTo>
                    <a:cubicBezTo>
                      <a:pt x="1750910" y="61485"/>
                      <a:pt x="1750910" y="60425"/>
                      <a:pt x="1750910" y="60425"/>
                    </a:cubicBezTo>
                    <a:lnTo>
                      <a:pt x="1750910" y="60425"/>
                    </a:lnTo>
                    <a:cubicBezTo>
                      <a:pt x="1750910" y="60425"/>
                      <a:pt x="1750910" y="59365"/>
                      <a:pt x="1750910" y="59365"/>
                    </a:cubicBezTo>
                    <a:lnTo>
                      <a:pt x="1750910" y="59365"/>
                    </a:lnTo>
                    <a:cubicBezTo>
                      <a:pt x="1750910" y="59365"/>
                      <a:pt x="1750910" y="58305"/>
                      <a:pt x="1750910" y="58305"/>
                    </a:cubicBezTo>
                    <a:lnTo>
                      <a:pt x="1750910" y="58305"/>
                    </a:lnTo>
                    <a:cubicBezTo>
                      <a:pt x="1750910" y="58305"/>
                      <a:pt x="1750910" y="57245"/>
                      <a:pt x="1750910" y="57245"/>
                    </a:cubicBezTo>
                    <a:lnTo>
                      <a:pt x="1750910" y="57245"/>
                    </a:lnTo>
                    <a:cubicBezTo>
                      <a:pt x="1750910" y="57245"/>
                      <a:pt x="1750910" y="56185"/>
                      <a:pt x="1750910" y="56185"/>
                    </a:cubicBezTo>
                    <a:lnTo>
                      <a:pt x="1750910" y="56185"/>
                    </a:lnTo>
                    <a:cubicBezTo>
                      <a:pt x="1750910" y="56185"/>
                      <a:pt x="1750910" y="55125"/>
                      <a:pt x="1750910" y="55125"/>
                    </a:cubicBezTo>
                    <a:lnTo>
                      <a:pt x="1750910" y="55125"/>
                    </a:lnTo>
                    <a:cubicBezTo>
                      <a:pt x="1750910" y="55125"/>
                      <a:pt x="1750910" y="54065"/>
                      <a:pt x="1750910" y="54065"/>
                    </a:cubicBezTo>
                    <a:lnTo>
                      <a:pt x="1750910" y="54065"/>
                    </a:lnTo>
                    <a:cubicBezTo>
                      <a:pt x="1750910" y="54065"/>
                      <a:pt x="1750910" y="53005"/>
                      <a:pt x="1750910" y="53005"/>
                    </a:cubicBezTo>
                    <a:lnTo>
                      <a:pt x="1750910" y="53005"/>
                    </a:lnTo>
                    <a:cubicBezTo>
                      <a:pt x="1750910" y="53005"/>
                      <a:pt x="1750910" y="51945"/>
                      <a:pt x="1750910" y="51945"/>
                    </a:cubicBezTo>
                    <a:lnTo>
                      <a:pt x="1750910" y="51945"/>
                    </a:lnTo>
                    <a:cubicBezTo>
                      <a:pt x="1750910" y="51945"/>
                      <a:pt x="1750910" y="50884"/>
                      <a:pt x="1750910" y="50884"/>
                    </a:cubicBezTo>
                    <a:lnTo>
                      <a:pt x="1750910" y="50884"/>
                    </a:lnTo>
                    <a:cubicBezTo>
                      <a:pt x="1750910" y="50884"/>
                      <a:pt x="1750910" y="49824"/>
                      <a:pt x="1750910" y="49824"/>
                    </a:cubicBezTo>
                    <a:lnTo>
                      <a:pt x="1750910" y="49824"/>
                    </a:lnTo>
                    <a:cubicBezTo>
                      <a:pt x="1750910" y="49824"/>
                      <a:pt x="1750910" y="48764"/>
                      <a:pt x="1750910" y="48764"/>
                    </a:cubicBezTo>
                    <a:lnTo>
                      <a:pt x="1750910" y="48764"/>
                    </a:lnTo>
                    <a:cubicBezTo>
                      <a:pt x="1750910" y="48764"/>
                      <a:pt x="1750910" y="47704"/>
                      <a:pt x="1750910" y="47704"/>
                    </a:cubicBezTo>
                    <a:lnTo>
                      <a:pt x="1750910" y="47704"/>
                    </a:lnTo>
                    <a:cubicBezTo>
                      <a:pt x="1750910" y="47704"/>
                      <a:pt x="1750910" y="46644"/>
                      <a:pt x="1750910" y="46644"/>
                    </a:cubicBezTo>
                    <a:lnTo>
                      <a:pt x="1750910" y="46644"/>
                    </a:lnTo>
                    <a:cubicBezTo>
                      <a:pt x="1750910" y="46644"/>
                      <a:pt x="1750910" y="45584"/>
                      <a:pt x="1750910" y="45584"/>
                    </a:cubicBezTo>
                    <a:lnTo>
                      <a:pt x="1722262" y="7420"/>
                    </a:lnTo>
                    <a:cubicBezTo>
                      <a:pt x="1721201" y="5300"/>
                      <a:pt x="1716957" y="4240"/>
                      <a:pt x="1711652" y="4240"/>
                    </a:cubicBezTo>
                    <a:lnTo>
                      <a:pt x="1610853" y="4240"/>
                    </a:lnTo>
                    <a:cubicBezTo>
                      <a:pt x="1606609" y="4240"/>
                      <a:pt x="1603426" y="5300"/>
                      <a:pt x="1604487" y="7420"/>
                    </a:cubicBezTo>
                    <a:lnTo>
                      <a:pt x="1604487" y="7420"/>
                    </a:lnTo>
                    <a:cubicBezTo>
                      <a:pt x="1604487" y="7420"/>
                      <a:pt x="1604487" y="8481"/>
                      <a:pt x="1604487" y="8481"/>
                    </a:cubicBezTo>
                    <a:lnTo>
                      <a:pt x="1604487" y="8481"/>
                    </a:lnTo>
                    <a:cubicBezTo>
                      <a:pt x="1604487" y="8481"/>
                      <a:pt x="1604487" y="9541"/>
                      <a:pt x="1604487" y="9541"/>
                    </a:cubicBezTo>
                    <a:lnTo>
                      <a:pt x="1604487" y="9541"/>
                    </a:lnTo>
                    <a:cubicBezTo>
                      <a:pt x="1604487" y="9541"/>
                      <a:pt x="1604487" y="10601"/>
                      <a:pt x="1604487" y="10601"/>
                    </a:cubicBezTo>
                    <a:lnTo>
                      <a:pt x="1604487" y="10601"/>
                    </a:lnTo>
                    <a:cubicBezTo>
                      <a:pt x="1604487" y="10601"/>
                      <a:pt x="1604487" y="11661"/>
                      <a:pt x="1604487" y="11661"/>
                    </a:cubicBezTo>
                    <a:lnTo>
                      <a:pt x="1604487" y="11661"/>
                    </a:lnTo>
                    <a:cubicBezTo>
                      <a:pt x="1604487" y="11661"/>
                      <a:pt x="1604487" y="12721"/>
                      <a:pt x="1604487" y="12721"/>
                    </a:cubicBezTo>
                    <a:lnTo>
                      <a:pt x="1604487" y="12721"/>
                    </a:lnTo>
                    <a:cubicBezTo>
                      <a:pt x="1604487" y="12721"/>
                      <a:pt x="1604487" y="13781"/>
                      <a:pt x="1604487" y="13781"/>
                    </a:cubicBezTo>
                    <a:lnTo>
                      <a:pt x="1604487" y="13781"/>
                    </a:lnTo>
                    <a:cubicBezTo>
                      <a:pt x="1604487" y="13781"/>
                      <a:pt x="1604487" y="14841"/>
                      <a:pt x="1604487" y="14841"/>
                    </a:cubicBezTo>
                    <a:lnTo>
                      <a:pt x="1604487" y="14841"/>
                    </a:lnTo>
                    <a:cubicBezTo>
                      <a:pt x="1604487" y="14841"/>
                      <a:pt x="1604487" y="15901"/>
                      <a:pt x="1604487" y="15901"/>
                    </a:cubicBezTo>
                    <a:lnTo>
                      <a:pt x="1604487" y="15901"/>
                    </a:lnTo>
                    <a:cubicBezTo>
                      <a:pt x="1604487" y="15901"/>
                      <a:pt x="1604487" y="16961"/>
                      <a:pt x="1604487" y="16961"/>
                    </a:cubicBezTo>
                    <a:lnTo>
                      <a:pt x="1604487" y="16961"/>
                    </a:lnTo>
                    <a:cubicBezTo>
                      <a:pt x="1604487" y="16961"/>
                      <a:pt x="1604487" y="18021"/>
                      <a:pt x="1604487" y="18021"/>
                    </a:cubicBezTo>
                    <a:lnTo>
                      <a:pt x="1604487" y="18021"/>
                    </a:lnTo>
                    <a:cubicBezTo>
                      <a:pt x="1604487" y="18021"/>
                      <a:pt x="1604487" y="19082"/>
                      <a:pt x="1604487" y="19082"/>
                    </a:cubicBezTo>
                    <a:lnTo>
                      <a:pt x="1604487" y="19082"/>
                    </a:lnTo>
                    <a:cubicBezTo>
                      <a:pt x="1604487" y="19082"/>
                      <a:pt x="1604487" y="20142"/>
                      <a:pt x="1604487" y="20142"/>
                    </a:cubicBezTo>
                    <a:lnTo>
                      <a:pt x="1604487" y="20142"/>
                    </a:lnTo>
                    <a:cubicBezTo>
                      <a:pt x="1604487" y="20142"/>
                      <a:pt x="1604487" y="21202"/>
                      <a:pt x="1604487" y="21202"/>
                    </a:cubicBezTo>
                    <a:lnTo>
                      <a:pt x="1604487" y="21202"/>
                    </a:lnTo>
                    <a:cubicBezTo>
                      <a:pt x="1604487" y="21202"/>
                      <a:pt x="1604487" y="22262"/>
                      <a:pt x="1604487" y="22262"/>
                    </a:cubicBezTo>
                    <a:lnTo>
                      <a:pt x="1604487" y="22262"/>
                    </a:lnTo>
                    <a:cubicBezTo>
                      <a:pt x="1604487" y="22262"/>
                      <a:pt x="1604487" y="23322"/>
                      <a:pt x="1604487" y="23322"/>
                    </a:cubicBezTo>
                    <a:lnTo>
                      <a:pt x="1604487" y="23322"/>
                    </a:lnTo>
                    <a:cubicBezTo>
                      <a:pt x="1604487" y="23322"/>
                      <a:pt x="1604487" y="24382"/>
                      <a:pt x="1604487" y="24382"/>
                    </a:cubicBezTo>
                    <a:lnTo>
                      <a:pt x="1623586" y="56185"/>
                    </a:lnTo>
                    <a:lnTo>
                      <a:pt x="1591755" y="56185"/>
                    </a:lnTo>
                    <a:cubicBezTo>
                      <a:pt x="1589633" y="56185"/>
                      <a:pt x="1588572" y="56185"/>
                      <a:pt x="1587511" y="56185"/>
                    </a:cubicBezTo>
                    <a:lnTo>
                      <a:pt x="1587511" y="56185"/>
                    </a:lnTo>
                    <a:cubicBezTo>
                      <a:pt x="1587511" y="56185"/>
                      <a:pt x="1587511" y="55125"/>
                      <a:pt x="1587511" y="55125"/>
                    </a:cubicBezTo>
                    <a:lnTo>
                      <a:pt x="1587511" y="55125"/>
                    </a:lnTo>
                    <a:cubicBezTo>
                      <a:pt x="1587511" y="55125"/>
                      <a:pt x="1587511" y="54065"/>
                      <a:pt x="1587511" y="54065"/>
                    </a:cubicBezTo>
                    <a:lnTo>
                      <a:pt x="1587511" y="54065"/>
                    </a:lnTo>
                    <a:cubicBezTo>
                      <a:pt x="1587511" y="54065"/>
                      <a:pt x="1587511" y="53005"/>
                      <a:pt x="1587511" y="53005"/>
                    </a:cubicBezTo>
                    <a:lnTo>
                      <a:pt x="1587511" y="53005"/>
                    </a:lnTo>
                    <a:cubicBezTo>
                      <a:pt x="1587511" y="53005"/>
                      <a:pt x="1587511" y="51945"/>
                      <a:pt x="1587511" y="51945"/>
                    </a:cubicBezTo>
                    <a:lnTo>
                      <a:pt x="1587511" y="51945"/>
                    </a:lnTo>
                    <a:cubicBezTo>
                      <a:pt x="1587511" y="51945"/>
                      <a:pt x="1587511" y="50884"/>
                      <a:pt x="1587511" y="50884"/>
                    </a:cubicBezTo>
                    <a:lnTo>
                      <a:pt x="1587511" y="50884"/>
                    </a:lnTo>
                    <a:cubicBezTo>
                      <a:pt x="1587511" y="50884"/>
                      <a:pt x="1587511" y="49824"/>
                      <a:pt x="1587511" y="49824"/>
                    </a:cubicBezTo>
                    <a:lnTo>
                      <a:pt x="1587511" y="49824"/>
                    </a:lnTo>
                    <a:cubicBezTo>
                      <a:pt x="1587511" y="49824"/>
                      <a:pt x="1587511" y="48764"/>
                      <a:pt x="1587511" y="48764"/>
                    </a:cubicBezTo>
                    <a:lnTo>
                      <a:pt x="1587511" y="48764"/>
                    </a:lnTo>
                    <a:cubicBezTo>
                      <a:pt x="1587511" y="48764"/>
                      <a:pt x="1587511" y="47704"/>
                      <a:pt x="1587511" y="47704"/>
                    </a:cubicBezTo>
                    <a:lnTo>
                      <a:pt x="1587511" y="47704"/>
                    </a:lnTo>
                    <a:cubicBezTo>
                      <a:pt x="1587511" y="47704"/>
                      <a:pt x="1587511" y="46644"/>
                      <a:pt x="1587511" y="46644"/>
                    </a:cubicBezTo>
                    <a:lnTo>
                      <a:pt x="1587511" y="46644"/>
                    </a:lnTo>
                    <a:cubicBezTo>
                      <a:pt x="1587511" y="46644"/>
                      <a:pt x="1587511" y="45584"/>
                      <a:pt x="1587511" y="45584"/>
                    </a:cubicBezTo>
                    <a:lnTo>
                      <a:pt x="1587511" y="45584"/>
                    </a:lnTo>
                    <a:cubicBezTo>
                      <a:pt x="1587511" y="45584"/>
                      <a:pt x="1587511" y="44524"/>
                      <a:pt x="1587511" y="44524"/>
                    </a:cubicBezTo>
                    <a:lnTo>
                      <a:pt x="1587511" y="44524"/>
                    </a:lnTo>
                    <a:cubicBezTo>
                      <a:pt x="1587511" y="44524"/>
                      <a:pt x="1587511" y="43464"/>
                      <a:pt x="1587511" y="43464"/>
                    </a:cubicBezTo>
                    <a:lnTo>
                      <a:pt x="1566290" y="5300"/>
                    </a:lnTo>
                    <a:cubicBezTo>
                      <a:pt x="1565229" y="3180"/>
                      <a:pt x="1560985" y="2120"/>
                      <a:pt x="1556741" y="2120"/>
                    </a:cubicBezTo>
                    <a:lnTo>
                      <a:pt x="1452759" y="2120"/>
                    </a:lnTo>
                    <a:cubicBezTo>
                      <a:pt x="1448515" y="2120"/>
                      <a:pt x="1445332" y="3180"/>
                      <a:pt x="1446393" y="5300"/>
                    </a:cubicBezTo>
                    <a:lnTo>
                      <a:pt x="1446393" y="5300"/>
                    </a:lnTo>
                    <a:cubicBezTo>
                      <a:pt x="1446393" y="5300"/>
                      <a:pt x="1446393" y="6360"/>
                      <a:pt x="1446393" y="6360"/>
                    </a:cubicBezTo>
                    <a:lnTo>
                      <a:pt x="1446393" y="6360"/>
                    </a:lnTo>
                    <a:cubicBezTo>
                      <a:pt x="1446393" y="6360"/>
                      <a:pt x="1446393" y="7420"/>
                      <a:pt x="1446393" y="7420"/>
                    </a:cubicBezTo>
                    <a:lnTo>
                      <a:pt x="1446393" y="7420"/>
                    </a:lnTo>
                    <a:cubicBezTo>
                      <a:pt x="1446393" y="7420"/>
                      <a:pt x="1446393" y="8481"/>
                      <a:pt x="1446393" y="8481"/>
                    </a:cubicBezTo>
                    <a:lnTo>
                      <a:pt x="1446393" y="8481"/>
                    </a:lnTo>
                    <a:cubicBezTo>
                      <a:pt x="1446393" y="8481"/>
                      <a:pt x="1446393" y="9541"/>
                      <a:pt x="1446393" y="9541"/>
                    </a:cubicBezTo>
                    <a:lnTo>
                      <a:pt x="1446393" y="9541"/>
                    </a:lnTo>
                    <a:cubicBezTo>
                      <a:pt x="1446393" y="9541"/>
                      <a:pt x="1446393" y="10601"/>
                      <a:pt x="1446393" y="10601"/>
                    </a:cubicBezTo>
                    <a:lnTo>
                      <a:pt x="1446393" y="10601"/>
                    </a:lnTo>
                    <a:cubicBezTo>
                      <a:pt x="1446393" y="10601"/>
                      <a:pt x="1446393" y="11661"/>
                      <a:pt x="1446393" y="11661"/>
                    </a:cubicBezTo>
                    <a:lnTo>
                      <a:pt x="1446393" y="11661"/>
                    </a:lnTo>
                    <a:cubicBezTo>
                      <a:pt x="1446393" y="11661"/>
                      <a:pt x="1446393" y="12721"/>
                      <a:pt x="1446393" y="12721"/>
                    </a:cubicBezTo>
                    <a:lnTo>
                      <a:pt x="1446393" y="12721"/>
                    </a:lnTo>
                    <a:cubicBezTo>
                      <a:pt x="1446393" y="12721"/>
                      <a:pt x="1446393" y="13781"/>
                      <a:pt x="1446393" y="13781"/>
                    </a:cubicBezTo>
                    <a:lnTo>
                      <a:pt x="1446393" y="13781"/>
                    </a:lnTo>
                    <a:cubicBezTo>
                      <a:pt x="1446393" y="13781"/>
                      <a:pt x="1446393" y="14841"/>
                      <a:pt x="1446393" y="14841"/>
                    </a:cubicBezTo>
                    <a:lnTo>
                      <a:pt x="1446393" y="14841"/>
                    </a:lnTo>
                    <a:cubicBezTo>
                      <a:pt x="1446393" y="14841"/>
                      <a:pt x="1446393" y="15901"/>
                      <a:pt x="1446393" y="15901"/>
                    </a:cubicBezTo>
                    <a:lnTo>
                      <a:pt x="1446393" y="15901"/>
                    </a:lnTo>
                    <a:cubicBezTo>
                      <a:pt x="1446393" y="15901"/>
                      <a:pt x="1446393" y="16961"/>
                      <a:pt x="1446393" y="16961"/>
                    </a:cubicBezTo>
                    <a:lnTo>
                      <a:pt x="1446393" y="16961"/>
                    </a:lnTo>
                    <a:cubicBezTo>
                      <a:pt x="1446393" y="16961"/>
                      <a:pt x="1446393" y="18021"/>
                      <a:pt x="1446393" y="18021"/>
                    </a:cubicBezTo>
                    <a:lnTo>
                      <a:pt x="1446393" y="18021"/>
                    </a:lnTo>
                    <a:cubicBezTo>
                      <a:pt x="1446393" y="18021"/>
                      <a:pt x="1446393" y="19082"/>
                      <a:pt x="1446393" y="19082"/>
                    </a:cubicBezTo>
                    <a:lnTo>
                      <a:pt x="1446393" y="19082"/>
                    </a:lnTo>
                    <a:cubicBezTo>
                      <a:pt x="1446393" y="19082"/>
                      <a:pt x="1446393" y="20142"/>
                      <a:pt x="1446393" y="20142"/>
                    </a:cubicBezTo>
                    <a:lnTo>
                      <a:pt x="1446393" y="20142"/>
                    </a:lnTo>
                    <a:cubicBezTo>
                      <a:pt x="1446393" y="20142"/>
                      <a:pt x="1446393" y="21202"/>
                      <a:pt x="1446393" y="21202"/>
                    </a:cubicBezTo>
                    <a:lnTo>
                      <a:pt x="1446393" y="21202"/>
                    </a:lnTo>
                    <a:cubicBezTo>
                      <a:pt x="1446393" y="21202"/>
                      <a:pt x="1446393" y="22262"/>
                      <a:pt x="1446393" y="22262"/>
                    </a:cubicBezTo>
                    <a:lnTo>
                      <a:pt x="1460187" y="54065"/>
                    </a:lnTo>
                    <a:lnTo>
                      <a:pt x="1424112" y="54065"/>
                    </a:lnTo>
                    <a:cubicBezTo>
                      <a:pt x="1423050" y="54065"/>
                      <a:pt x="1423050" y="54065"/>
                      <a:pt x="1423050" y="54065"/>
                    </a:cubicBezTo>
                    <a:cubicBezTo>
                      <a:pt x="1423050" y="54065"/>
                      <a:pt x="1423050" y="53005"/>
                      <a:pt x="1423050" y="53005"/>
                    </a:cubicBezTo>
                    <a:lnTo>
                      <a:pt x="1423050" y="53005"/>
                    </a:lnTo>
                    <a:cubicBezTo>
                      <a:pt x="1423050" y="53005"/>
                      <a:pt x="1423050" y="51945"/>
                      <a:pt x="1423050" y="51945"/>
                    </a:cubicBezTo>
                    <a:lnTo>
                      <a:pt x="1423050" y="51945"/>
                    </a:lnTo>
                    <a:cubicBezTo>
                      <a:pt x="1423050" y="51945"/>
                      <a:pt x="1423050" y="50884"/>
                      <a:pt x="1423050" y="50884"/>
                    </a:cubicBezTo>
                    <a:lnTo>
                      <a:pt x="1423050" y="50884"/>
                    </a:lnTo>
                    <a:cubicBezTo>
                      <a:pt x="1423050" y="50884"/>
                      <a:pt x="1423050" y="49824"/>
                      <a:pt x="1423050" y="49824"/>
                    </a:cubicBezTo>
                    <a:lnTo>
                      <a:pt x="1423050" y="49824"/>
                    </a:lnTo>
                    <a:cubicBezTo>
                      <a:pt x="1423050" y="49824"/>
                      <a:pt x="1423050" y="48764"/>
                      <a:pt x="1423050" y="48764"/>
                    </a:cubicBezTo>
                    <a:lnTo>
                      <a:pt x="1423050" y="48764"/>
                    </a:lnTo>
                    <a:cubicBezTo>
                      <a:pt x="1423050" y="48764"/>
                      <a:pt x="1423050" y="47704"/>
                      <a:pt x="1423050" y="47704"/>
                    </a:cubicBezTo>
                    <a:lnTo>
                      <a:pt x="1423050" y="47704"/>
                    </a:lnTo>
                    <a:cubicBezTo>
                      <a:pt x="1423050" y="47704"/>
                      <a:pt x="1423050" y="46644"/>
                      <a:pt x="1423050" y="46644"/>
                    </a:cubicBezTo>
                    <a:lnTo>
                      <a:pt x="1423050" y="46644"/>
                    </a:lnTo>
                    <a:cubicBezTo>
                      <a:pt x="1423050" y="46644"/>
                      <a:pt x="1423050" y="45584"/>
                      <a:pt x="1423050" y="45584"/>
                    </a:cubicBezTo>
                    <a:lnTo>
                      <a:pt x="1423050" y="45584"/>
                    </a:lnTo>
                    <a:cubicBezTo>
                      <a:pt x="1423050" y="45584"/>
                      <a:pt x="1423050" y="44524"/>
                      <a:pt x="1423050" y="44524"/>
                    </a:cubicBezTo>
                    <a:lnTo>
                      <a:pt x="1423050" y="44524"/>
                    </a:lnTo>
                    <a:cubicBezTo>
                      <a:pt x="1423050" y="44524"/>
                      <a:pt x="1423050" y="43464"/>
                      <a:pt x="1423050" y="43464"/>
                    </a:cubicBezTo>
                    <a:lnTo>
                      <a:pt x="1423050" y="43464"/>
                    </a:lnTo>
                    <a:cubicBezTo>
                      <a:pt x="1423050" y="43464"/>
                      <a:pt x="1423050" y="42404"/>
                      <a:pt x="1423050" y="42404"/>
                    </a:cubicBezTo>
                    <a:lnTo>
                      <a:pt x="1423050" y="42404"/>
                    </a:lnTo>
                    <a:cubicBezTo>
                      <a:pt x="1423050" y="42404"/>
                      <a:pt x="1423050" y="41344"/>
                      <a:pt x="1423050" y="41344"/>
                    </a:cubicBezTo>
                    <a:lnTo>
                      <a:pt x="1408196" y="3180"/>
                    </a:lnTo>
                    <a:cubicBezTo>
                      <a:pt x="1407135" y="1060"/>
                      <a:pt x="1403952" y="0"/>
                      <a:pt x="1398647" y="0"/>
                    </a:cubicBezTo>
                    <a:lnTo>
                      <a:pt x="1297848" y="0"/>
                    </a:lnTo>
                    <a:cubicBezTo>
                      <a:pt x="1293604" y="0"/>
                      <a:pt x="1290421" y="1060"/>
                      <a:pt x="1290421" y="3180"/>
                    </a:cubicBezTo>
                    <a:lnTo>
                      <a:pt x="1290421" y="4240"/>
                    </a:lnTo>
                    <a:cubicBezTo>
                      <a:pt x="1290421" y="4240"/>
                      <a:pt x="1290421" y="4240"/>
                      <a:pt x="1290421" y="5300"/>
                    </a:cubicBezTo>
                    <a:lnTo>
                      <a:pt x="1290421" y="6360"/>
                    </a:lnTo>
                    <a:cubicBezTo>
                      <a:pt x="1290421" y="6360"/>
                      <a:pt x="1290421" y="6360"/>
                      <a:pt x="1290421" y="7420"/>
                    </a:cubicBezTo>
                    <a:lnTo>
                      <a:pt x="1290421" y="8481"/>
                    </a:lnTo>
                    <a:cubicBezTo>
                      <a:pt x="1290421" y="8481"/>
                      <a:pt x="1290421" y="8481"/>
                      <a:pt x="1290421" y="9541"/>
                    </a:cubicBezTo>
                    <a:lnTo>
                      <a:pt x="1290421" y="10601"/>
                    </a:lnTo>
                    <a:cubicBezTo>
                      <a:pt x="1290421" y="10601"/>
                      <a:pt x="1290421" y="10601"/>
                      <a:pt x="1290421" y="11661"/>
                    </a:cubicBezTo>
                    <a:lnTo>
                      <a:pt x="1290421" y="12721"/>
                    </a:lnTo>
                    <a:cubicBezTo>
                      <a:pt x="1290421" y="12721"/>
                      <a:pt x="1290421" y="12721"/>
                      <a:pt x="1290421" y="13781"/>
                    </a:cubicBezTo>
                    <a:lnTo>
                      <a:pt x="1290421" y="14841"/>
                    </a:lnTo>
                    <a:cubicBezTo>
                      <a:pt x="1290421" y="14841"/>
                      <a:pt x="1290421" y="14841"/>
                      <a:pt x="1290421" y="15901"/>
                    </a:cubicBezTo>
                    <a:lnTo>
                      <a:pt x="1290421" y="16961"/>
                    </a:lnTo>
                    <a:cubicBezTo>
                      <a:pt x="1290421" y="16961"/>
                      <a:pt x="1290421" y="16961"/>
                      <a:pt x="1290421" y="18021"/>
                    </a:cubicBezTo>
                    <a:lnTo>
                      <a:pt x="1290421" y="19082"/>
                    </a:lnTo>
                    <a:cubicBezTo>
                      <a:pt x="1290421" y="19082"/>
                      <a:pt x="1290421" y="19082"/>
                      <a:pt x="1290421" y="20142"/>
                    </a:cubicBezTo>
                    <a:lnTo>
                      <a:pt x="1290421" y="21202"/>
                    </a:lnTo>
                    <a:cubicBezTo>
                      <a:pt x="1290421" y="21202"/>
                      <a:pt x="1290421" y="21202"/>
                      <a:pt x="1290421" y="22262"/>
                    </a:cubicBezTo>
                    <a:lnTo>
                      <a:pt x="1290421" y="23322"/>
                    </a:lnTo>
                    <a:cubicBezTo>
                      <a:pt x="1290421" y="23322"/>
                      <a:pt x="1290421" y="23322"/>
                      <a:pt x="1290421" y="24382"/>
                    </a:cubicBezTo>
                    <a:lnTo>
                      <a:pt x="1290421" y="25442"/>
                    </a:lnTo>
                    <a:cubicBezTo>
                      <a:pt x="1290421" y="25442"/>
                      <a:pt x="1290421" y="25442"/>
                      <a:pt x="1290421" y="26502"/>
                    </a:cubicBezTo>
                    <a:lnTo>
                      <a:pt x="1290421" y="27562"/>
                    </a:lnTo>
                    <a:cubicBezTo>
                      <a:pt x="1290421" y="27562"/>
                      <a:pt x="1290421" y="27562"/>
                      <a:pt x="1290421" y="28622"/>
                    </a:cubicBezTo>
                    <a:lnTo>
                      <a:pt x="1290421" y="29683"/>
                    </a:lnTo>
                    <a:cubicBezTo>
                      <a:pt x="1290421" y="29683"/>
                      <a:pt x="1290421" y="29683"/>
                      <a:pt x="1290421" y="30743"/>
                    </a:cubicBezTo>
                    <a:lnTo>
                      <a:pt x="1290421" y="31803"/>
                    </a:lnTo>
                    <a:cubicBezTo>
                      <a:pt x="1290421" y="31803"/>
                      <a:pt x="1290421" y="31803"/>
                      <a:pt x="1290421" y="32863"/>
                    </a:cubicBezTo>
                    <a:lnTo>
                      <a:pt x="1290421" y="33923"/>
                    </a:lnTo>
                    <a:cubicBezTo>
                      <a:pt x="1290421" y="33923"/>
                      <a:pt x="1290421" y="33923"/>
                      <a:pt x="1290421" y="34983"/>
                    </a:cubicBezTo>
                    <a:lnTo>
                      <a:pt x="1290421" y="36043"/>
                    </a:lnTo>
                    <a:cubicBezTo>
                      <a:pt x="1290421" y="36043"/>
                      <a:pt x="1290421" y="36043"/>
                      <a:pt x="1290421" y="37103"/>
                    </a:cubicBezTo>
                    <a:lnTo>
                      <a:pt x="1298909" y="68906"/>
                    </a:lnTo>
                    <a:lnTo>
                      <a:pt x="1260712" y="68906"/>
                    </a:lnTo>
                    <a:lnTo>
                      <a:pt x="1260712" y="68906"/>
                    </a:lnTo>
                    <a:cubicBezTo>
                      <a:pt x="1260712" y="68906"/>
                      <a:pt x="1260712" y="68906"/>
                      <a:pt x="1260712" y="68906"/>
                    </a:cubicBezTo>
                    <a:lnTo>
                      <a:pt x="1260712" y="67846"/>
                    </a:lnTo>
                    <a:cubicBezTo>
                      <a:pt x="1260712" y="67846"/>
                      <a:pt x="1260712" y="67846"/>
                      <a:pt x="1260712" y="66786"/>
                    </a:cubicBezTo>
                    <a:lnTo>
                      <a:pt x="1260712" y="65726"/>
                    </a:lnTo>
                    <a:cubicBezTo>
                      <a:pt x="1260712" y="65726"/>
                      <a:pt x="1260712" y="65726"/>
                      <a:pt x="1260712" y="64665"/>
                    </a:cubicBezTo>
                    <a:lnTo>
                      <a:pt x="1260712" y="63606"/>
                    </a:lnTo>
                    <a:cubicBezTo>
                      <a:pt x="1260712" y="63606"/>
                      <a:pt x="1260712" y="63606"/>
                      <a:pt x="1260712" y="63606"/>
                    </a:cubicBezTo>
                    <a:lnTo>
                      <a:pt x="1260712" y="62546"/>
                    </a:lnTo>
                    <a:cubicBezTo>
                      <a:pt x="1260712" y="62546"/>
                      <a:pt x="1260712" y="62546"/>
                      <a:pt x="1260712" y="62546"/>
                    </a:cubicBezTo>
                    <a:lnTo>
                      <a:pt x="1260712" y="61485"/>
                    </a:lnTo>
                    <a:cubicBezTo>
                      <a:pt x="1260712" y="61485"/>
                      <a:pt x="1260712" y="61485"/>
                      <a:pt x="1260712" y="61485"/>
                    </a:cubicBezTo>
                    <a:lnTo>
                      <a:pt x="1260712" y="60425"/>
                    </a:lnTo>
                    <a:cubicBezTo>
                      <a:pt x="1260712" y="60425"/>
                      <a:pt x="1260712" y="60425"/>
                      <a:pt x="1260712" y="60425"/>
                    </a:cubicBezTo>
                    <a:lnTo>
                      <a:pt x="1260712" y="59365"/>
                    </a:lnTo>
                    <a:cubicBezTo>
                      <a:pt x="1260712" y="59365"/>
                      <a:pt x="1260712" y="59365"/>
                      <a:pt x="1260712" y="58305"/>
                    </a:cubicBezTo>
                    <a:lnTo>
                      <a:pt x="1260712" y="57245"/>
                    </a:lnTo>
                    <a:cubicBezTo>
                      <a:pt x="1260712" y="57245"/>
                      <a:pt x="1260712" y="57245"/>
                      <a:pt x="1260712" y="57245"/>
                    </a:cubicBezTo>
                    <a:lnTo>
                      <a:pt x="1260712" y="56185"/>
                    </a:lnTo>
                    <a:cubicBezTo>
                      <a:pt x="1260712" y="56185"/>
                      <a:pt x="1260712" y="56185"/>
                      <a:pt x="1260712" y="55125"/>
                    </a:cubicBezTo>
                    <a:lnTo>
                      <a:pt x="1260712" y="54065"/>
                    </a:lnTo>
                    <a:cubicBezTo>
                      <a:pt x="1260712" y="54065"/>
                      <a:pt x="1260712" y="54065"/>
                      <a:pt x="1260712" y="54065"/>
                    </a:cubicBezTo>
                    <a:lnTo>
                      <a:pt x="1260712" y="53005"/>
                    </a:lnTo>
                    <a:cubicBezTo>
                      <a:pt x="1260712" y="53005"/>
                      <a:pt x="1260712" y="53005"/>
                      <a:pt x="1260712" y="53005"/>
                    </a:cubicBezTo>
                    <a:lnTo>
                      <a:pt x="1252224" y="14841"/>
                    </a:lnTo>
                    <a:cubicBezTo>
                      <a:pt x="1252224" y="12721"/>
                      <a:pt x="1247980" y="11661"/>
                      <a:pt x="1243736" y="11661"/>
                    </a:cubicBezTo>
                    <a:lnTo>
                      <a:pt x="1142937" y="11661"/>
                    </a:lnTo>
                    <a:cubicBezTo>
                      <a:pt x="1138693" y="11661"/>
                      <a:pt x="1135510" y="12721"/>
                      <a:pt x="1135510" y="14841"/>
                    </a:cubicBezTo>
                    <a:lnTo>
                      <a:pt x="1135510" y="15901"/>
                    </a:lnTo>
                    <a:cubicBezTo>
                      <a:pt x="1135510" y="15901"/>
                      <a:pt x="1135510" y="15901"/>
                      <a:pt x="1135510" y="15901"/>
                    </a:cubicBezTo>
                    <a:lnTo>
                      <a:pt x="1135510" y="16961"/>
                    </a:lnTo>
                    <a:cubicBezTo>
                      <a:pt x="1135510" y="16961"/>
                      <a:pt x="1135510" y="16961"/>
                      <a:pt x="1135510" y="16961"/>
                    </a:cubicBezTo>
                    <a:lnTo>
                      <a:pt x="1135510" y="18021"/>
                    </a:lnTo>
                    <a:cubicBezTo>
                      <a:pt x="1135510" y="18021"/>
                      <a:pt x="1135510" y="18021"/>
                      <a:pt x="1135510" y="18021"/>
                    </a:cubicBezTo>
                    <a:lnTo>
                      <a:pt x="1135510" y="19082"/>
                    </a:lnTo>
                    <a:cubicBezTo>
                      <a:pt x="1135510" y="19082"/>
                      <a:pt x="1135510" y="19082"/>
                      <a:pt x="1135510" y="19082"/>
                    </a:cubicBezTo>
                    <a:lnTo>
                      <a:pt x="1135510" y="20142"/>
                    </a:lnTo>
                    <a:cubicBezTo>
                      <a:pt x="1135510" y="20142"/>
                      <a:pt x="1135510" y="20142"/>
                      <a:pt x="1135510" y="20142"/>
                    </a:cubicBezTo>
                    <a:lnTo>
                      <a:pt x="1135510" y="21202"/>
                    </a:lnTo>
                    <a:cubicBezTo>
                      <a:pt x="1135510" y="21202"/>
                      <a:pt x="1135510" y="21202"/>
                      <a:pt x="1135510" y="21202"/>
                    </a:cubicBezTo>
                    <a:lnTo>
                      <a:pt x="1135510" y="22262"/>
                    </a:lnTo>
                    <a:cubicBezTo>
                      <a:pt x="1135510" y="22262"/>
                      <a:pt x="1135510" y="22262"/>
                      <a:pt x="1135510" y="22262"/>
                    </a:cubicBezTo>
                    <a:lnTo>
                      <a:pt x="1135510" y="23322"/>
                    </a:lnTo>
                    <a:cubicBezTo>
                      <a:pt x="1135510" y="23322"/>
                      <a:pt x="1135510" y="23322"/>
                      <a:pt x="1135510" y="23322"/>
                    </a:cubicBezTo>
                    <a:lnTo>
                      <a:pt x="1135510" y="24382"/>
                    </a:lnTo>
                    <a:cubicBezTo>
                      <a:pt x="1135510" y="24382"/>
                      <a:pt x="1135510" y="24382"/>
                      <a:pt x="1135510" y="24382"/>
                    </a:cubicBezTo>
                    <a:lnTo>
                      <a:pt x="1135510" y="25442"/>
                    </a:lnTo>
                    <a:cubicBezTo>
                      <a:pt x="1135510" y="25442"/>
                      <a:pt x="1135510" y="25442"/>
                      <a:pt x="1135510" y="25442"/>
                    </a:cubicBezTo>
                    <a:lnTo>
                      <a:pt x="1135510" y="26502"/>
                    </a:lnTo>
                    <a:cubicBezTo>
                      <a:pt x="1135510" y="26502"/>
                      <a:pt x="1135510" y="26502"/>
                      <a:pt x="1135510" y="26502"/>
                    </a:cubicBezTo>
                    <a:lnTo>
                      <a:pt x="1135510" y="27562"/>
                    </a:lnTo>
                    <a:cubicBezTo>
                      <a:pt x="1135510" y="27562"/>
                      <a:pt x="1135510" y="27562"/>
                      <a:pt x="1135510" y="27562"/>
                    </a:cubicBezTo>
                    <a:lnTo>
                      <a:pt x="1135510" y="28622"/>
                    </a:lnTo>
                    <a:cubicBezTo>
                      <a:pt x="1135510" y="28622"/>
                      <a:pt x="1135510" y="28622"/>
                      <a:pt x="1135510" y="28622"/>
                    </a:cubicBezTo>
                    <a:lnTo>
                      <a:pt x="1135510" y="29683"/>
                    </a:lnTo>
                    <a:cubicBezTo>
                      <a:pt x="1135510" y="29683"/>
                      <a:pt x="1135510" y="29683"/>
                      <a:pt x="1135510" y="29683"/>
                    </a:cubicBezTo>
                    <a:lnTo>
                      <a:pt x="1135510" y="30743"/>
                    </a:lnTo>
                    <a:cubicBezTo>
                      <a:pt x="1135510" y="30743"/>
                      <a:pt x="1135510" y="30743"/>
                      <a:pt x="1135510" y="30743"/>
                    </a:cubicBezTo>
                    <a:lnTo>
                      <a:pt x="1135510" y="31803"/>
                    </a:lnTo>
                    <a:cubicBezTo>
                      <a:pt x="1135510" y="31803"/>
                      <a:pt x="1135510" y="31803"/>
                      <a:pt x="1135510" y="31803"/>
                    </a:cubicBezTo>
                    <a:lnTo>
                      <a:pt x="1137632" y="63606"/>
                    </a:lnTo>
                    <a:lnTo>
                      <a:pt x="1098374" y="63606"/>
                    </a:lnTo>
                    <a:lnTo>
                      <a:pt x="1098374" y="62546"/>
                    </a:lnTo>
                    <a:cubicBezTo>
                      <a:pt x="1098374" y="62546"/>
                      <a:pt x="1098374" y="62546"/>
                      <a:pt x="1098374" y="62546"/>
                    </a:cubicBezTo>
                    <a:lnTo>
                      <a:pt x="1098374" y="61485"/>
                    </a:lnTo>
                    <a:cubicBezTo>
                      <a:pt x="1098374" y="61485"/>
                      <a:pt x="1098374" y="61485"/>
                      <a:pt x="1098374" y="61485"/>
                    </a:cubicBezTo>
                    <a:lnTo>
                      <a:pt x="1098374" y="60425"/>
                    </a:lnTo>
                    <a:cubicBezTo>
                      <a:pt x="1098374" y="60425"/>
                      <a:pt x="1098374" y="60425"/>
                      <a:pt x="1098374" y="60425"/>
                    </a:cubicBezTo>
                    <a:lnTo>
                      <a:pt x="1098374" y="59365"/>
                    </a:lnTo>
                    <a:cubicBezTo>
                      <a:pt x="1098374" y="59365"/>
                      <a:pt x="1098374" y="59365"/>
                      <a:pt x="1098374" y="59365"/>
                    </a:cubicBezTo>
                    <a:lnTo>
                      <a:pt x="1098374" y="58305"/>
                    </a:lnTo>
                    <a:cubicBezTo>
                      <a:pt x="1098374" y="58305"/>
                      <a:pt x="1098374" y="58305"/>
                      <a:pt x="1098374" y="58305"/>
                    </a:cubicBezTo>
                    <a:lnTo>
                      <a:pt x="1098374" y="57245"/>
                    </a:lnTo>
                    <a:cubicBezTo>
                      <a:pt x="1098374" y="57245"/>
                      <a:pt x="1098374" y="57245"/>
                      <a:pt x="1098374" y="57245"/>
                    </a:cubicBezTo>
                    <a:lnTo>
                      <a:pt x="1098374" y="56185"/>
                    </a:lnTo>
                    <a:cubicBezTo>
                      <a:pt x="1098374" y="56185"/>
                      <a:pt x="1098374" y="56185"/>
                      <a:pt x="1098374" y="56185"/>
                    </a:cubicBezTo>
                    <a:lnTo>
                      <a:pt x="1098374" y="55125"/>
                    </a:lnTo>
                    <a:cubicBezTo>
                      <a:pt x="1098374" y="55125"/>
                      <a:pt x="1098374" y="55125"/>
                      <a:pt x="1098374" y="55125"/>
                    </a:cubicBezTo>
                    <a:lnTo>
                      <a:pt x="1098374" y="54065"/>
                    </a:lnTo>
                    <a:cubicBezTo>
                      <a:pt x="1098374" y="54065"/>
                      <a:pt x="1098374" y="54065"/>
                      <a:pt x="1098374" y="54065"/>
                    </a:cubicBezTo>
                    <a:lnTo>
                      <a:pt x="1098374" y="53005"/>
                    </a:lnTo>
                    <a:cubicBezTo>
                      <a:pt x="1098374" y="53005"/>
                      <a:pt x="1098374" y="53005"/>
                      <a:pt x="1098374" y="53005"/>
                    </a:cubicBezTo>
                    <a:lnTo>
                      <a:pt x="1098374" y="51945"/>
                    </a:lnTo>
                    <a:cubicBezTo>
                      <a:pt x="1098374" y="51945"/>
                      <a:pt x="1098374" y="51945"/>
                      <a:pt x="1098374" y="51945"/>
                    </a:cubicBezTo>
                    <a:lnTo>
                      <a:pt x="1098374" y="50884"/>
                    </a:lnTo>
                    <a:cubicBezTo>
                      <a:pt x="1098374" y="50884"/>
                      <a:pt x="1098374" y="50884"/>
                      <a:pt x="1098374" y="50884"/>
                    </a:cubicBezTo>
                    <a:lnTo>
                      <a:pt x="1097313" y="12721"/>
                    </a:lnTo>
                    <a:cubicBezTo>
                      <a:pt x="1097313" y="10601"/>
                      <a:pt x="1094130" y="9541"/>
                      <a:pt x="1088825" y="9541"/>
                    </a:cubicBezTo>
                    <a:lnTo>
                      <a:pt x="988026" y="9541"/>
                    </a:lnTo>
                    <a:cubicBezTo>
                      <a:pt x="983782" y="9541"/>
                      <a:pt x="979538" y="10601"/>
                      <a:pt x="979538" y="12721"/>
                    </a:cubicBezTo>
                    <a:lnTo>
                      <a:pt x="975294" y="50884"/>
                    </a:lnTo>
                    <a:cubicBezTo>
                      <a:pt x="975294" y="50884"/>
                      <a:pt x="975294" y="50884"/>
                      <a:pt x="975294" y="50884"/>
                    </a:cubicBezTo>
                    <a:lnTo>
                      <a:pt x="975294" y="51945"/>
                    </a:lnTo>
                    <a:cubicBezTo>
                      <a:pt x="975294" y="51945"/>
                      <a:pt x="975294" y="51945"/>
                      <a:pt x="975294" y="51945"/>
                    </a:cubicBezTo>
                    <a:lnTo>
                      <a:pt x="975294" y="53005"/>
                    </a:lnTo>
                    <a:cubicBezTo>
                      <a:pt x="975294" y="53005"/>
                      <a:pt x="975294" y="53005"/>
                      <a:pt x="975294" y="53005"/>
                    </a:cubicBezTo>
                    <a:lnTo>
                      <a:pt x="975294" y="54065"/>
                    </a:lnTo>
                    <a:cubicBezTo>
                      <a:pt x="975294" y="54065"/>
                      <a:pt x="975294" y="54065"/>
                      <a:pt x="975294" y="54065"/>
                    </a:cubicBezTo>
                    <a:lnTo>
                      <a:pt x="975294" y="55125"/>
                    </a:lnTo>
                    <a:cubicBezTo>
                      <a:pt x="975294" y="55125"/>
                      <a:pt x="975294" y="55125"/>
                      <a:pt x="975294" y="55125"/>
                    </a:cubicBezTo>
                    <a:lnTo>
                      <a:pt x="975294" y="56185"/>
                    </a:lnTo>
                    <a:cubicBezTo>
                      <a:pt x="975294" y="56185"/>
                      <a:pt x="975294" y="56185"/>
                      <a:pt x="975294" y="56185"/>
                    </a:cubicBezTo>
                    <a:lnTo>
                      <a:pt x="975294" y="57245"/>
                    </a:lnTo>
                    <a:cubicBezTo>
                      <a:pt x="975294" y="57245"/>
                      <a:pt x="975294" y="57245"/>
                      <a:pt x="975294" y="57245"/>
                    </a:cubicBezTo>
                    <a:lnTo>
                      <a:pt x="975294" y="58305"/>
                    </a:lnTo>
                    <a:cubicBezTo>
                      <a:pt x="975294" y="58305"/>
                      <a:pt x="975294" y="58305"/>
                      <a:pt x="975294" y="58305"/>
                    </a:cubicBezTo>
                    <a:lnTo>
                      <a:pt x="975294" y="59365"/>
                    </a:lnTo>
                    <a:cubicBezTo>
                      <a:pt x="975294" y="59365"/>
                      <a:pt x="975294" y="59365"/>
                      <a:pt x="975294" y="59365"/>
                    </a:cubicBezTo>
                    <a:lnTo>
                      <a:pt x="975294" y="60425"/>
                    </a:lnTo>
                    <a:cubicBezTo>
                      <a:pt x="975294" y="60425"/>
                      <a:pt x="975294" y="60425"/>
                      <a:pt x="975294" y="60425"/>
                    </a:cubicBezTo>
                    <a:lnTo>
                      <a:pt x="975294" y="61485"/>
                    </a:lnTo>
                    <a:cubicBezTo>
                      <a:pt x="975294" y="61485"/>
                      <a:pt x="975294" y="61485"/>
                      <a:pt x="975294" y="61485"/>
                    </a:cubicBezTo>
                    <a:lnTo>
                      <a:pt x="975294" y="62546"/>
                    </a:lnTo>
                    <a:cubicBezTo>
                      <a:pt x="975294" y="62546"/>
                      <a:pt x="975294" y="62546"/>
                      <a:pt x="975294" y="62546"/>
                    </a:cubicBezTo>
                    <a:lnTo>
                      <a:pt x="975294" y="62546"/>
                    </a:lnTo>
                    <a:lnTo>
                      <a:pt x="936036" y="62546"/>
                    </a:lnTo>
                    <a:lnTo>
                      <a:pt x="940280" y="30743"/>
                    </a:lnTo>
                    <a:cubicBezTo>
                      <a:pt x="940280" y="30743"/>
                      <a:pt x="940280" y="30743"/>
                      <a:pt x="940280" y="30743"/>
                    </a:cubicBezTo>
                    <a:lnTo>
                      <a:pt x="940280" y="29683"/>
                    </a:lnTo>
                    <a:cubicBezTo>
                      <a:pt x="940280" y="29683"/>
                      <a:pt x="940280" y="29683"/>
                      <a:pt x="940280" y="29683"/>
                    </a:cubicBezTo>
                    <a:lnTo>
                      <a:pt x="940280" y="28622"/>
                    </a:lnTo>
                    <a:cubicBezTo>
                      <a:pt x="940280" y="28622"/>
                      <a:pt x="940280" y="28622"/>
                      <a:pt x="940280" y="28622"/>
                    </a:cubicBezTo>
                    <a:lnTo>
                      <a:pt x="940280" y="27562"/>
                    </a:lnTo>
                    <a:cubicBezTo>
                      <a:pt x="940280" y="27562"/>
                      <a:pt x="940280" y="27562"/>
                      <a:pt x="940280" y="27562"/>
                    </a:cubicBezTo>
                    <a:lnTo>
                      <a:pt x="940280" y="26502"/>
                    </a:lnTo>
                    <a:cubicBezTo>
                      <a:pt x="940280" y="26502"/>
                      <a:pt x="940280" y="26502"/>
                      <a:pt x="940280" y="26502"/>
                    </a:cubicBezTo>
                    <a:lnTo>
                      <a:pt x="940280" y="25442"/>
                    </a:lnTo>
                    <a:cubicBezTo>
                      <a:pt x="940280" y="25442"/>
                      <a:pt x="940280" y="25442"/>
                      <a:pt x="940280" y="25442"/>
                    </a:cubicBezTo>
                    <a:lnTo>
                      <a:pt x="940280" y="24382"/>
                    </a:lnTo>
                    <a:cubicBezTo>
                      <a:pt x="940280" y="24382"/>
                      <a:pt x="940280" y="24382"/>
                      <a:pt x="940280" y="24382"/>
                    </a:cubicBezTo>
                    <a:lnTo>
                      <a:pt x="940280" y="23322"/>
                    </a:lnTo>
                    <a:cubicBezTo>
                      <a:pt x="940280" y="23322"/>
                      <a:pt x="940280" y="23322"/>
                      <a:pt x="940280" y="23322"/>
                    </a:cubicBezTo>
                    <a:lnTo>
                      <a:pt x="940280" y="22262"/>
                    </a:lnTo>
                    <a:cubicBezTo>
                      <a:pt x="940280" y="22262"/>
                      <a:pt x="940280" y="22262"/>
                      <a:pt x="940280" y="22262"/>
                    </a:cubicBezTo>
                    <a:lnTo>
                      <a:pt x="940280" y="21202"/>
                    </a:lnTo>
                    <a:cubicBezTo>
                      <a:pt x="940280" y="21202"/>
                      <a:pt x="940280" y="21202"/>
                      <a:pt x="940280" y="21202"/>
                    </a:cubicBezTo>
                    <a:lnTo>
                      <a:pt x="940280" y="20142"/>
                    </a:lnTo>
                    <a:cubicBezTo>
                      <a:pt x="940280" y="20142"/>
                      <a:pt x="940280" y="20142"/>
                      <a:pt x="940280" y="20142"/>
                    </a:cubicBezTo>
                    <a:lnTo>
                      <a:pt x="940280" y="19082"/>
                    </a:lnTo>
                    <a:cubicBezTo>
                      <a:pt x="940280" y="19082"/>
                      <a:pt x="940280" y="19082"/>
                      <a:pt x="940280" y="19082"/>
                    </a:cubicBezTo>
                    <a:lnTo>
                      <a:pt x="940280" y="18021"/>
                    </a:lnTo>
                    <a:cubicBezTo>
                      <a:pt x="940280" y="18021"/>
                      <a:pt x="940280" y="18021"/>
                      <a:pt x="940280" y="18021"/>
                    </a:cubicBezTo>
                    <a:lnTo>
                      <a:pt x="940280" y="16961"/>
                    </a:lnTo>
                    <a:cubicBezTo>
                      <a:pt x="940280" y="16961"/>
                      <a:pt x="940280" y="16961"/>
                      <a:pt x="940280" y="16961"/>
                    </a:cubicBezTo>
                    <a:lnTo>
                      <a:pt x="940280" y="15901"/>
                    </a:lnTo>
                    <a:cubicBezTo>
                      <a:pt x="940280" y="15901"/>
                      <a:pt x="940280" y="15901"/>
                      <a:pt x="940280" y="15901"/>
                    </a:cubicBezTo>
                    <a:lnTo>
                      <a:pt x="940280" y="14841"/>
                    </a:lnTo>
                    <a:cubicBezTo>
                      <a:pt x="940280" y="14841"/>
                      <a:pt x="940280" y="14841"/>
                      <a:pt x="940280" y="14841"/>
                    </a:cubicBezTo>
                    <a:lnTo>
                      <a:pt x="940280" y="13781"/>
                    </a:lnTo>
                    <a:cubicBezTo>
                      <a:pt x="940280" y="11661"/>
                      <a:pt x="937097" y="10601"/>
                      <a:pt x="932853" y="10601"/>
                    </a:cubicBezTo>
                    <a:lnTo>
                      <a:pt x="832054" y="10601"/>
                    </a:lnTo>
                    <a:cubicBezTo>
                      <a:pt x="827810" y="10601"/>
                      <a:pt x="823566" y="11661"/>
                      <a:pt x="823566" y="13781"/>
                    </a:cubicBezTo>
                    <a:lnTo>
                      <a:pt x="812956" y="51945"/>
                    </a:lnTo>
                    <a:cubicBezTo>
                      <a:pt x="812956" y="51945"/>
                      <a:pt x="812956" y="51945"/>
                      <a:pt x="812956" y="53005"/>
                    </a:cubicBezTo>
                    <a:lnTo>
                      <a:pt x="812956" y="54065"/>
                    </a:lnTo>
                    <a:cubicBezTo>
                      <a:pt x="812956" y="54065"/>
                      <a:pt x="812956" y="54065"/>
                      <a:pt x="812956" y="55125"/>
                    </a:cubicBezTo>
                    <a:lnTo>
                      <a:pt x="812956" y="56185"/>
                    </a:lnTo>
                    <a:cubicBezTo>
                      <a:pt x="812956" y="56185"/>
                      <a:pt x="812956" y="56185"/>
                      <a:pt x="812956" y="57245"/>
                    </a:cubicBezTo>
                    <a:lnTo>
                      <a:pt x="812956" y="58305"/>
                    </a:lnTo>
                    <a:cubicBezTo>
                      <a:pt x="812956" y="58305"/>
                      <a:pt x="812956" y="58305"/>
                      <a:pt x="812956" y="59365"/>
                    </a:cubicBezTo>
                    <a:lnTo>
                      <a:pt x="812956" y="60425"/>
                    </a:lnTo>
                    <a:cubicBezTo>
                      <a:pt x="812956" y="60425"/>
                      <a:pt x="812956" y="60425"/>
                      <a:pt x="812956" y="61485"/>
                    </a:cubicBezTo>
                    <a:lnTo>
                      <a:pt x="812956" y="62546"/>
                    </a:lnTo>
                    <a:cubicBezTo>
                      <a:pt x="812956" y="62546"/>
                      <a:pt x="812956" y="62546"/>
                      <a:pt x="812956" y="63606"/>
                    </a:cubicBezTo>
                    <a:lnTo>
                      <a:pt x="812956" y="64665"/>
                    </a:lnTo>
                    <a:cubicBezTo>
                      <a:pt x="812956" y="64665"/>
                      <a:pt x="812956" y="64665"/>
                      <a:pt x="812956" y="65726"/>
                    </a:cubicBezTo>
                    <a:lnTo>
                      <a:pt x="812956" y="66786"/>
                    </a:lnTo>
                    <a:cubicBezTo>
                      <a:pt x="812956" y="66786"/>
                      <a:pt x="812956" y="66786"/>
                      <a:pt x="812956" y="67846"/>
                    </a:cubicBezTo>
                    <a:lnTo>
                      <a:pt x="812956" y="68906"/>
                    </a:lnTo>
                    <a:cubicBezTo>
                      <a:pt x="812956" y="68906"/>
                      <a:pt x="812956" y="68906"/>
                      <a:pt x="812956" y="69966"/>
                    </a:cubicBezTo>
                    <a:lnTo>
                      <a:pt x="812956" y="71026"/>
                    </a:lnTo>
                    <a:cubicBezTo>
                      <a:pt x="812956" y="71026"/>
                      <a:pt x="812956" y="71026"/>
                      <a:pt x="812956" y="72086"/>
                    </a:cubicBezTo>
                    <a:lnTo>
                      <a:pt x="812956" y="73146"/>
                    </a:lnTo>
                    <a:cubicBezTo>
                      <a:pt x="812956" y="73146"/>
                      <a:pt x="812956" y="73146"/>
                      <a:pt x="812956" y="74207"/>
                    </a:cubicBezTo>
                    <a:lnTo>
                      <a:pt x="812956" y="75266"/>
                    </a:lnTo>
                    <a:cubicBezTo>
                      <a:pt x="812956" y="75266"/>
                      <a:pt x="812956" y="75266"/>
                      <a:pt x="812956" y="76327"/>
                    </a:cubicBezTo>
                    <a:lnTo>
                      <a:pt x="812956" y="76327"/>
                    </a:lnTo>
                    <a:lnTo>
                      <a:pt x="774758" y="76327"/>
                    </a:lnTo>
                    <a:lnTo>
                      <a:pt x="785369" y="44524"/>
                    </a:lnTo>
                    <a:cubicBezTo>
                      <a:pt x="785369" y="44524"/>
                      <a:pt x="785369" y="43464"/>
                      <a:pt x="785369" y="43464"/>
                    </a:cubicBezTo>
                    <a:lnTo>
                      <a:pt x="785369" y="42404"/>
                    </a:lnTo>
                    <a:cubicBezTo>
                      <a:pt x="785369" y="42404"/>
                      <a:pt x="785369" y="41344"/>
                      <a:pt x="785369" y="41344"/>
                    </a:cubicBezTo>
                    <a:lnTo>
                      <a:pt x="785369" y="40283"/>
                    </a:lnTo>
                    <a:cubicBezTo>
                      <a:pt x="785369" y="40283"/>
                      <a:pt x="785369" y="39223"/>
                      <a:pt x="785369" y="39223"/>
                    </a:cubicBezTo>
                    <a:lnTo>
                      <a:pt x="785369" y="38163"/>
                    </a:lnTo>
                    <a:cubicBezTo>
                      <a:pt x="785369" y="38163"/>
                      <a:pt x="785369" y="37103"/>
                      <a:pt x="785369" y="37103"/>
                    </a:cubicBezTo>
                    <a:lnTo>
                      <a:pt x="785369" y="36043"/>
                    </a:lnTo>
                    <a:cubicBezTo>
                      <a:pt x="785369" y="36043"/>
                      <a:pt x="785369" y="34983"/>
                      <a:pt x="785369" y="34983"/>
                    </a:cubicBezTo>
                    <a:lnTo>
                      <a:pt x="785369" y="33923"/>
                    </a:lnTo>
                    <a:cubicBezTo>
                      <a:pt x="785369" y="33923"/>
                      <a:pt x="785369" y="32863"/>
                      <a:pt x="785369" y="32863"/>
                    </a:cubicBezTo>
                    <a:lnTo>
                      <a:pt x="785369" y="31803"/>
                    </a:lnTo>
                    <a:cubicBezTo>
                      <a:pt x="785369" y="31803"/>
                      <a:pt x="785369" y="30743"/>
                      <a:pt x="785369" y="30743"/>
                    </a:cubicBezTo>
                    <a:lnTo>
                      <a:pt x="785369" y="29683"/>
                    </a:lnTo>
                    <a:cubicBezTo>
                      <a:pt x="785369" y="29683"/>
                      <a:pt x="785369" y="28622"/>
                      <a:pt x="785369" y="28622"/>
                    </a:cubicBezTo>
                    <a:lnTo>
                      <a:pt x="785369" y="27562"/>
                    </a:lnTo>
                    <a:cubicBezTo>
                      <a:pt x="785369" y="27562"/>
                      <a:pt x="785369" y="26502"/>
                      <a:pt x="785369" y="26502"/>
                    </a:cubicBezTo>
                    <a:lnTo>
                      <a:pt x="785369" y="25442"/>
                    </a:lnTo>
                    <a:cubicBezTo>
                      <a:pt x="785369" y="25442"/>
                      <a:pt x="785369" y="24382"/>
                      <a:pt x="785369" y="24382"/>
                    </a:cubicBezTo>
                    <a:lnTo>
                      <a:pt x="785369" y="23322"/>
                    </a:lnTo>
                    <a:cubicBezTo>
                      <a:pt x="785369" y="23322"/>
                      <a:pt x="785369" y="22262"/>
                      <a:pt x="785369" y="22262"/>
                    </a:cubicBezTo>
                    <a:lnTo>
                      <a:pt x="785369" y="21202"/>
                    </a:lnTo>
                    <a:cubicBezTo>
                      <a:pt x="785369" y="21202"/>
                      <a:pt x="785369" y="20142"/>
                      <a:pt x="785369" y="20142"/>
                    </a:cubicBezTo>
                    <a:lnTo>
                      <a:pt x="785369" y="19082"/>
                    </a:lnTo>
                    <a:cubicBezTo>
                      <a:pt x="785369" y="19082"/>
                      <a:pt x="785369" y="18021"/>
                      <a:pt x="785369" y="18021"/>
                    </a:cubicBezTo>
                    <a:lnTo>
                      <a:pt x="785369" y="16961"/>
                    </a:lnTo>
                    <a:cubicBezTo>
                      <a:pt x="785369" y="16961"/>
                      <a:pt x="785369" y="15901"/>
                      <a:pt x="785369" y="15901"/>
                    </a:cubicBezTo>
                    <a:lnTo>
                      <a:pt x="785369" y="14841"/>
                    </a:lnTo>
                    <a:cubicBezTo>
                      <a:pt x="785369" y="14841"/>
                      <a:pt x="785369" y="13781"/>
                      <a:pt x="785369" y="13781"/>
                    </a:cubicBezTo>
                    <a:lnTo>
                      <a:pt x="785369" y="12721"/>
                    </a:lnTo>
                    <a:cubicBezTo>
                      <a:pt x="785369" y="12721"/>
                      <a:pt x="785369" y="11661"/>
                      <a:pt x="785369" y="11661"/>
                    </a:cubicBezTo>
                    <a:lnTo>
                      <a:pt x="785369" y="10601"/>
                    </a:lnTo>
                    <a:cubicBezTo>
                      <a:pt x="786430" y="8481"/>
                      <a:pt x="783247" y="7420"/>
                      <a:pt x="777941" y="7420"/>
                    </a:cubicBezTo>
                    <a:lnTo>
                      <a:pt x="677143" y="7420"/>
                    </a:lnTo>
                    <a:cubicBezTo>
                      <a:pt x="672899" y="7420"/>
                      <a:pt x="668655" y="8481"/>
                      <a:pt x="667594" y="10601"/>
                    </a:cubicBezTo>
                    <a:lnTo>
                      <a:pt x="650617" y="48764"/>
                    </a:lnTo>
                    <a:cubicBezTo>
                      <a:pt x="650617" y="48764"/>
                      <a:pt x="650617" y="49824"/>
                      <a:pt x="650617" y="49824"/>
                    </a:cubicBezTo>
                    <a:lnTo>
                      <a:pt x="650617" y="49824"/>
                    </a:lnTo>
                    <a:cubicBezTo>
                      <a:pt x="650617" y="49824"/>
                      <a:pt x="650617" y="50884"/>
                      <a:pt x="650617" y="50884"/>
                    </a:cubicBezTo>
                    <a:lnTo>
                      <a:pt x="650617" y="50884"/>
                    </a:lnTo>
                    <a:cubicBezTo>
                      <a:pt x="650617" y="50884"/>
                      <a:pt x="650617" y="51945"/>
                      <a:pt x="650617" y="51945"/>
                    </a:cubicBezTo>
                    <a:lnTo>
                      <a:pt x="650617" y="51945"/>
                    </a:lnTo>
                    <a:cubicBezTo>
                      <a:pt x="650617" y="51945"/>
                      <a:pt x="650617" y="53005"/>
                      <a:pt x="650617" y="53005"/>
                    </a:cubicBezTo>
                    <a:lnTo>
                      <a:pt x="650617" y="53005"/>
                    </a:lnTo>
                    <a:cubicBezTo>
                      <a:pt x="650617" y="53005"/>
                      <a:pt x="650617" y="54065"/>
                      <a:pt x="650617" y="54065"/>
                    </a:cubicBezTo>
                    <a:lnTo>
                      <a:pt x="650617" y="54065"/>
                    </a:lnTo>
                    <a:cubicBezTo>
                      <a:pt x="650617" y="54065"/>
                      <a:pt x="650617" y="55125"/>
                      <a:pt x="650617" y="55125"/>
                    </a:cubicBezTo>
                    <a:lnTo>
                      <a:pt x="650617" y="55125"/>
                    </a:lnTo>
                    <a:cubicBezTo>
                      <a:pt x="650617" y="55125"/>
                      <a:pt x="650617" y="56185"/>
                      <a:pt x="650617" y="56185"/>
                    </a:cubicBezTo>
                    <a:lnTo>
                      <a:pt x="650617" y="56185"/>
                    </a:lnTo>
                    <a:cubicBezTo>
                      <a:pt x="650617" y="56185"/>
                      <a:pt x="650617" y="57245"/>
                      <a:pt x="650617" y="57245"/>
                    </a:cubicBezTo>
                    <a:lnTo>
                      <a:pt x="650617" y="57245"/>
                    </a:lnTo>
                    <a:cubicBezTo>
                      <a:pt x="650617" y="57245"/>
                      <a:pt x="650617" y="58305"/>
                      <a:pt x="650617" y="58305"/>
                    </a:cubicBezTo>
                    <a:lnTo>
                      <a:pt x="650617" y="58305"/>
                    </a:lnTo>
                    <a:cubicBezTo>
                      <a:pt x="650617" y="58305"/>
                      <a:pt x="650617" y="59365"/>
                      <a:pt x="650617" y="59365"/>
                    </a:cubicBezTo>
                    <a:lnTo>
                      <a:pt x="650617" y="59365"/>
                    </a:lnTo>
                    <a:cubicBezTo>
                      <a:pt x="650617" y="59365"/>
                      <a:pt x="650617" y="60425"/>
                      <a:pt x="650617" y="60425"/>
                    </a:cubicBezTo>
                    <a:lnTo>
                      <a:pt x="650617" y="60425"/>
                    </a:lnTo>
                    <a:cubicBezTo>
                      <a:pt x="650617" y="60425"/>
                      <a:pt x="650617" y="60425"/>
                      <a:pt x="650617" y="61485"/>
                    </a:cubicBezTo>
                    <a:lnTo>
                      <a:pt x="613481" y="61485"/>
                    </a:lnTo>
                    <a:lnTo>
                      <a:pt x="629397" y="29683"/>
                    </a:lnTo>
                    <a:cubicBezTo>
                      <a:pt x="629397" y="29683"/>
                      <a:pt x="629397" y="28622"/>
                      <a:pt x="629397" y="28622"/>
                    </a:cubicBezTo>
                    <a:lnTo>
                      <a:pt x="629397" y="28622"/>
                    </a:lnTo>
                    <a:cubicBezTo>
                      <a:pt x="629397" y="28622"/>
                      <a:pt x="629397" y="27562"/>
                      <a:pt x="629397" y="27562"/>
                    </a:cubicBezTo>
                    <a:lnTo>
                      <a:pt x="629397" y="27562"/>
                    </a:lnTo>
                    <a:cubicBezTo>
                      <a:pt x="629397" y="27562"/>
                      <a:pt x="629397" y="26502"/>
                      <a:pt x="629397" y="26502"/>
                    </a:cubicBezTo>
                    <a:lnTo>
                      <a:pt x="629397" y="26502"/>
                    </a:lnTo>
                    <a:cubicBezTo>
                      <a:pt x="629397" y="26502"/>
                      <a:pt x="629397" y="25442"/>
                      <a:pt x="629397" y="25442"/>
                    </a:cubicBezTo>
                    <a:lnTo>
                      <a:pt x="629397" y="25442"/>
                    </a:lnTo>
                    <a:cubicBezTo>
                      <a:pt x="629397" y="25442"/>
                      <a:pt x="629397" y="24382"/>
                      <a:pt x="629397" y="24382"/>
                    </a:cubicBezTo>
                    <a:lnTo>
                      <a:pt x="629397" y="24382"/>
                    </a:lnTo>
                    <a:cubicBezTo>
                      <a:pt x="629397" y="24382"/>
                      <a:pt x="629397" y="23322"/>
                      <a:pt x="629397" y="23322"/>
                    </a:cubicBezTo>
                    <a:lnTo>
                      <a:pt x="629397" y="23322"/>
                    </a:lnTo>
                    <a:cubicBezTo>
                      <a:pt x="629397" y="23322"/>
                      <a:pt x="629397" y="22262"/>
                      <a:pt x="629397" y="22262"/>
                    </a:cubicBezTo>
                    <a:lnTo>
                      <a:pt x="629397" y="22262"/>
                    </a:lnTo>
                    <a:cubicBezTo>
                      <a:pt x="629397" y="22262"/>
                      <a:pt x="629397" y="21202"/>
                      <a:pt x="629397" y="21202"/>
                    </a:cubicBezTo>
                    <a:lnTo>
                      <a:pt x="629397" y="21202"/>
                    </a:lnTo>
                    <a:cubicBezTo>
                      <a:pt x="629397" y="21202"/>
                      <a:pt x="629397" y="20142"/>
                      <a:pt x="629397" y="20142"/>
                    </a:cubicBezTo>
                    <a:lnTo>
                      <a:pt x="629397" y="20142"/>
                    </a:lnTo>
                    <a:cubicBezTo>
                      <a:pt x="629397" y="20142"/>
                      <a:pt x="629397" y="19082"/>
                      <a:pt x="629397" y="19082"/>
                    </a:cubicBezTo>
                    <a:lnTo>
                      <a:pt x="629397" y="19082"/>
                    </a:lnTo>
                    <a:cubicBezTo>
                      <a:pt x="629397" y="19082"/>
                      <a:pt x="629397" y="18021"/>
                      <a:pt x="629397" y="18021"/>
                    </a:cubicBezTo>
                    <a:lnTo>
                      <a:pt x="629397" y="18021"/>
                    </a:lnTo>
                    <a:cubicBezTo>
                      <a:pt x="629397" y="18021"/>
                      <a:pt x="629397" y="16961"/>
                      <a:pt x="629397" y="16961"/>
                    </a:cubicBezTo>
                    <a:lnTo>
                      <a:pt x="629397" y="16961"/>
                    </a:lnTo>
                    <a:cubicBezTo>
                      <a:pt x="629397" y="16961"/>
                      <a:pt x="629397" y="15901"/>
                      <a:pt x="629397" y="15901"/>
                    </a:cubicBezTo>
                    <a:lnTo>
                      <a:pt x="629397" y="15901"/>
                    </a:lnTo>
                    <a:cubicBezTo>
                      <a:pt x="629397" y="15901"/>
                      <a:pt x="629397" y="14841"/>
                      <a:pt x="629397" y="14841"/>
                    </a:cubicBezTo>
                    <a:lnTo>
                      <a:pt x="629397" y="14841"/>
                    </a:lnTo>
                    <a:cubicBezTo>
                      <a:pt x="629397" y="14841"/>
                      <a:pt x="629397" y="13781"/>
                      <a:pt x="629397" y="13781"/>
                    </a:cubicBezTo>
                    <a:lnTo>
                      <a:pt x="629397" y="13781"/>
                    </a:lnTo>
                    <a:cubicBezTo>
                      <a:pt x="629397" y="13781"/>
                      <a:pt x="629397" y="12721"/>
                      <a:pt x="629397" y="12721"/>
                    </a:cubicBezTo>
                    <a:lnTo>
                      <a:pt x="629397" y="12721"/>
                    </a:lnTo>
                    <a:cubicBezTo>
                      <a:pt x="630458" y="10601"/>
                      <a:pt x="627275" y="9541"/>
                      <a:pt x="623031" y="9541"/>
                    </a:cubicBezTo>
                    <a:lnTo>
                      <a:pt x="522232" y="9541"/>
                    </a:lnTo>
                    <a:cubicBezTo>
                      <a:pt x="517988" y="9541"/>
                      <a:pt x="513744" y="10601"/>
                      <a:pt x="512683" y="12721"/>
                    </a:cubicBezTo>
                    <a:lnTo>
                      <a:pt x="488279" y="50884"/>
                    </a:lnTo>
                    <a:cubicBezTo>
                      <a:pt x="488279" y="50884"/>
                      <a:pt x="488279" y="51945"/>
                      <a:pt x="488279" y="51945"/>
                    </a:cubicBezTo>
                    <a:lnTo>
                      <a:pt x="488279" y="51945"/>
                    </a:lnTo>
                    <a:cubicBezTo>
                      <a:pt x="488279" y="51945"/>
                      <a:pt x="488279" y="53005"/>
                      <a:pt x="488279" y="53005"/>
                    </a:cubicBezTo>
                    <a:lnTo>
                      <a:pt x="488279" y="53005"/>
                    </a:lnTo>
                    <a:cubicBezTo>
                      <a:pt x="488279" y="53005"/>
                      <a:pt x="488279" y="54065"/>
                      <a:pt x="488279" y="54065"/>
                    </a:cubicBezTo>
                    <a:lnTo>
                      <a:pt x="488279" y="54065"/>
                    </a:lnTo>
                    <a:cubicBezTo>
                      <a:pt x="488279" y="54065"/>
                      <a:pt x="488279" y="55125"/>
                      <a:pt x="488279" y="55125"/>
                    </a:cubicBezTo>
                    <a:lnTo>
                      <a:pt x="488279" y="55125"/>
                    </a:lnTo>
                    <a:cubicBezTo>
                      <a:pt x="488279" y="55125"/>
                      <a:pt x="488279" y="56185"/>
                      <a:pt x="488279" y="56185"/>
                    </a:cubicBezTo>
                    <a:lnTo>
                      <a:pt x="488279" y="56185"/>
                    </a:lnTo>
                    <a:cubicBezTo>
                      <a:pt x="488279" y="56185"/>
                      <a:pt x="488279" y="57245"/>
                      <a:pt x="488279" y="57245"/>
                    </a:cubicBezTo>
                    <a:lnTo>
                      <a:pt x="488279" y="57245"/>
                    </a:lnTo>
                    <a:cubicBezTo>
                      <a:pt x="488279" y="57245"/>
                      <a:pt x="488279" y="58305"/>
                      <a:pt x="488279" y="58305"/>
                    </a:cubicBezTo>
                    <a:lnTo>
                      <a:pt x="488279" y="58305"/>
                    </a:lnTo>
                    <a:cubicBezTo>
                      <a:pt x="488279" y="58305"/>
                      <a:pt x="488279" y="59365"/>
                      <a:pt x="488279" y="59365"/>
                    </a:cubicBezTo>
                    <a:lnTo>
                      <a:pt x="488279" y="59365"/>
                    </a:lnTo>
                    <a:cubicBezTo>
                      <a:pt x="488279" y="59365"/>
                      <a:pt x="488279" y="60425"/>
                      <a:pt x="488279" y="60425"/>
                    </a:cubicBezTo>
                    <a:lnTo>
                      <a:pt x="488279" y="60425"/>
                    </a:lnTo>
                    <a:cubicBezTo>
                      <a:pt x="488279" y="60425"/>
                      <a:pt x="488279" y="61485"/>
                      <a:pt x="488279" y="61485"/>
                    </a:cubicBezTo>
                    <a:lnTo>
                      <a:pt x="488279" y="61485"/>
                    </a:lnTo>
                    <a:cubicBezTo>
                      <a:pt x="488279" y="61485"/>
                      <a:pt x="488279" y="62546"/>
                      <a:pt x="488279" y="62546"/>
                    </a:cubicBezTo>
                    <a:lnTo>
                      <a:pt x="488279" y="62546"/>
                    </a:lnTo>
                    <a:cubicBezTo>
                      <a:pt x="488279" y="62546"/>
                      <a:pt x="488279" y="62546"/>
                      <a:pt x="488279" y="63606"/>
                    </a:cubicBezTo>
                    <a:lnTo>
                      <a:pt x="452204" y="63606"/>
                    </a:lnTo>
                    <a:lnTo>
                      <a:pt x="473425" y="31803"/>
                    </a:lnTo>
                    <a:cubicBezTo>
                      <a:pt x="473425" y="31803"/>
                      <a:pt x="473425" y="30743"/>
                      <a:pt x="473425" y="30743"/>
                    </a:cubicBezTo>
                    <a:lnTo>
                      <a:pt x="473425" y="30743"/>
                    </a:lnTo>
                    <a:cubicBezTo>
                      <a:pt x="473425" y="30743"/>
                      <a:pt x="473425" y="29683"/>
                      <a:pt x="473425" y="29683"/>
                    </a:cubicBezTo>
                    <a:lnTo>
                      <a:pt x="473425" y="29683"/>
                    </a:lnTo>
                    <a:cubicBezTo>
                      <a:pt x="473425" y="29683"/>
                      <a:pt x="473425" y="28622"/>
                      <a:pt x="473425" y="28622"/>
                    </a:cubicBezTo>
                    <a:lnTo>
                      <a:pt x="473425" y="28622"/>
                    </a:lnTo>
                    <a:cubicBezTo>
                      <a:pt x="473425" y="28622"/>
                      <a:pt x="473425" y="27562"/>
                      <a:pt x="473425" y="27562"/>
                    </a:cubicBezTo>
                    <a:lnTo>
                      <a:pt x="473425" y="27562"/>
                    </a:lnTo>
                    <a:cubicBezTo>
                      <a:pt x="473425" y="27562"/>
                      <a:pt x="473425" y="26502"/>
                      <a:pt x="473425" y="26502"/>
                    </a:cubicBezTo>
                    <a:lnTo>
                      <a:pt x="473425" y="26502"/>
                    </a:lnTo>
                    <a:cubicBezTo>
                      <a:pt x="473425" y="26502"/>
                      <a:pt x="473425" y="25442"/>
                      <a:pt x="473425" y="25442"/>
                    </a:cubicBezTo>
                    <a:lnTo>
                      <a:pt x="473425" y="25442"/>
                    </a:lnTo>
                    <a:cubicBezTo>
                      <a:pt x="473425" y="25442"/>
                      <a:pt x="473425" y="24382"/>
                      <a:pt x="473425" y="24382"/>
                    </a:cubicBezTo>
                    <a:lnTo>
                      <a:pt x="473425" y="24382"/>
                    </a:lnTo>
                    <a:cubicBezTo>
                      <a:pt x="473425" y="24382"/>
                      <a:pt x="473425" y="23322"/>
                      <a:pt x="473425" y="23322"/>
                    </a:cubicBezTo>
                    <a:lnTo>
                      <a:pt x="473425" y="23322"/>
                    </a:lnTo>
                    <a:cubicBezTo>
                      <a:pt x="473425" y="23322"/>
                      <a:pt x="473425" y="22262"/>
                      <a:pt x="473425" y="22262"/>
                    </a:cubicBezTo>
                    <a:lnTo>
                      <a:pt x="473425" y="22262"/>
                    </a:lnTo>
                    <a:cubicBezTo>
                      <a:pt x="473425" y="22262"/>
                      <a:pt x="473425" y="21202"/>
                      <a:pt x="473425" y="21202"/>
                    </a:cubicBezTo>
                    <a:lnTo>
                      <a:pt x="473425" y="21202"/>
                    </a:lnTo>
                    <a:cubicBezTo>
                      <a:pt x="473425" y="21202"/>
                      <a:pt x="473425" y="20142"/>
                      <a:pt x="473425" y="20142"/>
                    </a:cubicBezTo>
                    <a:lnTo>
                      <a:pt x="473425" y="20142"/>
                    </a:lnTo>
                    <a:cubicBezTo>
                      <a:pt x="473425" y="20142"/>
                      <a:pt x="473425" y="19082"/>
                      <a:pt x="473425" y="19082"/>
                    </a:cubicBezTo>
                    <a:lnTo>
                      <a:pt x="473425" y="19082"/>
                    </a:lnTo>
                    <a:cubicBezTo>
                      <a:pt x="473425" y="19082"/>
                      <a:pt x="473425" y="18021"/>
                      <a:pt x="473425" y="18021"/>
                    </a:cubicBezTo>
                    <a:lnTo>
                      <a:pt x="473425" y="18021"/>
                    </a:lnTo>
                    <a:cubicBezTo>
                      <a:pt x="473425" y="18021"/>
                      <a:pt x="473425" y="16961"/>
                      <a:pt x="473425" y="16961"/>
                    </a:cubicBezTo>
                    <a:lnTo>
                      <a:pt x="473425" y="16961"/>
                    </a:lnTo>
                    <a:cubicBezTo>
                      <a:pt x="473425" y="16961"/>
                      <a:pt x="473425" y="15901"/>
                      <a:pt x="473425" y="15901"/>
                    </a:cubicBezTo>
                    <a:lnTo>
                      <a:pt x="473425" y="15901"/>
                    </a:lnTo>
                    <a:cubicBezTo>
                      <a:pt x="473425" y="15901"/>
                      <a:pt x="473425" y="14841"/>
                      <a:pt x="473425" y="14841"/>
                    </a:cubicBezTo>
                    <a:lnTo>
                      <a:pt x="473425" y="14841"/>
                    </a:lnTo>
                    <a:cubicBezTo>
                      <a:pt x="474486" y="12721"/>
                      <a:pt x="472364" y="11661"/>
                      <a:pt x="467059" y="11661"/>
                    </a:cubicBezTo>
                    <a:lnTo>
                      <a:pt x="366260" y="11661"/>
                    </a:lnTo>
                    <a:cubicBezTo>
                      <a:pt x="362016" y="11661"/>
                      <a:pt x="356711" y="12721"/>
                      <a:pt x="355650" y="14841"/>
                    </a:cubicBezTo>
                    <a:lnTo>
                      <a:pt x="324880" y="53005"/>
                    </a:lnTo>
                    <a:cubicBezTo>
                      <a:pt x="324880" y="53005"/>
                      <a:pt x="324880" y="54065"/>
                      <a:pt x="324880" y="54065"/>
                    </a:cubicBezTo>
                    <a:cubicBezTo>
                      <a:pt x="324880" y="54065"/>
                      <a:pt x="324880" y="55125"/>
                      <a:pt x="324880" y="55125"/>
                    </a:cubicBezTo>
                    <a:cubicBezTo>
                      <a:pt x="324880" y="55125"/>
                      <a:pt x="324880" y="56185"/>
                      <a:pt x="324880" y="56185"/>
                    </a:cubicBezTo>
                    <a:cubicBezTo>
                      <a:pt x="324880" y="56185"/>
                      <a:pt x="324880" y="57245"/>
                      <a:pt x="324880" y="57245"/>
                    </a:cubicBezTo>
                    <a:cubicBezTo>
                      <a:pt x="324880" y="57245"/>
                      <a:pt x="324880" y="58305"/>
                      <a:pt x="324880" y="58305"/>
                    </a:cubicBezTo>
                    <a:cubicBezTo>
                      <a:pt x="324880" y="58305"/>
                      <a:pt x="324880" y="59365"/>
                      <a:pt x="324880" y="59365"/>
                    </a:cubicBezTo>
                    <a:cubicBezTo>
                      <a:pt x="324880" y="59365"/>
                      <a:pt x="324880" y="60425"/>
                      <a:pt x="324880" y="60425"/>
                    </a:cubicBezTo>
                    <a:cubicBezTo>
                      <a:pt x="324880" y="61485"/>
                      <a:pt x="324880" y="61485"/>
                      <a:pt x="324880" y="61485"/>
                    </a:cubicBezTo>
                    <a:cubicBezTo>
                      <a:pt x="324880" y="61485"/>
                      <a:pt x="324880" y="62546"/>
                      <a:pt x="324880" y="62546"/>
                    </a:cubicBezTo>
                    <a:cubicBezTo>
                      <a:pt x="324880" y="62546"/>
                      <a:pt x="324880" y="63606"/>
                      <a:pt x="324880" y="63606"/>
                    </a:cubicBezTo>
                    <a:cubicBezTo>
                      <a:pt x="324880" y="63606"/>
                      <a:pt x="324880" y="64665"/>
                      <a:pt x="324880" y="64665"/>
                    </a:cubicBezTo>
                    <a:cubicBezTo>
                      <a:pt x="324880" y="64665"/>
                      <a:pt x="324880" y="64665"/>
                      <a:pt x="324880" y="65726"/>
                    </a:cubicBezTo>
                    <a:lnTo>
                      <a:pt x="290927" y="65726"/>
                    </a:lnTo>
                    <a:lnTo>
                      <a:pt x="318514" y="33923"/>
                    </a:lnTo>
                    <a:cubicBezTo>
                      <a:pt x="318514" y="32863"/>
                      <a:pt x="318514" y="32863"/>
                      <a:pt x="318514" y="32863"/>
                    </a:cubicBezTo>
                    <a:cubicBezTo>
                      <a:pt x="318514" y="32863"/>
                      <a:pt x="318514" y="31803"/>
                      <a:pt x="318514" y="31803"/>
                    </a:cubicBezTo>
                    <a:cubicBezTo>
                      <a:pt x="318514" y="31803"/>
                      <a:pt x="318514" y="30743"/>
                      <a:pt x="318514" y="30743"/>
                    </a:cubicBezTo>
                    <a:cubicBezTo>
                      <a:pt x="318514" y="30743"/>
                      <a:pt x="318514" y="29683"/>
                      <a:pt x="318514" y="29683"/>
                    </a:cubicBezTo>
                    <a:cubicBezTo>
                      <a:pt x="318514" y="29683"/>
                      <a:pt x="318514" y="28622"/>
                      <a:pt x="318514" y="28622"/>
                    </a:cubicBezTo>
                    <a:cubicBezTo>
                      <a:pt x="318514" y="28622"/>
                      <a:pt x="318514" y="27562"/>
                      <a:pt x="318514" y="27562"/>
                    </a:cubicBezTo>
                    <a:cubicBezTo>
                      <a:pt x="318514" y="27562"/>
                      <a:pt x="318514" y="26502"/>
                      <a:pt x="318514" y="26502"/>
                    </a:cubicBezTo>
                    <a:cubicBezTo>
                      <a:pt x="318514" y="26502"/>
                      <a:pt x="318514" y="25442"/>
                      <a:pt x="318514" y="25442"/>
                    </a:cubicBezTo>
                    <a:cubicBezTo>
                      <a:pt x="318514" y="25442"/>
                      <a:pt x="318514" y="24382"/>
                      <a:pt x="318514" y="24382"/>
                    </a:cubicBezTo>
                    <a:cubicBezTo>
                      <a:pt x="318514" y="23322"/>
                      <a:pt x="318514" y="23322"/>
                      <a:pt x="318514" y="23322"/>
                    </a:cubicBezTo>
                    <a:cubicBezTo>
                      <a:pt x="318514" y="23322"/>
                      <a:pt x="318514" y="22262"/>
                      <a:pt x="318514" y="22262"/>
                    </a:cubicBezTo>
                    <a:cubicBezTo>
                      <a:pt x="318514" y="22262"/>
                      <a:pt x="318514" y="21202"/>
                      <a:pt x="318514" y="21202"/>
                    </a:cubicBezTo>
                    <a:cubicBezTo>
                      <a:pt x="318514" y="21202"/>
                      <a:pt x="318514" y="20142"/>
                      <a:pt x="318514" y="20142"/>
                    </a:cubicBezTo>
                    <a:cubicBezTo>
                      <a:pt x="318514" y="20142"/>
                      <a:pt x="318514" y="19082"/>
                      <a:pt x="318514" y="19082"/>
                    </a:cubicBezTo>
                    <a:cubicBezTo>
                      <a:pt x="318514" y="19082"/>
                      <a:pt x="318514" y="18021"/>
                      <a:pt x="318514" y="18021"/>
                    </a:cubicBezTo>
                    <a:cubicBezTo>
                      <a:pt x="318514" y="18021"/>
                      <a:pt x="318514" y="16961"/>
                      <a:pt x="318514" y="16961"/>
                    </a:cubicBezTo>
                    <a:cubicBezTo>
                      <a:pt x="319575" y="14841"/>
                      <a:pt x="317453" y="13781"/>
                      <a:pt x="313209" y="13781"/>
                    </a:cubicBezTo>
                    <a:lnTo>
                      <a:pt x="212410" y="13781"/>
                    </a:lnTo>
                    <a:cubicBezTo>
                      <a:pt x="208166" y="13781"/>
                      <a:pt x="202861" y="14841"/>
                      <a:pt x="201800" y="16961"/>
                    </a:cubicBezTo>
                    <a:lnTo>
                      <a:pt x="164664" y="55125"/>
                    </a:lnTo>
                    <a:cubicBezTo>
                      <a:pt x="163603" y="56185"/>
                      <a:pt x="164664" y="56185"/>
                      <a:pt x="164664" y="57245"/>
                    </a:cubicBezTo>
                    <a:cubicBezTo>
                      <a:pt x="164664" y="57245"/>
                      <a:pt x="164664" y="58305"/>
                      <a:pt x="164664" y="58305"/>
                    </a:cubicBezTo>
                    <a:cubicBezTo>
                      <a:pt x="164664" y="58305"/>
                      <a:pt x="164664" y="59365"/>
                      <a:pt x="164664" y="59365"/>
                    </a:cubicBezTo>
                    <a:cubicBezTo>
                      <a:pt x="164664" y="59365"/>
                      <a:pt x="164664" y="60425"/>
                      <a:pt x="164664" y="60425"/>
                    </a:cubicBezTo>
                    <a:cubicBezTo>
                      <a:pt x="164664" y="60425"/>
                      <a:pt x="164664" y="61485"/>
                      <a:pt x="164664" y="61485"/>
                    </a:cubicBezTo>
                    <a:cubicBezTo>
                      <a:pt x="164664" y="61485"/>
                      <a:pt x="164664" y="62546"/>
                      <a:pt x="164664" y="62546"/>
                    </a:cubicBezTo>
                    <a:cubicBezTo>
                      <a:pt x="164664" y="62546"/>
                      <a:pt x="164664" y="63606"/>
                      <a:pt x="164664" y="63606"/>
                    </a:cubicBezTo>
                    <a:cubicBezTo>
                      <a:pt x="164664" y="63606"/>
                      <a:pt x="164664" y="64665"/>
                      <a:pt x="164664" y="64665"/>
                    </a:cubicBezTo>
                    <a:cubicBezTo>
                      <a:pt x="164664" y="65726"/>
                      <a:pt x="164664" y="65726"/>
                      <a:pt x="164664" y="65726"/>
                    </a:cubicBezTo>
                    <a:cubicBezTo>
                      <a:pt x="164664" y="65726"/>
                      <a:pt x="164664" y="66786"/>
                      <a:pt x="164664" y="66786"/>
                    </a:cubicBezTo>
                    <a:cubicBezTo>
                      <a:pt x="164664" y="66786"/>
                      <a:pt x="164664" y="67846"/>
                      <a:pt x="164664" y="67846"/>
                    </a:cubicBezTo>
                    <a:cubicBezTo>
                      <a:pt x="164664" y="67846"/>
                      <a:pt x="164664" y="67846"/>
                      <a:pt x="164664" y="68906"/>
                    </a:cubicBezTo>
                    <a:lnTo>
                      <a:pt x="104185" y="68906"/>
                    </a:lnTo>
                    <a:cubicBezTo>
                      <a:pt x="99941" y="68906"/>
                      <a:pt x="94635" y="69966"/>
                      <a:pt x="92513" y="72086"/>
                    </a:cubicBezTo>
                    <a:lnTo>
                      <a:pt x="53255" y="110250"/>
                    </a:lnTo>
                    <a:cubicBezTo>
                      <a:pt x="52194" y="111310"/>
                      <a:pt x="53255" y="111310"/>
                      <a:pt x="53255" y="112370"/>
                    </a:cubicBezTo>
                    <a:cubicBezTo>
                      <a:pt x="53255" y="112370"/>
                      <a:pt x="53255" y="113430"/>
                      <a:pt x="53255" y="113430"/>
                    </a:cubicBezTo>
                    <a:cubicBezTo>
                      <a:pt x="53255" y="113430"/>
                      <a:pt x="53255" y="114490"/>
                      <a:pt x="53255" y="114490"/>
                    </a:cubicBezTo>
                    <a:cubicBezTo>
                      <a:pt x="53255" y="114490"/>
                      <a:pt x="53255" y="115550"/>
                      <a:pt x="53255" y="115550"/>
                    </a:cubicBezTo>
                    <a:cubicBezTo>
                      <a:pt x="53255" y="116610"/>
                      <a:pt x="53255" y="116610"/>
                      <a:pt x="53255" y="116610"/>
                    </a:cubicBezTo>
                    <a:cubicBezTo>
                      <a:pt x="53255" y="116610"/>
                      <a:pt x="53255" y="117670"/>
                      <a:pt x="53255" y="117670"/>
                    </a:cubicBezTo>
                    <a:cubicBezTo>
                      <a:pt x="53255" y="117670"/>
                      <a:pt x="53255" y="118730"/>
                      <a:pt x="53255" y="118730"/>
                    </a:cubicBezTo>
                    <a:cubicBezTo>
                      <a:pt x="53255" y="118730"/>
                      <a:pt x="53255" y="119791"/>
                      <a:pt x="53255" y="119791"/>
                    </a:cubicBezTo>
                    <a:cubicBezTo>
                      <a:pt x="53255" y="119791"/>
                      <a:pt x="53255" y="120851"/>
                      <a:pt x="53255" y="120851"/>
                    </a:cubicBezTo>
                    <a:cubicBezTo>
                      <a:pt x="53255" y="121911"/>
                      <a:pt x="53255" y="121911"/>
                      <a:pt x="53255" y="121911"/>
                    </a:cubicBezTo>
                    <a:cubicBezTo>
                      <a:pt x="53255" y="121911"/>
                      <a:pt x="53255" y="122971"/>
                      <a:pt x="53255" y="122971"/>
                    </a:cubicBezTo>
                    <a:cubicBezTo>
                      <a:pt x="53255" y="122971"/>
                      <a:pt x="53255" y="124031"/>
                      <a:pt x="53255" y="124031"/>
                    </a:cubicBezTo>
                    <a:cubicBezTo>
                      <a:pt x="53255" y="124031"/>
                      <a:pt x="53255" y="125091"/>
                      <a:pt x="53255" y="125091"/>
                    </a:cubicBezTo>
                    <a:cubicBezTo>
                      <a:pt x="53255" y="125091"/>
                      <a:pt x="53255" y="126151"/>
                      <a:pt x="53255" y="126151"/>
                    </a:cubicBezTo>
                    <a:cubicBezTo>
                      <a:pt x="53255" y="126151"/>
                      <a:pt x="53255" y="127211"/>
                      <a:pt x="53255" y="127211"/>
                    </a:cubicBezTo>
                    <a:cubicBezTo>
                      <a:pt x="53255" y="127211"/>
                      <a:pt x="53255" y="128271"/>
                      <a:pt x="53255" y="128271"/>
                    </a:cubicBezTo>
                    <a:cubicBezTo>
                      <a:pt x="52194" y="129331"/>
                      <a:pt x="54316" y="131452"/>
                      <a:pt x="59621" y="131452"/>
                    </a:cubicBezTo>
                    <a:lnTo>
                      <a:pt x="85086" y="131452"/>
                    </a:lnTo>
                    <a:lnTo>
                      <a:pt x="53255" y="164315"/>
                    </a:lnTo>
                    <a:cubicBezTo>
                      <a:pt x="52194" y="165374"/>
                      <a:pt x="53255" y="165374"/>
                      <a:pt x="53255" y="165374"/>
                    </a:cubicBezTo>
                    <a:cubicBezTo>
                      <a:pt x="53255" y="165374"/>
                      <a:pt x="53255" y="166435"/>
                      <a:pt x="53255" y="166435"/>
                    </a:cubicBezTo>
                    <a:cubicBezTo>
                      <a:pt x="53255" y="166435"/>
                      <a:pt x="53255" y="167495"/>
                      <a:pt x="53255" y="167495"/>
                    </a:cubicBezTo>
                    <a:cubicBezTo>
                      <a:pt x="53255" y="167495"/>
                      <a:pt x="53255" y="168555"/>
                      <a:pt x="53255" y="168555"/>
                    </a:cubicBezTo>
                    <a:cubicBezTo>
                      <a:pt x="53255" y="168555"/>
                      <a:pt x="53255" y="169615"/>
                      <a:pt x="53255" y="169615"/>
                    </a:cubicBezTo>
                    <a:cubicBezTo>
                      <a:pt x="53255" y="169615"/>
                      <a:pt x="53255" y="170675"/>
                      <a:pt x="53255" y="170675"/>
                    </a:cubicBezTo>
                    <a:cubicBezTo>
                      <a:pt x="53255" y="170675"/>
                      <a:pt x="53255" y="171735"/>
                      <a:pt x="53255" y="171735"/>
                    </a:cubicBezTo>
                    <a:cubicBezTo>
                      <a:pt x="53255" y="171735"/>
                      <a:pt x="53255" y="172795"/>
                      <a:pt x="53255" y="172795"/>
                    </a:cubicBezTo>
                    <a:cubicBezTo>
                      <a:pt x="53255" y="172795"/>
                      <a:pt x="53255" y="173855"/>
                      <a:pt x="53255" y="173855"/>
                    </a:cubicBezTo>
                    <a:cubicBezTo>
                      <a:pt x="53255" y="173855"/>
                      <a:pt x="53255" y="174916"/>
                      <a:pt x="53255" y="174916"/>
                    </a:cubicBezTo>
                    <a:cubicBezTo>
                      <a:pt x="53255" y="174916"/>
                      <a:pt x="53255" y="175975"/>
                      <a:pt x="53255" y="175975"/>
                    </a:cubicBezTo>
                    <a:cubicBezTo>
                      <a:pt x="53255" y="175975"/>
                      <a:pt x="53255" y="177036"/>
                      <a:pt x="53255" y="177036"/>
                    </a:cubicBezTo>
                    <a:cubicBezTo>
                      <a:pt x="53255" y="177036"/>
                      <a:pt x="53255" y="177036"/>
                      <a:pt x="53255" y="178096"/>
                    </a:cubicBezTo>
                    <a:lnTo>
                      <a:pt x="50072" y="178096"/>
                    </a:lnTo>
                    <a:cubicBezTo>
                      <a:pt x="44767" y="178096"/>
                      <a:pt x="39462" y="179156"/>
                      <a:pt x="37339" y="181276"/>
                    </a:cubicBezTo>
                    <a:lnTo>
                      <a:pt x="203" y="219439"/>
                    </a:lnTo>
                    <a:cubicBezTo>
                      <a:pt x="203" y="220500"/>
                      <a:pt x="203" y="220500"/>
                      <a:pt x="203" y="220500"/>
                    </a:cubicBezTo>
                    <a:cubicBezTo>
                      <a:pt x="203" y="220500"/>
                      <a:pt x="203" y="221560"/>
                      <a:pt x="203" y="221560"/>
                    </a:cubicBezTo>
                    <a:cubicBezTo>
                      <a:pt x="203" y="221560"/>
                      <a:pt x="203" y="222620"/>
                      <a:pt x="203" y="222620"/>
                    </a:cubicBezTo>
                    <a:cubicBezTo>
                      <a:pt x="203" y="222620"/>
                      <a:pt x="203" y="223680"/>
                      <a:pt x="203" y="223680"/>
                    </a:cubicBezTo>
                    <a:cubicBezTo>
                      <a:pt x="203" y="223680"/>
                      <a:pt x="203" y="224740"/>
                      <a:pt x="203" y="224740"/>
                    </a:cubicBezTo>
                    <a:cubicBezTo>
                      <a:pt x="203" y="224740"/>
                      <a:pt x="203" y="225800"/>
                      <a:pt x="203" y="225800"/>
                    </a:cubicBezTo>
                    <a:cubicBezTo>
                      <a:pt x="203" y="225800"/>
                      <a:pt x="203" y="226860"/>
                      <a:pt x="203" y="226860"/>
                    </a:cubicBezTo>
                    <a:cubicBezTo>
                      <a:pt x="203" y="226860"/>
                      <a:pt x="203" y="227920"/>
                      <a:pt x="203" y="227920"/>
                    </a:cubicBezTo>
                    <a:cubicBezTo>
                      <a:pt x="203" y="227920"/>
                      <a:pt x="203" y="228980"/>
                      <a:pt x="203" y="228980"/>
                    </a:cubicBezTo>
                    <a:cubicBezTo>
                      <a:pt x="203" y="228980"/>
                      <a:pt x="203" y="230040"/>
                      <a:pt x="203" y="230040"/>
                    </a:cubicBezTo>
                    <a:cubicBezTo>
                      <a:pt x="203" y="230040"/>
                      <a:pt x="203" y="231100"/>
                      <a:pt x="203" y="231100"/>
                    </a:cubicBezTo>
                    <a:cubicBezTo>
                      <a:pt x="203" y="231100"/>
                      <a:pt x="203" y="232161"/>
                      <a:pt x="203" y="232161"/>
                    </a:cubicBezTo>
                    <a:cubicBezTo>
                      <a:pt x="203" y="232161"/>
                      <a:pt x="203" y="233221"/>
                      <a:pt x="203" y="233221"/>
                    </a:cubicBezTo>
                    <a:cubicBezTo>
                      <a:pt x="203" y="233221"/>
                      <a:pt x="203" y="234281"/>
                      <a:pt x="203" y="234281"/>
                    </a:cubicBezTo>
                    <a:cubicBezTo>
                      <a:pt x="203" y="234281"/>
                      <a:pt x="203" y="235341"/>
                      <a:pt x="203" y="235341"/>
                    </a:cubicBezTo>
                    <a:cubicBezTo>
                      <a:pt x="203" y="235341"/>
                      <a:pt x="203" y="236401"/>
                      <a:pt x="203" y="236401"/>
                    </a:cubicBezTo>
                    <a:cubicBezTo>
                      <a:pt x="-858" y="238521"/>
                      <a:pt x="2325" y="239581"/>
                      <a:pt x="7631" y="239581"/>
                    </a:cubicBezTo>
                    <a:lnTo>
                      <a:pt x="133894" y="239581"/>
                    </a:lnTo>
                    <a:cubicBezTo>
                      <a:pt x="139199" y="239581"/>
                      <a:pt x="144504" y="238521"/>
                      <a:pt x="146626" y="236401"/>
                    </a:cubicBezTo>
                    <a:lnTo>
                      <a:pt x="178457" y="198237"/>
                    </a:lnTo>
                    <a:cubicBezTo>
                      <a:pt x="178457" y="198237"/>
                      <a:pt x="178457" y="197177"/>
                      <a:pt x="178457" y="197177"/>
                    </a:cubicBezTo>
                    <a:lnTo>
                      <a:pt x="178457" y="197177"/>
                    </a:lnTo>
                    <a:cubicBezTo>
                      <a:pt x="178457" y="197177"/>
                      <a:pt x="178457" y="196117"/>
                      <a:pt x="178457" y="196117"/>
                    </a:cubicBezTo>
                    <a:lnTo>
                      <a:pt x="178457" y="196117"/>
                    </a:lnTo>
                    <a:cubicBezTo>
                      <a:pt x="178457" y="196117"/>
                      <a:pt x="178457" y="195057"/>
                      <a:pt x="178457" y="195057"/>
                    </a:cubicBezTo>
                    <a:lnTo>
                      <a:pt x="178457" y="195057"/>
                    </a:lnTo>
                    <a:cubicBezTo>
                      <a:pt x="178457" y="195057"/>
                      <a:pt x="178457" y="193997"/>
                      <a:pt x="178457" y="193997"/>
                    </a:cubicBezTo>
                    <a:lnTo>
                      <a:pt x="178457" y="193997"/>
                    </a:lnTo>
                    <a:cubicBezTo>
                      <a:pt x="178457" y="193997"/>
                      <a:pt x="178457" y="192937"/>
                      <a:pt x="178457" y="192937"/>
                    </a:cubicBezTo>
                    <a:lnTo>
                      <a:pt x="178457" y="192937"/>
                    </a:lnTo>
                    <a:cubicBezTo>
                      <a:pt x="178457" y="192937"/>
                      <a:pt x="178457" y="191877"/>
                      <a:pt x="178457" y="191877"/>
                    </a:cubicBezTo>
                    <a:lnTo>
                      <a:pt x="178457" y="191877"/>
                    </a:lnTo>
                    <a:cubicBezTo>
                      <a:pt x="178457" y="191877"/>
                      <a:pt x="178457" y="190817"/>
                      <a:pt x="178457" y="190817"/>
                    </a:cubicBezTo>
                    <a:lnTo>
                      <a:pt x="178457" y="190817"/>
                    </a:lnTo>
                    <a:cubicBezTo>
                      <a:pt x="178457" y="190817"/>
                      <a:pt x="178457" y="189757"/>
                      <a:pt x="178457" y="189757"/>
                    </a:cubicBezTo>
                    <a:lnTo>
                      <a:pt x="178457" y="189757"/>
                    </a:lnTo>
                    <a:cubicBezTo>
                      <a:pt x="178457" y="189757"/>
                      <a:pt x="178457" y="188697"/>
                      <a:pt x="178457" y="188697"/>
                    </a:cubicBezTo>
                    <a:lnTo>
                      <a:pt x="178457" y="188697"/>
                    </a:lnTo>
                    <a:cubicBezTo>
                      <a:pt x="178457" y="188697"/>
                      <a:pt x="178457" y="187637"/>
                      <a:pt x="178457" y="187637"/>
                    </a:cubicBezTo>
                    <a:lnTo>
                      <a:pt x="178457" y="187637"/>
                    </a:lnTo>
                    <a:cubicBezTo>
                      <a:pt x="178457" y="187637"/>
                      <a:pt x="178457" y="186576"/>
                      <a:pt x="178457" y="186576"/>
                    </a:cubicBezTo>
                    <a:lnTo>
                      <a:pt x="178457" y="186576"/>
                    </a:lnTo>
                    <a:cubicBezTo>
                      <a:pt x="178457" y="186576"/>
                      <a:pt x="178457" y="185517"/>
                      <a:pt x="178457" y="185517"/>
                    </a:cubicBezTo>
                    <a:lnTo>
                      <a:pt x="178457" y="185517"/>
                    </a:lnTo>
                    <a:cubicBezTo>
                      <a:pt x="178457" y="185517"/>
                      <a:pt x="178457" y="185517"/>
                      <a:pt x="178457" y="184456"/>
                    </a:cubicBezTo>
                    <a:lnTo>
                      <a:pt x="179518" y="184456"/>
                    </a:lnTo>
                    <a:cubicBezTo>
                      <a:pt x="184823" y="184456"/>
                      <a:pt x="190128" y="183396"/>
                      <a:pt x="191190" y="181276"/>
                    </a:cubicBezTo>
                    <a:lnTo>
                      <a:pt x="224082" y="143113"/>
                    </a:lnTo>
                    <a:cubicBezTo>
                      <a:pt x="224082" y="142053"/>
                      <a:pt x="224082" y="142053"/>
                      <a:pt x="224082" y="142053"/>
                    </a:cubicBezTo>
                    <a:cubicBezTo>
                      <a:pt x="224082" y="142053"/>
                      <a:pt x="224082" y="140992"/>
                      <a:pt x="224082" y="140992"/>
                    </a:cubicBezTo>
                    <a:cubicBezTo>
                      <a:pt x="224082" y="140992"/>
                      <a:pt x="224082" y="139932"/>
                      <a:pt x="224082" y="139932"/>
                    </a:cubicBezTo>
                    <a:cubicBezTo>
                      <a:pt x="224082" y="139932"/>
                      <a:pt x="224082" y="138872"/>
                      <a:pt x="224082" y="138872"/>
                    </a:cubicBezTo>
                    <a:cubicBezTo>
                      <a:pt x="224082" y="138872"/>
                      <a:pt x="224082" y="137812"/>
                      <a:pt x="224082" y="137812"/>
                    </a:cubicBezTo>
                    <a:cubicBezTo>
                      <a:pt x="224082" y="137812"/>
                      <a:pt x="224082" y="136752"/>
                      <a:pt x="224082" y="136752"/>
                    </a:cubicBezTo>
                    <a:cubicBezTo>
                      <a:pt x="224082" y="136752"/>
                      <a:pt x="224082" y="135692"/>
                      <a:pt x="224082" y="135692"/>
                    </a:cubicBezTo>
                    <a:cubicBezTo>
                      <a:pt x="224082" y="135692"/>
                      <a:pt x="224082" y="134632"/>
                      <a:pt x="224082" y="134632"/>
                    </a:cubicBezTo>
                    <a:cubicBezTo>
                      <a:pt x="224082" y="134632"/>
                      <a:pt x="224082" y="133572"/>
                      <a:pt x="224082" y="133572"/>
                    </a:cubicBezTo>
                    <a:cubicBezTo>
                      <a:pt x="224082" y="133572"/>
                      <a:pt x="224082" y="132512"/>
                      <a:pt x="224082" y="132512"/>
                    </a:cubicBezTo>
                    <a:cubicBezTo>
                      <a:pt x="224082" y="132512"/>
                      <a:pt x="224082" y="131452"/>
                      <a:pt x="224082" y="131452"/>
                    </a:cubicBezTo>
                    <a:cubicBezTo>
                      <a:pt x="224082" y="131452"/>
                      <a:pt x="224082" y="130391"/>
                      <a:pt x="224082" y="130391"/>
                    </a:cubicBezTo>
                    <a:cubicBezTo>
                      <a:pt x="224082" y="130391"/>
                      <a:pt x="224082" y="129331"/>
                      <a:pt x="224082" y="129331"/>
                    </a:cubicBezTo>
                    <a:cubicBezTo>
                      <a:pt x="224082" y="129331"/>
                      <a:pt x="224082" y="128271"/>
                      <a:pt x="224082" y="128271"/>
                    </a:cubicBezTo>
                    <a:cubicBezTo>
                      <a:pt x="224082" y="128271"/>
                      <a:pt x="224082" y="127211"/>
                      <a:pt x="224082" y="127211"/>
                    </a:cubicBezTo>
                    <a:cubicBezTo>
                      <a:pt x="224082" y="127211"/>
                      <a:pt x="224082" y="126151"/>
                      <a:pt x="224082" y="126151"/>
                    </a:cubicBezTo>
                    <a:cubicBezTo>
                      <a:pt x="225143" y="124031"/>
                      <a:pt x="223021" y="122971"/>
                      <a:pt x="217715" y="122971"/>
                    </a:cubicBezTo>
                    <a:lnTo>
                      <a:pt x="190128" y="122971"/>
                    </a:lnTo>
                    <a:lnTo>
                      <a:pt x="219837" y="90108"/>
                    </a:lnTo>
                    <a:cubicBezTo>
                      <a:pt x="219837" y="89048"/>
                      <a:pt x="219837" y="89048"/>
                      <a:pt x="219837" y="89048"/>
                    </a:cubicBezTo>
                    <a:cubicBezTo>
                      <a:pt x="219837" y="89048"/>
                      <a:pt x="219837" y="87988"/>
                      <a:pt x="219837" y="87988"/>
                    </a:cubicBezTo>
                    <a:cubicBezTo>
                      <a:pt x="219837" y="87988"/>
                      <a:pt x="219837" y="86928"/>
                      <a:pt x="219837" y="86928"/>
                    </a:cubicBezTo>
                    <a:cubicBezTo>
                      <a:pt x="219837" y="86928"/>
                      <a:pt x="219837" y="85867"/>
                      <a:pt x="219837" y="85867"/>
                    </a:cubicBezTo>
                    <a:cubicBezTo>
                      <a:pt x="219837" y="85867"/>
                      <a:pt x="219837" y="84808"/>
                      <a:pt x="219837" y="84808"/>
                    </a:cubicBezTo>
                    <a:cubicBezTo>
                      <a:pt x="219837" y="84808"/>
                      <a:pt x="219837" y="83747"/>
                      <a:pt x="219837" y="83747"/>
                    </a:cubicBezTo>
                    <a:cubicBezTo>
                      <a:pt x="219837" y="83747"/>
                      <a:pt x="219837" y="82687"/>
                      <a:pt x="219837" y="82687"/>
                    </a:cubicBezTo>
                    <a:cubicBezTo>
                      <a:pt x="219837" y="82687"/>
                      <a:pt x="219837" y="81627"/>
                      <a:pt x="219837" y="81627"/>
                    </a:cubicBezTo>
                    <a:cubicBezTo>
                      <a:pt x="219837" y="81627"/>
                      <a:pt x="219837" y="80567"/>
                      <a:pt x="219837" y="80567"/>
                    </a:cubicBezTo>
                    <a:cubicBezTo>
                      <a:pt x="219837" y="80567"/>
                      <a:pt x="219837" y="79507"/>
                      <a:pt x="219837" y="79507"/>
                    </a:cubicBezTo>
                    <a:cubicBezTo>
                      <a:pt x="219837" y="79507"/>
                      <a:pt x="219837" y="78447"/>
                      <a:pt x="219837" y="78447"/>
                    </a:cubicBezTo>
                    <a:cubicBezTo>
                      <a:pt x="219837" y="78447"/>
                      <a:pt x="219837" y="78447"/>
                      <a:pt x="219837" y="77387"/>
                    </a:cubicBezTo>
                    <a:lnTo>
                      <a:pt x="254852" y="77387"/>
                    </a:lnTo>
                    <a:lnTo>
                      <a:pt x="227265" y="109190"/>
                    </a:lnTo>
                    <a:cubicBezTo>
                      <a:pt x="227265" y="110250"/>
                      <a:pt x="227265" y="110250"/>
                      <a:pt x="227265" y="110250"/>
                    </a:cubicBezTo>
                    <a:cubicBezTo>
                      <a:pt x="227265" y="110250"/>
                      <a:pt x="227265" y="111310"/>
                      <a:pt x="227265" y="111310"/>
                    </a:cubicBezTo>
                    <a:cubicBezTo>
                      <a:pt x="227265" y="111310"/>
                      <a:pt x="227265" y="112370"/>
                      <a:pt x="227265" y="112370"/>
                    </a:cubicBezTo>
                    <a:cubicBezTo>
                      <a:pt x="227265" y="112370"/>
                      <a:pt x="227265" y="113430"/>
                      <a:pt x="227265" y="113430"/>
                    </a:cubicBezTo>
                    <a:cubicBezTo>
                      <a:pt x="227265" y="113430"/>
                      <a:pt x="227265" y="114490"/>
                      <a:pt x="227265" y="114490"/>
                    </a:cubicBezTo>
                    <a:cubicBezTo>
                      <a:pt x="227265" y="114490"/>
                      <a:pt x="227265" y="115550"/>
                      <a:pt x="227265" y="115550"/>
                    </a:cubicBezTo>
                    <a:cubicBezTo>
                      <a:pt x="227265" y="115550"/>
                      <a:pt x="227265" y="116610"/>
                      <a:pt x="227265" y="116610"/>
                    </a:cubicBezTo>
                    <a:cubicBezTo>
                      <a:pt x="227265" y="116610"/>
                      <a:pt x="227265" y="117670"/>
                      <a:pt x="227265" y="117670"/>
                    </a:cubicBezTo>
                    <a:cubicBezTo>
                      <a:pt x="227265" y="117670"/>
                      <a:pt x="227265" y="118730"/>
                      <a:pt x="227265" y="118730"/>
                    </a:cubicBezTo>
                    <a:cubicBezTo>
                      <a:pt x="227265" y="118730"/>
                      <a:pt x="227265" y="119791"/>
                      <a:pt x="227265" y="119791"/>
                    </a:cubicBezTo>
                    <a:cubicBezTo>
                      <a:pt x="227265" y="119791"/>
                      <a:pt x="227265" y="120851"/>
                      <a:pt x="227265" y="120851"/>
                    </a:cubicBezTo>
                    <a:cubicBezTo>
                      <a:pt x="227265" y="120851"/>
                      <a:pt x="227265" y="121911"/>
                      <a:pt x="227265" y="121911"/>
                    </a:cubicBezTo>
                    <a:cubicBezTo>
                      <a:pt x="227265" y="121911"/>
                      <a:pt x="227265" y="122971"/>
                      <a:pt x="227265" y="122971"/>
                    </a:cubicBezTo>
                    <a:cubicBezTo>
                      <a:pt x="227265" y="122971"/>
                      <a:pt x="227265" y="124031"/>
                      <a:pt x="227265" y="124031"/>
                    </a:cubicBezTo>
                    <a:cubicBezTo>
                      <a:pt x="227265" y="124031"/>
                      <a:pt x="227265" y="125091"/>
                      <a:pt x="227265" y="125091"/>
                    </a:cubicBezTo>
                    <a:cubicBezTo>
                      <a:pt x="227265" y="125091"/>
                      <a:pt x="227265" y="126151"/>
                      <a:pt x="227265" y="126151"/>
                    </a:cubicBezTo>
                    <a:cubicBezTo>
                      <a:pt x="226204" y="128271"/>
                      <a:pt x="228326" y="129331"/>
                      <a:pt x="233631" y="129331"/>
                    </a:cubicBezTo>
                    <a:lnTo>
                      <a:pt x="263340" y="129331"/>
                    </a:lnTo>
                    <a:lnTo>
                      <a:pt x="236814" y="162194"/>
                    </a:lnTo>
                    <a:cubicBezTo>
                      <a:pt x="236814" y="162194"/>
                      <a:pt x="236814" y="163254"/>
                      <a:pt x="236814" y="163254"/>
                    </a:cubicBezTo>
                    <a:lnTo>
                      <a:pt x="236814" y="163254"/>
                    </a:lnTo>
                    <a:cubicBezTo>
                      <a:pt x="236814" y="163254"/>
                      <a:pt x="236814" y="164315"/>
                      <a:pt x="236814" y="164315"/>
                    </a:cubicBezTo>
                    <a:lnTo>
                      <a:pt x="236814" y="164315"/>
                    </a:lnTo>
                    <a:cubicBezTo>
                      <a:pt x="236814" y="164315"/>
                      <a:pt x="236814" y="165374"/>
                      <a:pt x="236814" y="165374"/>
                    </a:cubicBezTo>
                    <a:lnTo>
                      <a:pt x="236814" y="165374"/>
                    </a:lnTo>
                    <a:cubicBezTo>
                      <a:pt x="236814" y="165374"/>
                      <a:pt x="236814" y="166435"/>
                      <a:pt x="236814" y="166435"/>
                    </a:cubicBezTo>
                    <a:lnTo>
                      <a:pt x="236814" y="166435"/>
                    </a:lnTo>
                    <a:cubicBezTo>
                      <a:pt x="236814" y="166435"/>
                      <a:pt x="236814" y="167495"/>
                      <a:pt x="236814" y="167495"/>
                    </a:cubicBezTo>
                    <a:lnTo>
                      <a:pt x="236814" y="167495"/>
                    </a:lnTo>
                    <a:cubicBezTo>
                      <a:pt x="236814" y="167495"/>
                      <a:pt x="236814" y="168555"/>
                      <a:pt x="236814" y="168555"/>
                    </a:cubicBezTo>
                    <a:lnTo>
                      <a:pt x="236814" y="168555"/>
                    </a:lnTo>
                    <a:cubicBezTo>
                      <a:pt x="236814" y="168555"/>
                      <a:pt x="236814" y="169615"/>
                      <a:pt x="236814" y="169615"/>
                    </a:cubicBezTo>
                    <a:lnTo>
                      <a:pt x="236814" y="169615"/>
                    </a:lnTo>
                    <a:cubicBezTo>
                      <a:pt x="236814" y="169615"/>
                      <a:pt x="236814" y="170675"/>
                      <a:pt x="236814" y="170675"/>
                    </a:cubicBezTo>
                    <a:lnTo>
                      <a:pt x="236814" y="170675"/>
                    </a:lnTo>
                    <a:cubicBezTo>
                      <a:pt x="236814" y="170675"/>
                      <a:pt x="236814" y="171735"/>
                      <a:pt x="236814" y="171735"/>
                    </a:cubicBezTo>
                    <a:lnTo>
                      <a:pt x="236814" y="171735"/>
                    </a:lnTo>
                    <a:cubicBezTo>
                      <a:pt x="236814" y="171735"/>
                      <a:pt x="236814" y="172795"/>
                      <a:pt x="236814" y="172795"/>
                    </a:cubicBezTo>
                    <a:lnTo>
                      <a:pt x="236814" y="172795"/>
                    </a:lnTo>
                    <a:cubicBezTo>
                      <a:pt x="236814" y="172795"/>
                      <a:pt x="236814" y="173855"/>
                      <a:pt x="236814" y="173855"/>
                    </a:cubicBezTo>
                    <a:lnTo>
                      <a:pt x="236814" y="173855"/>
                    </a:lnTo>
                    <a:cubicBezTo>
                      <a:pt x="236814" y="173855"/>
                      <a:pt x="236814" y="174916"/>
                      <a:pt x="236814" y="174916"/>
                    </a:cubicBezTo>
                    <a:lnTo>
                      <a:pt x="236814" y="174916"/>
                    </a:lnTo>
                    <a:cubicBezTo>
                      <a:pt x="236814" y="174916"/>
                      <a:pt x="236814" y="174916"/>
                      <a:pt x="236814" y="175975"/>
                    </a:cubicBezTo>
                    <a:lnTo>
                      <a:pt x="236814" y="175975"/>
                    </a:lnTo>
                    <a:cubicBezTo>
                      <a:pt x="231509" y="175975"/>
                      <a:pt x="226204" y="177036"/>
                      <a:pt x="225143" y="179156"/>
                    </a:cubicBezTo>
                    <a:lnTo>
                      <a:pt x="194373" y="217319"/>
                    </a:lnTo>
                    <a:cubicBezTo>
                      <a:pt x="194373" y="217319"/>
                      <a:pt x="194373" y="218379"/>
                      <a:pt x="194373" y="218379"/>
                    </a:cubicBezTo>
                    <a:lnTo>
                      <a:pt x="194373" y="218379"/>
                    </a:lnTo>
                    <a:cubicBezTo>
                      <a:pt x="194373" y="218379"/>
                      <a:pt x="194373" y="219439"/>
                      <a:pt x="194373" y="219439"/>
                    </a:cubicBezTo>
                    <a:lnTo>
                      <a:pt x="194373" y="219439"/>
                    </a:lnTo>
                    <a:cubicBezTo>
                      <a:pt x="194373" y="219439"/>
                      <a:pt x="194373" y="220500"/>
                      <a:pt x="194373" y="220500"/>
                    </a:cubicBezTo>
                    <a:lnTo>
                      <a:pt x="194373" y="220500"/>
                    </a:lnTo>
                    <a:cubicBezTo>
                      <a:pt x="194373" y="220500"/>
                      <a:pt x="194373" y="221560"/>
                      <a:pt x="194373" y="221560"/>
                    </a:cubicBezTo>
                    <a:lnTo>
                      <a:pt x="194373" y="221560"/>
                    </a:lnTo>
                    <a:cubicBezTo>
                      <a:pt x="194373" y="221560"/>
                      <a:pt x="194373" y="222620"/>
                      <a:pt x="194373" y="222620"/>
                    </a:cubicBezTo>
                    <a:lnTo>
                      <a:pt x="194373" y="222620"/>
                    </a:lnTo>
                    <a:cubicBezTo>
                      <a:pt x="194373" y="222620"/>
                      <a:pt x="194373" y="223680"/>
                      <a:pt x="194373" y="223680"/>
                    </a:cubicBezTo>
                    <a:lnTo>
                      <a:pt x="194373" y="223680"/>
                    </a:lnTo>
                    <a:cubicBezTo>
                      <a:pt x="194373" y="223680"/>
                      <a:pt x="194373" y="224740"/>
                      <a:pt x="194373" y="224740"/>
                    </a:cubicBezTo>
                    <a:lnTo>
                      <a:pt x="194373" y="224740"/>
                    </a:lnTo>
                    <a:cubicBezTo>
                      <a:pt x="194373" y="224740"/>
                      <a:pt x="194373" y="225800"/>
                      <a:pt x="194373" y="225800"/>
                    </a:cubicBezTo>
                    <a:lnTo>
                      <a:pt x="194373" y="225800"/>
                    </a:lnTo>
                    <a:cubicBezTo>
                      <a:pt x="194373" y="225800"/>
                      <a:pt x="194373" y="226860"/>
                      <a:pt x="194373" y="226860"/>
                    </a:cubicBezTo>
                    <a:lnTo>
                      <a:pt x="194373" y="226860"/>
                    </a:lnTo>
                    <a:cubicBezTo>
                      <a:pt x="194373" y="226860"/>
                      <a:pt x="194373" y="227920"/>
                      <a:pt x="194373" y="227920"/>
                    </a:cubicBezTo>
                    <a:lnTo>
                      <a:pt x="194373" y="227920"/>
                    </a:lnTo>
                    <a:cubicBezTo>
                      <a:pt x="194373" y="227920"/>
                      <a:pt x="194373" y="228980"/>
                      <a:pt x="194373" y="228980"/>
                    </a:cubicBezTo>
                    <a:lnTo>
                      <a:pt x="194373" y="228980"/>
                    </a:lnTo>
                    <a:cubicBezTo>
                      <a:pt x="194373" y="228980"/>
                      <a:pt x="194373" y="230040"/>
                      <a:pt x="194373" y="230040"/>
                    </a:cubicBezTo>
                    <a:lnTo>
                      <a:pt x="194373" y="230040"/>
                    </a:lnTo>
                    <a:cubicBezTo>
                      <a:pt x="194373" y="230040"/>
                      <a:pt x="194373" y="231100"/>
                      <a:pt x="194373" y="231100"/>
                    </a:cubicBezTo>
                    <a:lnTo>
                      <a:pt x="194373" y="231100"/>
                    </a:lnTo>
                    <a:cubicBezTo>
                      <a:pt x="194373" y="231100"/>
                      <a:pt x="194373" y="232161"/>
                      <a:pt x="194373" y="232161"/>
                    </a:cubicBezTo>
                    <a:lnTo>
                      <a:pt x="194373" y="232161"/>
                    </a:lnTo>
                    <a:cubicBezTo>
                      <a:pt x="194373" y="232161"/>
                      <a:pt x="194373" y="233221"/>
                      <a:pt x="194373" y="233221"/>
                    </a:cubicBezTo>
                    <a:lnTo>
                      <a:pt x="194373" y="233221"/>
                    </a:lnTo>
                    <a:cubicBezTo>
                      <a:pt x="194373" y="233221"/>
                      <a:pt x="194373" y="234281"/>
                      <a:pt x="194373" y="234281"/>
                    </a:cubicBezTo>
                    <a:lnTo>
                      <a:pt x="194373" y="234281"/>
                    </a:lnTo>
                    <a:cubicBezTo>
                      <a:pt x="193312" y="236401"/>
                      <a:pt x="196495" y="237461"/>
                      <a:pt x="201800" y="237461"/>
                    </a:cubicBezTo>
                    <a:lnTo>
                      <a:pt x="328063" y="237461"/>
                    </a:lnTo>
                    <a:cubicBezTo>
                      <a:pt x="333368" y="237461"/>
                      <a:pt x="338673" y="236401"/>
                      <a:pt x="339734" y="234281"/>
                    </a:cubicBezTo>
                    <a:lnTo>
                      <a:pt x="365199" y="196117"/>
                    </a:lnTo>
                    <a:cubicBezTo>
                      <a:pt x="365199" y="196117"/>
                      <a:pt x="365199" y="195057"/>
                      <a:pt x="365199" y="195057"/>
                    </a:cubicBezTo>
                    <a:lnTo>
                      <a:pt x="365199" y="195057"/>
                    </a:lnTo>
                    <a:cubicBezTo>
                      <a:pt x="365199" y="195057"/>
                      <a:pt x="365199" y="193997"/>
                      <a:pt x="365199" y="193997"/>
                    </a:cubicBezTo>
                    <a:lnTo>
                      <a:pt x="365199" y="193997"/>
                    </a:lnTo>
                    <a:cubicBezTo>
                      <a:pt x="365199" y="193997"/>
                      <a:pt x="365199" y="192937"/>
                      <a:pt x="365199" y="192937"/>
                    </a:cubicBezTo>
                    <a:lnTo>
                      <a:pt x="365199" y="192937"/>
                    </a:lnTo>
                    <a:cubicBezTo>
                      <a:pt x="365199" y="192937"/>
                      <a:pt x="365199" y="191877"/>
                      <a:pt x="365199" y="191877"/>
                    </a:cubicBezTo>
                    <a:lnTo>
                      <a:pt x="365199" y="191877"/>
                    </a:lnTo>
                    <a:cubicBezTo>
                      <a:pt x="365199" y="191877"/>
                      <a:pt x="365199" y="190817"/>
                      <a:pt x="365199" y="190817"/>
                    </a:cubicBezTo>
                    <a:lnTo>
                      <a:pt x="365199" y="190817"/>
                    </a:lnTo>
                    <a:cubicBezTo>
                      <a:pt x="365199" y="190817"/>
                      <a:pt x="365199" y="189757"/>
                      <a:pt x="365199" y="189757"/>
                    </a:cubicBezTo>
                    <a:lnTo>
                      <a:pt x="365199" y="189757"/>
                    </a:lnTo>
                    <a:cubicBezTo>
                      <a:pt x="365199" y="189757"/>
                      <a:pt x="365199" y="188697"/>
                      <a:pt x="365199" y="188697"/>
                    </a:cubicBezTo>
                    <a:lnTo>
                      <a:pt x="365199" y="188697"/>
                    </a:lnTo>
                    <a:cubicBezTo>
                      <a:pt x="365199" y="188697"/>
                      <a:pt x="365199" y="187637"/>
                      <a:pt x="365199" y="187637"/>
                    </a:cubicBezTo>
                    <a:lnTo>
                      <a:pt x="365199" y="187637"/>
                    </a:lnTo>
                    <a:cubicBezTo>
                      <a:pt x="365199" y="187637"/>
                      <a:pt x="365199" y="186576"/>
                      <a:pt x="365199" y="186576"/>
                    </a:cubicBezTo>
                    <a:lnTo>
                      <a:pt x="365199" y="186576"/>
                    </a:lnTo>
                    <a:cubicBezTo>
                      <a:pt x="365199" y="186576"/>
                      <a:pt x="365199" y="185517"/>
                      <a:pt x="365199" y="185517"/>
                    </a:cubicBezTo>
                    <a:lnTo>
                      <a:pt x="365199" y="185517"/>
                    </a:lnTo>
                    <a:cubicBezTo>
                      <a:pt x="365199" y="185517"/>
                      <a:pt x="365199" y="184456"/>
                      <a:pt x="365199" y="184456"/>
                    </a:cubicBezTo>
                    <a:lnTo>
                      <a:pt x="365199" y="184456"/>
                    </a:lnTo>
                    <a:cubicBezTo>
                      <a:pt x="365199" y="184456"/>
                      <a:pt x="365199" y="183396"/>
                      <a:pt x="365199" y="183396"/>
                    </a:cubicBezTo>
                    <a:lnTo>
                      <a:pt x="365199" y="183396"/>
                    </a:lnTo>
                    <a:cubicBezTo>
                      <a:pt x="365199" y="183396"/>
                      <a:pt x="365199" y="182336"/>
                      <a:pt x="365199" y="182336"/>
                    </a:cubicBezTo>
                    <a:cubicBezTo>
                      <a:pt x="369443" y="182336"/>
                      <a:pt x="373687" y="181276"/>
                      <a:pt x="374748" y="179156"/>
                    </a:cubicBezTo>
                    <a:lnTo>
                      <a:pt x="400213" y="140992"/>
                    </a:lnTo>
                    <a:cubicBezTo>
                      <a:pt x="400213" y="140992"/>
                      <a:pt x="400213" y="139932"/>
                      <a:pt x="400213" y="139932"/>
                    </a:cubicBezTo>
                    <a:lnTo>
                      <a:pt x="400213" y="139932"/>
                    </a:lnTo>
                    <a:cubicBezTo>
                      <a:pt x="400213" y="139932"/>
                      <a:pt x="400213" y="138872"/>
                      <a:pt x="400213" y="138872"/>
                    </a:cubicBezTo>
                    <a:lnTo>
                      <a:pt x="400213" y="138872"/>
                    </a:lnTo>
                    <a:cubicBezTo>
                      <a:pt x="400213" y="138872"/>
                      <a:pt x="400213" y="137812"/>
                      <a:pt x="400213" y="137812"/>
                    </a:cubicBezTo>
                    <a:lnTo>
                      <a:pt x="400213" y="137812"/>
                    </a:lnTo>
                    <a:cubicBezTo>
                      <a:pt x="400213" y="137812"/>
                      <a:pt x="400213" y="136752"/>
                      <a:pt x="400213" y="136752"/>
                    </a:cubicBezTo>
                    <a:lnTo>
                      <a:pt x="400213" y="136752"/>
                    </a:lnTo>
                    <a:cubicBezTo>
                      <a:pt x="400213" y="136752"/>
                      <a:pt x="400213" y="135692"/>
                      <a:pt x="400213" y="135692"/>
                    </a:cubicBezTo>
                    <a:lnTo>
                      <a:pt x="400213" y="135692"/>
                    </a:lnTo>
                    <a:cubicBezTo>
                      <a:pt x="400213" y="135692"/>
                      <a:pt x="400213" y="134632"/>
                      <a:pt x="400213" y="134632"/>
                    </a:cubicBezTo>
                    <a:lnTo>
                      <a:pt x="400213" y="134632"/>
                    </a:lnTo>
                    <a:cubicBezTo>
                      <a:pt x="400213" y="134632"/>
                      <a:pt x="400213" y="133572"/>
                      <a:pt x="400213" y="133572"/>
                    </a:cubicBezTo>
                    <a:lnTo>
                      <a:pt x="400213" y="133572"/>
                    </a:lnTo>
                    <a:cubicBezTo>
                      <a:pt x="400213" y="133572"/>
                      <a:pt x="400213" y="132512"/>
                      <a:pt x="400213" y="132512"/>
                    </a:cubicBezTo>
                    <a:lnTo>
                      <a:pt x="400213" y="132512"/>
                    </a:lnTo>
                    <a:cubicBezTo>
                      <a:pt x="400213" y="132512"/>
                      <a:pt x="400213" y="131452"/>
                      <a:pt x="400213" y="131452"/>
                    </a:cubicBezTo>
                    <a:lnTo>
                      <a:pt x="400213" y="131452"/>
                    </a:lnTo>
                    <a:cubicBezTo>
                      <a:pt x="400213" y="131452"/>
                      <a:pt x="400213" y="130391"/>
                      <a:pt x="400213" y="130391"/>
                    </a:cubicBezTo>
                    <a:lnTo>
                      <a:pt x="400213" y="130391"/>
                    </a:lnTo>
                    <a:cubicBezTo>
                      <a:pt x="400213" y="130391"/>
                      <a:pt x="400213" y="129331"/>
                      <a:pt x="400213" y="129331"/>
                    </a:cubicBezTo>
                    <a:lnTo>
                      <a:pt x="400213" y="129331"/>
                    </a:lnTo>
                    <a:cubicBezTo>
                      <a:pt x="400213" y="129331"/>
                      <a:pt x="400213" y="128271"/>
                      <a:pt x="400213" y="128271"/>
                    </a:cubicBezTo>
                    <a:lnTo>
                      <a:pt x="400213" y="128271"/>
                    </a:lnTo>
                    <a:cubicBezTo>
                      <a:pt x="400213" y="128271"/>
                      <a:pt x="400213" y="127211"/>
                      <a:pt x="400213" y="127211"/>
                    </a:cubicBezTo>
                    <a:lnTo>
                      <a:pt x="400213" y="127211"/>
                    </a:lnTo>
                    <a:cubicBezTo>
                      <a:pt x="400213" y="127211"/>
                      <a:pt x="400213" y="127211"/>
                      <a:pt x="400213" y="127211"/>
                    </a:cubicBezTo>
                    <a:cubicBezTo>
                      <a:pt x="401274" y="128271"/>
                      <a:pt x="403396" y="128271"/>
                      <a:pt x="406579" y="128271"/>
                    </a:cubicBezTo>
                    <a:lnTo>
                      <a:pt x="440533" y="128271"/>
                    </a:lnTo>
                    <a:lnTo>
                      <a:pt x="420373" y="161134"/>
                    </a:lnTo>
                    <a:cubicBezTo>
                      <a:pt x="420373" y="161134"/>
                      <a:pt x="420373" y="162194"/>
                      <a:pt x="420373" y="162194"/>
                    </a:cubicBezTo>
                    <a:lnTo>
                      <a:pt x="420373" y="162194"/>
                    </a:lnTo>
                    <a:cubicBezTo>
                      <a:pt x="420373" y="162194"/>
                      <a:pt x="420373" y="163254"/>
                      <a:pt x="420373" y="163254"/>
                    </a:cubicBezTo>
                    <a:lnTo>
                      <a:pt x="420373" y="163254"/>
                    </a:lnTo>
                    <a:cubicBezTo>
                      <a:pt x="420373" y="163254"/>
                      <a:pt x="420373" y="164315"/>
                      <a:pt x="420373" y="164315"/>
                    </a:cubicBezTo>
                    <a:lnTo>
                      <a:pt x="420373" y="164315"/>
                    </a:lnTo>
                    <a:cubicBezTo>
                      <a:pt x="420373" y="164315"/>
                      <a:pt x="420373" y="165374"/>
                      <a:pt x="420373" y="165374"/>
                    </a:cubicBezTo>
                    <a:lnTo>
                      <a:pt x="420373" y="165374"/>
                    </a:lnTo>
                    <a:cubicBezTo>
                      <a:pt x="420373" y="165374"/>
                      <a:pt x="420373" y="166435"/>
                      <a:pt x="420373" y="166435"/>
                    </a:cubicBezTo>
                    <a:lnTo>
                      <a:pt x="420373" y="166435"/>
                    </a:lnTo>
                    <a:cubicBezTo>
                      <a:pt x="420373" y="166435"/>
                      <a:pt x="420373" y="167495"/>
                      <a:pt x="420373" y="167495"/>
                    </a:cubicBezTo>
                    <a:lnTo>
                      <a:pt x="420373" y="167495"/>
                    </a:lnTo>
                    <a:cubicBezTo>
                      <a:pt x="420373" y="167495"/>
                      <a:pt x="420373" y="168555"/>
                      <a:pt x="420373" y="168555"/>
                    </a:cubicBezTo>
                    <a:lnTo>
                      <a:pt x="420373" y="168555"/>
                    </a:lnTo>
                    <a:cubicBezTo>
                      <a:pt x="420373" y="168555"/>
                      <a:pt x="420373" y="169615"/>
                      <a:pt x="420373" y="169615"/>
                    </a:cubicBezTo>
                    <a:lnTo>
                      <a:pt x="420373" y="169615"/>
                    </a:lnTo>
                    <a:cubicBezTo>
                      <a:pt x="420373" y="169615"/>
                      <a:pt x="420373" y="170675"/>
                      <a:pt x="420373" y="170675"/>
                    </a:cubicBezTo>
                    <a:lnTo>
                      <a:pt x="420373" y="170675"/>
                    </a:lnTo>
                    <a:cubicBezTo>
                      <a:pt x="420373" y="170675"/>
                      <a:pt x="420373" y="171735"/>
                      <a:pt x="420373" y="171735"/>
                    </a:cubicBezTo>
                    <a:lnTo>
                      <a:pt x="420373" y="171735"/>
                    </a:lnTo>
                    <a:cubicBezTo>
                      <a:pt x="420373" y="171735"/>
                      <a:pt x="420373" y="172795"/>
                      <a:pt x="420373" y="172795"/>
                    </a:cubicBezTo>
                    <a:lnTo>
                      <a:pt x="420373" y="172795"/>
                    </a:lnTo>
                    <a:cubicBezTo>
                      <a:pt x="420373" y="172795"/>
                      <a:pt x="420373" y="173855"/>
                      <a:pt x="420373" y="173855"/>
                    </a:cubicBezTo>
                    <a:lnTo>
                      <a:pt x="420373" y="173855"/>
                    </a:lnTo>
                    <a:cubicBezTo>
                      <a:pt x="420373" y="173855"/>
                      <a:pt x="420373" y="174916"/>
                      <a:pt x="420373" y="174916"/>
                    </a:cubicBezTo>
                    <a:cubicBezTo>
                      <a:pt x="416129" y="174916"/>
                      <a:pt x="412946" y="175975"/>
                      <a:pt x="411885" y="178096"/>
                    </a:cubicBezTo>
                    <a:lnTo>
                      <a:pt x="388542" y="216259"/>
                    </a:lnTo>
                    <a:cubicBezTo>
                      <a:pt x="388542" y="216259"/>
                      <a:pt x="388542" y="217319"/>
                      <a:pt x="388542" y="217319"/>
                    </a:cubicBezTo>
                    <a:lnTo>
                      <a:pt x="388542" y="217319"/>
                    </a:lnTo>
                    <a:cubicBezTo>
                      <a:pt x="388542" y="217319"/>
                      <a:pt x="388542" y="218379"/>
                      <a:pt x="388542" y="218379"/>
                    </a:cubicBezTo>
                    <a:lnTo>
                      <a:pt x="388542" y="218379"/>
                    </a:lnTo>
                    <a:cubicBezTo>
                      <a:pt x="388542" y="218379"/>
                      <a:pt x="388542" y="219439"/>
                      <a:pt x="388542" y="219439"/>
                    </a:cubicBezTo>
                    <a:lnTo>
                      <a:pt x="388542" y="219439"/>
                    </a:lnTo>
                    <a:cubicBezTo>
                      <a:pt x="388542" y="219439"/>
                      <a:pt x="388542" y="220500"/>
                      <a:pt x="388542" y="220500"/>
                    </a:cubicBezTo>
                    <a:lnTo>
                      <a:pt x="388542" y="220500"/>
                    </a:lnTo>
                    <a:cubicBezTo>
                      <a:pt x="388542" y="220500"/>
                      <a:pt x="388542" y="221560"/>
                      <a:pt x="388542" y="221560"/>
                    </a:cubicBezTo>
                    <a:lnTo>
                      <a:pt x="388542" y="221560"/>
                    </a:lnTo>
                    <a:cubicBezTo>
                      <a:pt x="388542" y="221560"/>
                      <a:pt x="388542" y="222620"/>
                      <a:pt x="388542" y="222620"/>
                    </a:cubicBezTo>
                    <a:lnTo>
                      <a:pt x="388542" y="222620"/>
                    </a:lnTo>
                    <a:cubicBezTo>
                      <a:pt x="388542" y="222620"/>
                      <a:pt x="388542" y="223680"/>
                      <a:pt x="388542" y="223680"/>
                    </a:cubicBezTo>
                    <a:lnTo>
                      <a:pt x="388542" y="223680"/>
                    </a:lnTo>
                    <a:cubicBezTo>
                      <a:pt x="388542" y="223680"/>
                      <a:pt x="388542" y="224740"/>
                      <a:pt x="388542" y="224740"/>
                    </a:cubicBezTo>
                    <a:lnTo>
                      <a:pt x="388542" y="224740"/>
                    </a:lnTo>
                    <a:cubicBezTo>
                      <a:pt x="388542" y="224740"/>
                      <a:pt x="388542" y="225800"/>
                      <a:pt x="388542" y="225800"/>
                    </a:cubicBezTo>
                    <a:lnTo>
                      <a:pt x="388542" y="225800"/>
                    </a:lnTo>
                    <a:cubicBezTo>
                      <a:pt x="388542" y="225800"/>
                      <a:pt x="388542" y="226860"/>
                      <a:pt x="388542" y="226860"/>
                    </a:cubicBezTo>
                    <a:lnTo>
                      <a:pt x="388542" y="226860"/>
                    </a:lnTo>
                    <a:cubicBezTo>
                      <a:pt x="388542" y="226860"/>
                      <a:pt x="388542" y="227920"/>
                      <a:pt x="388542" y="227920"/>
                    </a:cubicBezTo>
                    <a:lnTo>
                      <a:pt x="388542" y="227920"/>
                    </a:lnTo>
                    <a:cubicBezTo>
                      <a:pt x="388542" y="227920"/>
                      <a:pt x="388542" y="228980"/>
                      <a:pt x="388542" y="228980"/>
                    </a:cubicBezTo>
                    <a:lnTo>
                      <a:pt x="388542" y="228980"/>
                    </a:lnTo>
                    <a:cubicBezTo>
                      <a:pt x="388542" y="228980"/>
                      <a:pt x="388542" y="230040"/>
                      <a:pt x="388542" y="230040"/>
                    </a:cubicBezTo>
                    <a:lnTo>
                      <a:pt x="388542" y="230040"/>
                    </a:lnTo>
                    <a:cubicBezTo>
                      <a:pt x="388542" y="230040"/>
                      <a:pt x="388542" y="231100"/>
                      <a:pt x="388542" y="231100"/>
                    </a:cubicBezTo>
                    <a:lnTo>
                      <a:pt x="388542" y="231100"/>
                    </a:lnTo>
                    <a:cubicBezTo>
                      <a:pt x="388542" y="231100"/>
                      <a:pt x="388542" y="232161"/>
                      <a:pt x="388542" y="232161"/>
                    </a:cubicBezTo>
                    <a:lnTo>
                      <a:pt x="388542" y="232161"/>
                    </a:lnTo>
                    <a:cubicBezTo>
                      <a:pt x="388542" y="232161"/>
                      <a:pt x="388542" y="233221"/>
                      <a:pt x="388542" y="233221"/>
                    </a:cubicBezTo>
                    <a:lnTo>
                      <a:pt x="388542" y="233221"/>
                    </a:lnTo>
                    <a:cubicBezTo>
                      <a:pt x="387481" y="235341"/>
                      <a:pt x="390664" y="236401"/>
                      <a:pt x="397030" y="236401"/>
                    </a:cubicBezTo>
                    <a:lnTo>
                      <a:pt x="523293" y="236401"/>
                    </a:lnTo>
                    <a:cubicBezTo>
                      <a:pt x="528598" y="236401"/>
                      <a:pt x="533904" y="235341"/>
                      <a:pt x="534965" y="233221"/>
                    </a:cubicBezTo>
                    <a:lnTo>
                      <a:pt x="554063" y="195057"/>
                    </a:lnTo>
                    <a:cubicBezTo>
                      <a:pt x="554063" y="195057"/>
                      <a:pt x="554063" y="193997"/>
                      <a:pt x="554063" y="193997"/>
                    </a:cubicBezTo>
                    <a:lnTo>
                      <a:pt x="554063" y="193997"/>
                    </a:lnTo>
                    <a:cubicBezTo>
                      <a:pt x="554063" y="193997"/>
                      <a:pt x="554063" y="192937"/>
                      <a:pt x="554063" y="192937"/>
                    </a:cubicBezTo>
                    <a:lnTo>
                      <a:pt x="554063" y="192937"/>
                    </a:lnTo>
                    <a:cubicBezTo>
                      <a:pt x="554063" y="192937"/>
                      <a:pt x="554063" y="191877"/>
                      <a:pt x="554063" y="191877"/>
                    </a:cubicBezTo>
                    <a:lnTo>
                      <a:pt x="554063" y="191877"/>
                    </a:lnTo>
                    <a:cubicBezTo>
                      <a:pt x="554063" y="191877"/>
                      <a:pt x="554063" y="190817"/>
                      <a:pt x="554063" y="190817"/>
                    </a:cubicBezTo>
                    <a:lnTo>
                      <a:pt x="554063" y="190817"/>
                    </a:lnTo>
                    <a:cubicBezTo>
                      <a:pt x="554063" y="190817"/>
                      <a:pt x="554063" y="189757"/>
                      <a:pt x="554063" y="189757"/>
                    </a:cubicBezTo>
                    <a:lnTo>
                      <a:pt x="554063" y="189757"/>
                    </a:lnTo>
                    <a:cubicBezTo>
                      <a:pt x="554063" y="189757"/>
                      <a:pt x="554063" y="188697"/>
                      <a:pt x="554063" y="188697"/>
                    </a:cubicBezTo>
                    <a:lnTo>
                      <a:pt x="554063" y="188697"/>
                    </a:lnTo>
                    <a:cubicBezTo>
                      <a:pt x="554063" y="188697"/>
                      <a:pt x="554063" y="187637"/>
                      <a:pt x="554063" y="187637"/>
                    </a:cubicBezTo>
                    <a:lnTo>
                      <a:pt x="554063" y="187637"/>
                    </a:lnTo>
                    <a:cubicBezTo>
                      <a:pt x="554063" y="187637"/>
                      <a:pt x="554063" y="186576"/>
                      <a:pt x="554063" y="186576"/>
                    </a:cubicBezTo>
                    <a:lnTo>
                      <a:pt x="554063" y="186576"/>
                    </a:lnTo>
                    <a:cubicBezTo>
                      <a:pt x="554063" y="186576"/>
                      <a:pt x="554063" y="185517"/>
                      <a:pt x="554063" y="185517"/>
                    </a:cubicBezTo>
                    <a:lnTo>
                      <a:pt x="554063" y="185517"/>
                    </a:lnTo>
                    <a:cubicBezTo>
                      <a:pt x="554063" y="185517"/>
                      <a:pt x="554063" y="184456"/>
                      <a:pt x="554063" y="184456"/>
                    </a:cubicBezTo>
                    <a:lnTo>
                      <a:pt x="554063" y="184456"/>
                    </a:lnTo>
                    <a:cubicBezTo>
                      <a:pt x="554063" y="184456"/>
                      <a:pt x="554063" y="183396"/>
                      <a:pt x="554063" y="183396"/>
                    </a:cubicBezTo>
                    <a:lnTo>
                      <a:pt x="554063" y="183396"/>
                    </a:lnTo>
                    <a:cubicBezTo>
                      <a:pt x="554063" y="183396"/>
                      <a:pt x="554063" y="182336"/>
                      <a:pt x="554063" y="182336"/>
                    </a:cubicBezTo>
                    <a:lnTo>
                      <a:pt x="554063" y="182336"/>
                    </a:lnTo>
                    <a:cubicBezTo>
                      <a:pt x="554063" y="182336"/>
                      <a:pt x="554063" y="181276"/>
                      <a:pt x="554063" y="181276"/>
                    </a:cubicBezTo>
                    <a:lnTo>
                      <a:pt x="554063" y="181276"/>
                    </a:lnTo>
                    <a:cubicBezTo>
                      <a:pt x="557246" y="181276"/>
                      <a:pt x="559368" y="180216"/>
                      <a:pt x="560429" y="179156"/>
                    </a:cubicBezTo>
                    <a:lnTo>
                      <a:pt x="579528" y="140992"/>
                    </a:lnTo>
                    <a:cubicBezTo>
                      <a:pt x="579528" y="140992"/>
                      <a:pt x="579528" y="139932"/>
                      <a:pt x="579528" y="139932"/>
                    </a:cubicBezTo>
                    <a:lnTo>
                      <a:pt x="579528" y="139932"/>
                    </a:lnTo>
                    <a:cubicBezTo>
                      <a:pt x="579528" y="139932"/>
                      <a:pt x="579528" y="138872"/>
                      <a:pt x="579528" y="138872"/>
                    </a:cubicBezTo>
                    <a:lnTo>
                      <a:pt x="579528" y="138872"/>
                    </a:lnTo>
                    <a:cubicBezTo>
                      <a:pt x="579528" y="138872"/>
                      <a:pt x="579528" y="137812"/>
                      <a:pt x="579528" y="137812"/>
                    </a:cubicBezTo>
                    <a:lnTo>
                      <a:pt x="579528" y="137812"/>
                    </a:lnTo>
                    <a:cubicBezTo>
                      <a:pt x="579528" y="137812"/>
                      <a:pt x="579528" y="136752"/>
                      <a:pt x="579528" y="136752"/>
                    </a:cubicBezTo>
                    <a:lnTo>
                      <a:pt x="579528" y="136752"/>
                    </a:lnTo>
                    <a:cubicBezTo>
                      <a:pt x="579528" y="136752"/>
                      <a:pt x="579528" y="135692"/>
                      <a:pt x="579528" y="135692"/>
                    </a:cubicBezTo>
                    <a:lnTo>
                      <a:pt x="579528" y="135692"/>
                    </a:lnTo>
                    <a:cubicBezTo>
                      <a:pt x="579528" y="135692"/>
                      <a:pt x="579528" y="134632"/>
                      <a:pt x="579528" y="134632"/>
                    </a:cubicBezTo>
                    <a:lnTo>
                      <a:pt x="579528" y="134632"/>
                    </a:lnTo>
                    <a:cubicBezTo>
                      <a:pt x="579528" y="134632"/>
                      <a:pt x="579528" y="133572"/>
                      <a:pt x="579528" y="133572"/>
                    </a:cubicBezTo>
                    <a:lnTo>
                      <a:pt x="579528" y="133572"/>
                    </a:lnTo>
                    <a:cubicBezTo>
                      <a:pt x="579528" y="133572"/>
                      <a:pt x="579528" y="132512"/>
                      <a:pt x="579528" y="132512"/>
                    </a:cubicBezTo>
                    <a:lnTo>
                      <a:pt x="579528" y="132512"/>
                    </a:lnTo>
                    <a:cubicBezTo>
                      <a:pt x="579528" y="132512"/>
                      <a:pt x="579528" y="131452"/>
                      <a:pt x="579528" y="131452"/>
                    </a:cubicBezTo>
                    <a:lnTo>
                      <a:pt x="579528" y="131452"/>
                    </a:lnTo>
                    <a:cubicBezTo>
                      <a:pt x="579528" y="131452"/>
                      <a:pt x="579528" y="130391"/>
                      <a:pt x="579528" y="130391"/>
                    </a:cubicBezTo>
                    <a:lnTo>
                      <a:pt x="579528" y="130391"/>
                    </a:lnTo>
                    <a:cubicBezTo>
                      <a:pt x="579528" y="130391"/>
                      <a:pt x="579528" y="129331"/>
                      <a:pt x="579528" y="129331"/>
                    </a:cubicBezTo>
                    <a:lnTo>
                      <a:pt x="579528" y="129331"/>
                    </a:lnTo>
                    <a:cubicBezTo>
                      <a:pt x="579528" y="129331"/>
                      <a:pt x="579528" y="128271"/>
                      <a:pt x="579528" y="128271"/>
                    </a:cubicBezTo>
                    <a:lnTo>
                      <a:pt x="579528" y="128271"/>
                    </a:lnTo>
                    <a:cubicBezTo>
                      <a:pt x="579528" y="128271"/>
                      <a:pt x="579528" y="128271"/>
                      <a:pt x="579528" y="128271"/>
                    </a:cubicBezTo>
                    <a:cubicBezTo>
                      <a:pt x="580589" y="128271"/>
                      <a:pt x="581650" y="128271"/>
                      <a:pt x="582711" y="128271"/>
                    </a:cubicBezTo>
                    <a:lnTo>
                      <a:pt x="619847" y="128271"/>
                    </a:lnTo>
                    <a:lnTo>
                      <a:pt x="604993" y="161134"/>
                    </a:lnTo>
                    <a:cubicBezTo>
                      <a:pt x="604993" y="161134"/>
                      <a:pt x="604993" y="162194"/>
                      <a:pt x="604993" y="162194"/>
                    </a:cubicBezTo>
                    <a:lnTo>
                      <a:pt x="604993" y="162194"/>
                    </a:lnTo>
                    <a:cubicBezTo>
                      <a:pt x="604993" y="162194"/>
                      <a:pt x="604993" y="163254"/>
                      <a:pt x="604993" y="163254"/>
                    </a:cubicBezTo>
                    <a:lnTo>
                      <a:pt x="604993" y="163254"/>
                    </a:lnTo>
                    <a:cubicBezTo>
                      <a:pt x="604993" y="163254"/>
                      <a:pt x="604993" y="164315"/>
                      <a:pt x="604993" y="164315"/>
                    </a:cubicBezTo>
                    <a:lnTo>
                      <a:pt x="604993" y="164315"/>
                    </a:lnTo>
                    <a:cubicBezTo>
                      <a:pt x="604993" y="164315"/>
                      <a:pt x="604993" y="165374"/>
                      <a:pt x="604993" y="165374"/>
                    </a:cubicBezTo>
                    <a:lnTo>
                      <a:pt x="604993" y="165374"/>
                    </a:lnTo>
                    <a:cubicBezTo>
                      <a:pt x="604993" y="165374"/>
                      <a:pt x="604993" y="166435"/>
                      <a:pt x="604993" y="166435"/>
                    </a:cubicBezTo>
                    <a:lnTo>
                      <a:pt x="604993" y="166435"/>
                    </a:lnTo>
                    <a:cubicBezTo>
                      <a:pt x="604993" y="166435"/>
                      <a:pt x="604993" y="167495"/>
                      <a:pt x="604993" y="167495"/>
                    </a:cubicBezTo>
                    <a:lnTo>
                      <a:pt x="604993" y="167495"/>
                    </a:lnTo>
                    <a:cubicBezTo>
                      <a:pt x="604993" y="167495"/>
                      <a:pt x="604993" y="168555"/>
                      <a:pt x="604993" y="168555"/>
                    </a:cubicBezTo>
                    <a:lnTo>
                      <a:pt x="604993" y="168555"/>
                    </a:lnTo>
                    <a:cubicBezTo>
                      <a:pt x="604993" y="168555"/>
                      <a:pt x="604993" y="169615"/>
                      <a:pt x="604993" y="169615"/>
                    </a:cubicBezTo>
                    <a:lnTo>
                      <a:pt x="604993" y="169615"/>
                    </a:lnTo>
                    <a:cubicBezTo>
                      <a:pt x="604993" y="169615"/>
                      <a:pt x="604993" y="170675"/>
                      <a:pt x="604993" y="170675"/>
                    </a:cubicBezTo>
                    <a:lnTo>
                      <a:pt x="604993" y="170675"/>
                    </a:lnTo>
                    <a:cubicBezTo>
                      <a:pt x="604993" y="170675"/>
                      <a:pt x="604993" y="171735"/>
                      <a:pt x="604993" y="171735"/>
                    </a:cubicBezTo>
                    <a:lnTo>
                      <a:pt x="604993" y="171735"/>
                    </a:lnTo>
                    <a:cubicBezTo>
                      <a:pt x="604993" y="171735"/>
                      <a:pt x="604993" y="172795"/>
                      <a:pt x="604993" y="172795"/>
                    </a:cubicBezTo>
                    <a:lnTo>
                      <a:pt x="604993" y="172795"/>
                    </a:lnTo>
                    <a:cubicBezTo>
                      <a:pt x="604993" y="172795"/>
                      <a:pt x="604993" y="173855"/>
                      <a:pt x="604993" y="173855"/>
                    </a:cubicBezTo>
                    <a:lnTo>
                      <a:pt x="604993" y="173855"/>
                    </a:lnTo>
                    <a:cubicBezTo>
                      <a:pt x="604993" y="173855"/>
                      <a:pt x="604993" y="174916"/>
                      <a:pt x="604993" y="174916"/>
                    </a:cubicBezTo>
                    <a:lnTo>
                      <a:pt x="604993" y="174916"/>
                    </a:lnTo>
                    <a:cubicBezTo>
                      <a:pt x="601810" y="175975"/>
                      <a:pt x="600749" y="175975"/>
                      <a:pt x="599688" y="177036"/>
                    </a:cubicBezTo>
                    <a:lnTo>
                      <a:pt x="582711" y="215199"/>
                    </a:lnTo>
                    <a:cubicBezTo>
                      <a:pt x="582711" y="215199"/>
                      <a:pt x="582711" y="216259"/>
                      <a:pt x="582711" y="216259"/>
                    </a:cubicBezTo>
                    <a:lnTo>
                      <a:pt x="582711" y="216259"/>
                    </a:lnTo>
                    <a:cubicBezTo>
                      <a:pt x="582711" y="216259"/>
                      <a:pt x="582711" y="217319"/>
                      <a:pt x="582711" y="217319"/>
                    </a:cubicBezTo>
                    <a:lnTo>
                      <a:pt x="582711" y="217319"/>
                    </a:lnTo>
                    <a:cubicBezTo>
                      <a:pt x="582711" y="217319"/>
                      <a:pt x="582711" y="218379"/>
                      <a:pt x="582711" y="218379"/>
                    </a:cubicBezTo>
                    <a:lnTo>
                      <a:pt x="582711" y="218379"/>
                    </a:lnTo>
                    <a:cubicBezTo>
                      <a:pt x="582711" y="218379"/>
                      <a:pt x="582711" y="219439"/>
                      <a:pt x="582711" y="219439"/>
                    </a:cubicBezTo>
                    <a:lnTo>
                      <a:pt x="582711" y="219439"/>
                    </a:lnTo>
                    <a:cubicBezTo>
                      <a:pt x="582711" y="219439"/>
                      <a:pt x="582711" y="220500"/>
                      <a:pt x="582711" y="220500"/>
                    </a:cubicBezTo>
                    <a:lnTo>
                      <a:pt x="582711" y="220500"/>
                    </a:lnTo>
                    <a:cubicBezTo>
                      <a:pt x="582711" y="220500"/>
                      <a:pt x="582711" y="221560"/>
                      <a:pt x="582711" y="221560"/>
                    </a:cubicBezTo>
                    <a:lnTo>
                      <a:pt x="582711" y="221560"/>
                    </a:lnTo>
                    <a:cubicBezTo>
                      <a:pt x="582711" y="221560"/>
                      <a:pt x="582711" y="222620"/>
                      <a:pt x="582711" y="222620"/>
                    </a:cubicBezTo>
                    <a:lnTo>
                      <a:pt x="582711" y="222620"/>
                    </a:lnTo>
                    <a:cubicBezTo>
                      <a:pt x="582711" y="222620"/>
                      <a:pt x="582711" y="223680"/>
                      <a:pt x="582711" y="223680"/>
                    </a:cubicBezTo>
                    <a:lnTo>
                      <a:pt x="582711" y="223680"/>
                    </a:lnTo>
                    <a:cubicBezTo>
                      <a:pt x="582711" y="223680"/>
                      <a:pt x="582711" y="224740"/>
                      <a:pt x="582711" y="224740"/>
                    </a:cubicBezTo>
                    <a:lnTo>
                      <a:pt x="582711" y="224740"/>
                    </a:lnTo>
                    <a:cubicBezTo>
                      <a:pt x="582711" y="224740"/>
                      <a:pt x="582711" y="225800"/>
                      <a:pt x="582711" y="225800"/>
                    </a:cubicBezTo>
                    <a:lnTo>
                      <a:pt x="582711" y="225800"/>
                    </a:lnTo>
                    <a:cubicBezTo>
                      <a:pt x="582711" y="225800"/>
                      <a:pt x="582711" y="226860"/>
                      <a:pt x="582711" y="226860"/>
                    </a:cubicBezTo>
                    <a:lnTo>
                      <a:pt x="582711" y="226860"/>
                    </a:lnTo>
                    <a:cubicBezTo>
                      <a:pt x="582711" y="226860"/>
                      <a:pt x="582711" y="227920"/>
                      <a:pt x="582711" y="227920"/>
                    </a:cubicBezTo>
                    <a:lnTo>
                      <a:pt x="582711" y="227920"/>
                    </a:lnTo>
                    <a:cubicBezTo>
                      <a:pt x="582711" y="227920"/>
                      <a:pt x="582711" y="228980"/>
                      <a:pt x="582711" y="228980"/>
                    </a:cubicBezTo>
                    <a:lnTo>
                      <a:pt x="582711" y="228980"/>
                    </a:lnTo>
                    <a:cubicBezTo>
                      <a:pt x="582711" y="228980"/>
                      <a:pt x="582711" y="230040"/>
                      <a:pt x="582711" y="230040"/>
                    </a:cubicBezTo>
                    <a:lnTo>
                      <a:pt x="582711" y="230040"/>
                    </a:lnTo>
                    <a:cubicBezTo>
                      <a:pt x="582711" y="230040"/>
                      <a:pt x="582711" y="231100"/>
                      <a:pt x="582711" y="231100"/>
                    </a:cubicBezTo>
                    <a:lnTo>
                      <a:pt x="582711" y="231100"/>
                    </a:lnTo>
                    <a:cubicBezTo>
                      <a:pt x="582711" y="231100"/>
                      <a:pt x="582711" y="232161"/>
                      <a:pt x="582711" y="232161"/>
                    </a:cubicBezTo>
                    <a:lnTo>
                      <a:pt x="582711" y="232161"/>
                    </a:lnTo>
                    <a:cubicBezTo>
                      <a:pt x="581650" y="234281"/>
                      <a:pt x="585894" y="235341"/>
                      <a:pt x="591200" y="235341"/>
                    </a:cubicBezTo>
                    <a:lnTo>
                      <a:pt x="717463" y="235341"/>
                    </a:lnTo>
                    <a:cubicBezTo>
                      <a:pt x="722768" y="235341"/>
                      <a:pt x="728073" y="234281"/>
                      <a:pt x="728073" y="232161"/>
                    </a:cubicBezTo>
                    <a:lnTo>
                      <a:pt x="739744" y="193997"/>
                    </a:lnTo>
                    <a:cubicBezTo>
                      <a:pt x="739744" y="193997"/>
                      <a:pt x="739744" y="193997"/>
                      <a:pt x="739744" y="192937"/>
                    </a:cubicBezTo>
                    <a:lnTo>
                      <a:pt x="739744" y="191877"/>
                    </a:lnTo>
                    <a:cubicBezTo>
                      <a:pt x="739744" y="191877"/>
                      <a:pt x="739744" y="191877"/>
                      <a:pt x="739744" y="190817"/>
                    </a:cubicBezTo>
                    <a:lnTo>
                      <a:pt x="739744" y="189757"/>
                    </a:lnTo>
                    <a:cubicBezTo>
                      <a:pt x="739744" y="189757"/>
                      <a:pt x="739744" y="189757"/>
                      <a:pt x="739744" y="188697"/>
                    </a:cubicBezTo>
                    <a:lnTo>
                      <a:pt x="739744" y="187637"/>
                    </a:lnTo>
                    <a:cubicBezTo>
                      <a:pt x="739744" y="187637"/>
                      <a:pt x="739744" y="187637"/>
                      <a:pt x="739744" y="186576"/>
                    </a:cubicBezTo>
                    <a:lnTo>
                      <a:pt x="739744" y="185517"/>
                    </a:lnTo>
                    <a:cubicBezTo>
                      <a:pt x="739744" y="185517"/>
                      <a:pt x="739744" y="185517"/>
                      <a:pt x="739744" y="184456"/>
                    </a:cubicBezTo>
                    <a:lnTo>
                      <a:pt x="739744" y="183396"/>
                    </a:lnTo>
                    <a:cubicBezTo>
                      <a:pt x="739744" y="183396"/>
                      <a:pt x="739744" y="183396"/>
                      <a:pt x="739744" y="182336"/>
                    </a:cubicBezTo>
                    <a:lnTo>
                      <a:pt x="739744" y="181276"/>
                    </a:lnTo>
                    <a:cubicBezTo>
                      <a:pt x="739744" y="181276"/>
                      <a:pt x="739744" y="181276"/>
                      <a:pt x="739744" y="180216"/>
                    </a:cubicBezTo>
                    <a:lnTo>
                      <a:pt x="739744" y="179156"/>
                    </a:lnTo>
                    <a:cubicBezTo>
                      <a:pt x="739744" y="179156"/>
                      <a:pt x="739744" y="179156"/>
                      <a:pt x="739744" y="178096"/>
                    </a:cubicBezTo>
                    <a:lnTo>
                      <a:pt x="739744" y="177036"/>
                    </a:lnTo>
                    <a:cubicBezTo>
                      <a:pt x="739744" y="177036"/>
                      <a:pt x="739744" y="177036"/>
                      <a:pt x="739744" y="175975"/>
                    </a:cubicBezTo>
                    <a:lnTo>
                      <a:pt x="739744" y="174916"/>
                    </a:lnTo>
                    <a:cubicBezTo>
                      <a:pt x="739744" y="174916"/>
                      <a:pt x="739744" y="174916"/>
                      <a:pt x="739744" y="173855"/>
                    </a:cubicBezTo>
                    <a:lnTo>
                      <a:pt x="739744" y="172795"/>
                    </a:lnTo>
                    <a:cubicBezTo>
                      <a:pt x="739744" y="172795"/>
                      <a:pt x="739744" y="172795"/>
                      <a:pt x="739744" y="171735"/>
                    </a:cubicBezTo>
                    <a:lnTo>
                      <a:pt x="739744" y="170675"/>
                    </a:lnTo>
                    <a:cubicBezTo>
                      <a:pt x="739744" y="170675"/>
                      <a:pt x="739744" y="170675"/>
                      <a:pt x="739744" y="169615"/>
                    </a:cubicBezTo>
                    <a:lnTo>
                      <a:pt x="739744" y="168555"/>
                    </a:lnTo>
                    <a:cubicBezTo>
                      <a:pt x="739744" y="168555"/>
                      <a:pt x="739744" y="168555"/>
                      <a:pt x="739744" y="167495"/>
                    </a:cubicBezTo>
                    <a:lnTo>
                      <a:pt x="739744" y="166435"/>
                    </a:lnTo>
                    <a:cubicBezTo>
                      <a:pt x="739744" y="166435"/>
                      <a:pt x="739744" y="166435"/>
                      <a:pt x="739744" y="165374"/>
                    </a:cubicBezTo>
                    <a:cubicBezTo>
                      <a:pt x="740805" y="165374"/>
                      <a:pt x="741866" y="164315"/>
                      <a:pt x="741866" y="163254"/>
                    </a:cubicBezTo>
                    <a:lnTo>
                      <a:pt x="753538" y="125091"/>
                    </a:lnTo>
                    <a:cubicBezTo>
                      <a:pt x="753538" y="125091"/>
                      <a:pt x="753538" y="125091"/>
                      <a:pt x="753538" y="124031"/>
                    </a:cubicBezTo>
                    <a:lnTo>
                      <a:pt x="753538" y="122971"/>
                    </a:lnTo>
                    <a:cubicBezTo>
                      <a:pt x="753538" y="122971"/>
                      <a:pt x="753538" y="122971"/>
                      <a:pt x="753538" y="121911"/>
                    </a:cubicBezTo>
                    <a:lnTo>
                      <a:pt x="753538" y="120851"/>
                    </a:lnTo>
                    <a:cubicBezTo>
                      <a:pt x="753538" y="120851"/>
                      <a:pt x="753538" y="120851"/>
                      <a:pt x="753538" y="119791"/>
                    </a:cubicBezTo>
                    <a:lnTo>
                      <a:pt x="753538" y="118730"/>
                    </a:lnTo>
                    <a:cubicBezTo>
                      <a:pt x="753538" y="118730"/>
                      <a:pt x="753538" y="118730"/>
                      <a:pt x="753538" y="117670"/>
                    </a:cubicBezTo>
                    <a:lnTo>
                      <a:pt x="753538" y="116610"/>
                    </a:lnTo>
                    <a:cubicBezTo>
                      <a:pt x="753538" y="116610"/>
                      <a:pt x="753538" y="116610"/>
                      <a:pt x="753538" y="115550"/>
                    </a:cubicBezTo>
                    <a:lnTo>
                      <a:pt x="753538" y="114490"/>
                    </a:lnTo>
                    <a:cubicBezTo>
                      <a:pt x="753538" y="114490"/>
                      <a:pt x="753538" y="114490"/>
                      <a:pt x="753538" y="113430"/>
                    </a:cubicBezTo>
                    <a:lnTo>
                      <a:pt x="753538" y="112370"/>
                    </a:lnTo>
                    <a:cubicBezTo>
                      <a:pt x="753538" y="112370"/>
                      <a:pt x="753538" y="112370"/>
                      <a:pt x="753538" y="111310"/>
                    </a:cubicBezTo>
                    <a:lnTo>
                      <a:pt x="753538" y="110250"/>
                    </a:lnTo>
                    <a:cubicBezTo>
                      <a:pt x="753538" y="110250"/>
                      <a:pt x="753538" y="110250"/>
                      <a:pt x="753538" y="109190"/>
                    </a:cubicBezTo>
                    <a:lnTo>
                      <a:pt x="753538" y="108129"/>
                    </a:lnTo>
                    <a:cubicBezTo>
                      <a:pt x="753538" y="108129"/>
                      <a:pt x="753538" y="108129"/>
                      <a:pt x="753538" y="107069"/>
                    </a:cubicBezTo>
                    <a:lnTo>
                      <a:pt x="753538" y="106009"/>
                    </a:lnTo>
                    <a:cubicBezTo>
                      <a:pt x="753538" y="106009"/>
                      <a:pt x="753538" y="106009"/>
                      <a:pt x="753538" y="104949"/>
                    </a:cubicBezTo>
                    <a:lnTo>
                      <a:pt x="753538" y="103889"/>
                    </a:lnTo>
                    <a:cubicBezTo>
                      <a:pt x="753538" y="103889"/>
                      <a:pt x="753538" y="103889"/>
                      <a:pt x="753538" y="102829"/>
                    </a:cubicBezTo>
                    <a:lnTo>
                      <a:pt x="753538" y="101769"/>
                    </a:lnTo>
                    <a:cubicBezTo>
                      <a:pt x="753538" y="101769"/>
                      <a:pt x="753538" y="101769"/>
                      <a:pt x="753538" y="100709"/>
                    </a:cubicBezTo>
                    <a:lnTo>
                      <a:pt x="753538" y="99649"/>
                    </a:lnTo>
                    <a:cubicBezTo>
                      <a:pt x="753538" y="99649"/>
                      <a:pt x="753538" y="99649"/>
                      <a:pt x="753538" y="99649"/>
                    </a:cubicBezTo>
                    <a:cubicBezTo>
                      <a:pt x="753538" y="99649"/>
                      <a:pt x="753538" y="99649"/>
                      <a:pt x="753538" y="99649"/>
                    </a:cubicBezTo>
                    <a:lnTo>
                      <a:pt x="794918" y="99649"/>
                    </a:lnTo>
                    <a:lnTo>
                      <a:pt x="786430" y="132512"/>
                    </a:lnTo>
                    <a:cubicBezTo>
                      <a:pt x="786430" y="132512"/>
                      <a:pt x="786430" y="132512"/>
                      <a:pt x="786430" y="133572"/>
                    </a:cubicBezTo>
                    <a:lnTo>
                      <a:pt x="786430" y="134632"/>
                    </a:lnTo>
                    <a:cubicBezTo>
                      <a:pt x="786430" y="134632"/>
                      <a:pt x="786430" y="134632"/>
                      <a:pt x="786430" y="135692"/>
                    </a:cubicBezTo>
                    <a:lnTo>
                      <a:pt x="786430" y="136752"/>
                    </a:lnTo>
                    <a:cubicBezTo>
                      <a:pt x="786430" y="136752"/>
                      <a:pt x="786430" y="136752"/>
                      <a:pt x="786430" y="137812"/>
                    </a:cubicBezTo>
                    <a:lnTo>
                      <a:pt x="786430" y="138872"/>
                    </a:lnTo>
                    <a:cubicBezTo>
                      <a:pt x="786430" y="138872"/>
                      <a:pt x="786430" y="138872"/>
                      <a:pt x="786430" y="139932"/>
                    </a:cubicBezTo>
                    <a:lnTo>
                      <a:pt x="786430" y="140992"/>
                    </a:lnTo>
                    <a:cubicBezTo>
                      <a:pt x="786430" y="140992"/>
                      <a:pt x="786430" y="140992"/>
                      <a:pt x="786430" y="142053"/>
                    </a:cubicBezTo>
                    <a:lnTo>
                      <a:pt x="786430" y="143113"/>
                    </a:lnTo>
                    <a:cubicBezTo>
                      <a:pt x="786430" y="143113"/>
                      <a:pt x="786430" y="143113"/>
                      <a:pt x="786430" y="144173"/>
                    </a:cubicBezTo>
                    <a:lnTo>
                      <a:pt x="786430" y="145233"/>
                    </a:lnTo>
                    <a:cubicBezTo>
                      <a:pt x="786430" y="145233"/>
                      <a:pt x="786430" y="145233"/>
                      <a:pt x="786430" y="146293"/>
                    </a:cubicBezTo>
                    <a:lnTo>
                      <a:pt x="786430" y="147353"/>
                    </a:lnTo>
                    <a:cubicBezTo>
                      <a:pt x="786430" y="147353"/>
                      <a:pt x="786430" y="147353"/>
                      <a:pt x="786430" y="148413"/>
                    </a:cubicBezTo>
                    <a:lnTo>
                      <a:pt x="786430" y="149473"/>
                    </a:lnTo>
                    <a:cubicBezTo>
                      <a:pt x="786430" y="149473"/>
                      <a:pt x="786430" y="149473"/>
                      <a:pt x="786430" y="150533"/>
                    </a:cubicBezTo>
                    <a:lnTo>
                      <a:pt x="786430" y="151593"/>
                    </a:lnTo>
                    <a:cubicBezTo>
                      <a:pt x="786430" y="151593"/>
                      <a:pt x="786430" y="151593"/>
                      <a:pt x="786430" y="152654"/>
                    </a:cubicBezTo>
                    <a:lnTo>
                      <a:pt x="786430" y="153714"/>
                    </a:lnTo>
                    <a:cubicBezTo>
                      <a:pt x="786430" y="153714"/>
                      <a:pt x="786430" y="153714"/>
                      <a:pt x="786430" y="154774"/>
                    </a:cubicBezTo>
                    <a:lnTo>
                      <a:pt x="786430" y="155834"/>
                    </a:lnTo>
                    <a:cubicBezTo>
                      <a:pt x="786430" y="155834"/>
                      <a:pt x="786430" y="155834"/>
                      <a:pt x="786430" y="156894"/>
                    </a:cubicBezTo>
                    <a:lnTo>
                      <a:pt x="786430" y="157954"/>
                    </a:lnTo>
                    <a:cubicBezTo>
                      <a:pt x="786430" y="157954"/>
                      <a:pt x="786430" y="157954"/>
                      <a:pt x="786430" y="159014"/>
                    </a:cubicBezTo>
                    <a:lnTo>
                      <a:pt x="786430" y="160074"/>
                    </a:lnTo>
                    <a:cubicBezTo>
                      <a:pt x="786430" y="160074"/>
                      <a:pt x="786430" y="160074"/>
                      <a:pt x="786430" y="161134"/>
                    </a:cubicBezTo>
                    <a:lnTo>
                      <a:pt x="786430" y="161134"/>
                    </a:lnTo>
                    <a:cubicBezTo>
                      <a:pt x="785369" y="161134"/>
                      <a:pt x="785369" y="162194"/>
                      <a:pt x="784308" y="162194"/>
                    </a:cubicBezTo>
                    <a:lnTo>
                      <a:pt x="773697" y="200358"/>
                    </a:lnTo>
                    <a:cubicBezTo>
                      <a:pt x="773697" y="200358"/>
                      <a:pt x="773697" y="200358"/>
                      <a:pt x="773697" y="201418"/>
                    </a:cubicBezTo>
                    <a:lnTo>
                      <a:pt x="773697" y="202478"/>
                    </a:lnTo>
                    <a:cubicBezTo>
                      <a:pt x="773697" y="202478"/>
                      <a:pt x="773697" y="202478"/>
                      <a:pt x="773697" y="203538"/>
                    </a:cubicBezTo>
                    <a:lnTo>
                      <a:pt x="773697" y="204598"/>
                    </a:lnTo>
                    <a:cubicBezTo>
                      <a:pt x="773697" y="204598"/>
                      <a:pt x="773697" y="204598"/>
                      <a:pt x="773697" y="205658"/>
                    </a:cubicBezTo>
                    <a:lnTo>
                      <a:pt x="773697" y="206718"/>
                    </a:lnTo>
                    <a:cubicBezTo>
                      <a:pt x="773697" y="206718"/>
                      <a:pt x="773697" y="206718"/>
                      <a:pt x="773697" y="207778"/>
                    </a:cubicBezTo>
                    <a:lnTo>
                      <a:pt x="773697" y="208838"/>
                    </a:lnTo>
                    <a:cubicBezTo>
                      <a:pt x="773697" y="208838"/>
                      <a:pt x="773697" y="208838"/>
                      <a:pt x="773697" y="209899"/>
                    </a:cubicBezTo>
                    <a:lnTo>
                      <a:pt x="773697" y="210959"/>
                    </a:lnTo>
                    <a:cubicBezTo>
                      <a:pt x="773697" y="210959"/>
                      <a:pt x="773697" y="210959"/>
                      <a:pt x="773697" y="212019"/>
                    </a:cubicBezTo>
                    <a:lnTo>
                      <a:pt x="773697" y="213079"/>
                    </a:lnTo>
                    <a:cubicBezTo>
                      <a:pt x="773697" y="213079"/>
                      <a:pt x="773697" y="213079"/>
                      <a:pt x="773697" y="214139"/>
                    </a:cubicBezTo>
                    <a:lnTo>
                      <a:pt x="773697" y="215199"/>
                    </a:lnTo>
                    <a:cubicBezTo>
                      <a:pt x="773697" y="215199"/>
                      <a:pt x="773697" y="215199"/>
                      <a:pt x="773697" y="216259"/>
                    </a:cubicBezTo>
                    <a:lnTo>
                      <a:pt x="773697" y="217319"/>
                    </a:lnTo>
                    <a:cubicBezTo>
                      <a:pt x="773697" y="217319"/>
                      <a:pt x="773697" y="217319"/>
                      <a:pt x="773697" y="218379"/>
                    </a:cubicBezTo>
                    <a:lnTo>
                      <a:pt x="773697" y="219439"/>
                    </a:lnTo>
                    <a:cubicBezTo>
                      <a:pt x="773697" y="219439"/>
                      <a:pt x="773697" y="219439"/>
                      <a:pt x="773697" y="220500"/>
                    </a:cubicBezTo>
                    <a:lnTo>
                      <a:pt x="773697" y="221560"/>
                    </a:lnTo>
                    <a:cubicBezTo>
                      <a:pt x="773697" y="221560"/>
                      <a:pt x="773697" y="221560"/>
                      <a:pt x="773697" y="222620"/>
                    </a:cubicBezTo>
                    <a:lnTo>
                      <a:pt x="773697" y="223680"/>
                    </a:lnTo>
                    <a:cubicBezTo>
                      <a:pt x="773697" y="223680"/>
                      <a:pt x="773697" y="223680"/>
                      <a:pt x="773697" y="224740"/>
                    </a:cubicBezTo>
                    <a:lnTo>
                      <a:pt x="773697" y="225800"/>
                    </a:lnTo>
                    <a:cubicBezTo>
                      <a:pt x="773697" y="225800"/>
                      <a:pt x="773697" y="225800"/>
                      <a:pt x="773697" y="226860"/>
                    </a:cubicBezTo>
                    <a:lnTo>
                      <a:pt x="773697" y="227920"/>
                    </a:lnTo>
                    <a:cubicBezTo>
                      <a:pt x="773697" y="227920"/>
                      <a:pt x="773697" y="227920"/>
                      <a:pt x="773697" y="228980"/>
                    </a:cubicBezTo>
                    <a:lnTo>
                      <a:pt x="773697" y="230040"/>
                    </a:lnTo>
                    <a:cubicBezTo>
                      <a:pt x="773697" y="230040"/>
                      <a:pt x="773697" y="230040"/>
                      <a:pt x="773697" y="231100"/>
                    </a:cubicBezTo>
                    <a:lnTo>
                      <a:pt x="773697" y="232161"/>
                    </a:lnTo>
                    <a:cubicBezTo>
                      <a:pt x="773697" y="232161"/>
                      <a:pt x="773697" y="232161"/>
                      <a:pt x="773697" y="233221"/>
                    </a:cubicBezTo>
                    <a:lnTo>
                      <a:pt x="773697" y="234281"/>
                    </a:lnTo>
                    <a:cubicBezTo>
                      <a:pt x="773697" y="236401"/>
                      <a:pt x="776881" y="237461"/>
                      <a:pt x="783247" y="237461"/>
                    </a:cubicBezTo>
                    <a:lnTo>
                      <a:pt x="1498384" y="237461"/>
                    </a:lnTo>
                    <a:cubicBezTo>
                      <a:pt x="1503689" y="237461"/>
                      <a:pt x="1507933" y="236401"/>
                      <a:pt x="1506872" y="234281"/>
                    </a:cubicBezTo>
                    <a:lnTo>
                      <a:pt x="1506872" y="233221"/>
                    </a:lnTo>
                    <a:cubicBezTo>
                      <a:pt x="1506872" y="233221"/>
                      <a:pt x="1506872" y="232161"/>
                      <a:pt x="1506872" y="232161"/>
                    </a:cubicBezTo>
                    <a:lnTo>
                      <a:pt x="1506872" y="231100"/>
                    </a:lnTo>
                    <a:cubicBezTo>
                      <a:pt x="1506872" y="231100"/>
                      <a:pt x="1506872" y="230040"/>
                      <a:pt x="1506872" y="230040"/>
                    </a:cubicBezTo>
                    <a:lnTo>
                      <a:pt x="1506872" y="228980"/>
                    </a:lnTo>
                    <a:cubicBezTo>
                      <a:pt x="1506872" y="228980"/>
                      <a:pt x="1506872" y="227920"/>
                      <a:pt x="1506872" y="227920"/>
                    </a:cubicBezTo>
                    <a:lnTo>
                      <a:pt x="1506872" y="226860"/>
                    </a:lnTo>
                    <a:cubicBezTo>
                      <a:pt x="1506872" y="226860"/>
                      <a:pt x="1506872" y="225800"/>
                      <a:pt x="1506872" y="225800"/>
                    </a:cubicBezTo>
                    <a:lnTo>
                      <a:pt x="1506872" y="224740"/>
                    </a:lnTo>
                    <a:cubicBezTo>
                      <a:pt x="1506872" y="224740"/>
                      <a:pt x="1506872" y="223680"/>
                      <a:pt x="1506872" y="223680"/>
                    </a:cubicBezTo>
                    <a:lnTo>
                      <a:pt x="1506872" y="222620"/>
                    </a:lnTo>
                    <a:cubicBezTo>
                      <a:pt x="1506872" y="222620"/>
                      <a:pt x="1506872" y="221560"/>
                      <a:pt x="1506872" y="221560"/>
                    </a:cubicBezTo>
                    <a:lnTo>
                      <a:pt x="1506872" y="220500"/>
                    </a:lnTo>
                    <a:cubicBezTo>
                      <a:pt x="1506872" y="220500"/>
                      <a:pt x="1506872" y="219439"/>
                      <a:pt x="1506872" y="219439"/>
                    </a:cubicBezTo>
                    <a:lnTo>
                      <a:pt x="1506872" y="218379"/>
                    </a:lnTo>
                    <a:cubicBezTo>
                      <a:pt x="1506872" y="218379"/>
                      <a:pt x="1506872" y="217319"/>
                      <a:pt x="1506872" y="217319"/>
                    </a:cubicBezTo>
                    <a:lnTo>
                      <a:pt x="1506872" y="216259"/>
                    </a:lnTo>
                    <a:cubicBezTo>
                      <a:pt x="1506872" y="216259"/>
                      <a:pt x="1506872" y="215199"/>
                      <a:pt x="1506872" y="215199"/>
                    </a:cubicBezTo>
                    <a:lnTo>
                      <a:pt x="1506872" y="214139"/>
                    </a:lnTo>
                    <a:cubicBezTo>
                      <a:pt x="1506872" y="214139"/>
                      <a:pt x="1506872" y="213079"/>
                      <a:pt x="1506872" y="213079"/>
                    </a:cubicBezTo>
                    <a:lnTo>
                      <a:pt x="1506872" y="212019"/>
                    </a:lnTo>
                    <a:cubicBezTo>
                      <a:pt x="1506872" y="212019"/>
                      <a:pt x="1506872" y="210959"/>
                      <a:pt x="1506872" y="210959"/>
                    </a:cubicBezTo>
                    <a:lnTo>
                      <a:pt x="1506872" y="209899"/>
                    </a:lnTo>
                    <a:cubicBezTo>
                      <a:pt x="1506872" y="209899"/>
                      <a:pt x="1506872" y="208838"/>
                      <a:pt x="1506872" y="208838"/>
                    </a:cubicBezTo>
                    <a:lnTo>
                      <a:pt x="1506872" y="207778"/>
                    </a:lnTo>
                    <a:cubicBezTo>
                      <a:pt x="1506872" y="207778"/>
                      <a:pt x="1506872" y="206718"/>
                      <a:pt x="1506872" y="206718"/>
                    </a:cubicBezTo>
                    <a:lnTo>
                      <a:pt x="1506872" y="205658"/>
                    </a:lnTo>
                    <a:cubicBezTo>
                      <a:pt x="1506872" y="205658"/>
                      <a:pt x="1506872" y="204598"/>
                      <a:pt x="1506872" y="204598"/>
                    </a:cubicBezTo>
                    <a:lnTo>
                      <a:pt x="1506872" y="203538"/>
                    </a:lnTo>
                    <a:cubicBezTo>
                      <a:pt x="1506872" y="203538"/>
                      <a:pt x="1506872" y="202478"/>
                      <a:pt x="1506872" y="202478"/>
                    </a:cubicBezTo>
                    <a:lnTo>
                      <a:pt x="1506872" y="201418"/>
                    </a:lnTo>
                    <a:cubicBezTo>
                      <a:pt x="1506872" y="201418"/>
                      <a:pt x="1506872" y="200358"/>
                      <a:pt x="1506872" y="200358"/>
                    </a:cubicBezTo>
                    <a:lnTo>
                      <a:pt x="1492018" y="162194"/>
                    </a:lnTo>
                    <a:cubicBezTo>
                      <a:pt x="1490957" y="160074"/>
                      <a:pt x="1486713" y="159014"/>
                      <a:pt x="1481407" y="159014"/>
                    </a:cubicBezTo>
                    <a:lnTo>
                      <a:pt x="1472919" y="159014"/>
                    </a:lnTo>
                    <a:cubicBezTo>
                      <a:pt x="1472919" y="159014"/>
                      <a:pt x="1472919" y="159014"/>
                      <a:pt x="1472919" y="157954"/>
                    </a:cubicBezTo>
                    <a:lnTo>
                      <a:pt x="1472919" y="156894"/>
                    </a:lnTo>
                    <a:cubicBezTo>
                      <a:pt x="1472919" y="156894"/>
                      <a:pt x="1472919" y="155834"/>
                      <a:pt x="1472919" y="155834"/>
                    </a:cubicBezTo>
                    <a:lnTo>
                      <a:pt x="1472919" y="154774"/>
                    </a:lnTo>
                    <a:cubicBezTo>
                      <a:pt x="1472919" y="154774"/>
                      <a:pt x="1472919" y="153714"/>
                      <a:pt x="1472919" y="153714"/>
                    </a:cubicBezTo>
                    <a:lnTo>
                      <a:pt x="1472919" y="152654"/>
                    </a:lnTo>
                    <a:cubicBezTo>
                      <a:pt x="1472919" y="152654"/>
                      <a:pt x="1472919" y="151593"/>
                      <a:pt x="1472919" y="151593"/>
                    </a:cubicBezTo>
                    <a:lnTo>
                      <a:pt x="1472919" y="150533"/>
                    </a:lnTo>
                    <a:cubicBezTo>
                      <a:pt x="1472919" y="150533"/>
                      <a:pt x="1472919" y="149473"/>
                      <a:pt x="1472919" y="149473"/>
                    </a:cubicBezTo>
                    <a:lnTo>
                      <a:pt x="1472919" y="148413"/>
                    </a:lnTo>
                    <a:cubicBezTo>
                      <a:pt x="1472919" y="148413"/>
                      <a:pt x="1472919" y="147353"/>
                      <a:pt x="1472919" y="147353"/>
                    </a:cubicBezTo>
                    <a:lnTo>
                      <a:pt x="1472919" y="146293"/>
                    </a:lnTo>
                    <a:cubicBezTo>
                      <a:pt x="1472919" y="146293"/>
                      <a:pt x="1472919" y="145233"/>
                      <a:pt x="1472919" y="145233"/>
                    </a:cubicBezTo>
                    <a:lnTo>
                      <a:pt x="1472919" y="144173"/>
                    </a:lnTo>
                    <a:cubicBezTo>
                      <a:pt x="1472919" y="144173"/>
                      <a:pt x="1472919" y="143113"/>
                      <a:pt x="1472919" y="143113"/>
                    </a:cubicBezTo>
                    <a:lnTo>
                      <a:pt x="1472919" y="142053"/>
                    </a:lnTo>
                    <a:cubicBezTo>
                      <a:pt x="1472919" y="142053"/>
                      <a:pt x="1472919" y="140992"/>
                      <a:pt x="1472919" y="140992"/>
                    </a:cubicBezTo>
                    <a:lnTo>
                      <a:pt x="1472919" y="139932"/>
                    </a:lnTo>
                    <a:cubicBezTo>
                      <a:pt x="1472919" y="139932"/>
                      <a:pt x="1472919" y="138872"/>
                      <a:pt x="1472919" y="138872"/>
                    </a:cubicBezTo>
                    <a:lnTo>
                      <a:pt x="1472919" y="137812"/>
                    </a:lnTo>
                    <a:cubicBezTo>
                      <a:pt x="1472919" y="137812"/>
                      <a:pt x="1472919" y="136752"/>
                      <a:pt x="1472919" y="136752"/>
                    </a:cubicBezTo>
                    <a:lnTo>
                      <a:pt x="1472919" y="135692"/>
                    </a:lnTo>
                    <a:cubicBezTo>
                      <a:pt x="1472919" y="135692"/>
                      <a:pt x="1472919" y="134632"/>
                      <a:pt x="1472919" y="134632"/>
                    </a:cubicBezTo>
                    <a:lnTo>
                      <a:pt x="1472919" y="133572"/>
                    </a:lnTo>
                    <a:cubicBezTo>
                      <a:pt x="1472919" y="133572"/>
                      <a:pt x="1472919" y="132512"/>
                      <a:pt x="1472919" y="132512"/>
                    </a:cubicBezTo>
                    <a:lnTo>
                      <a:pt x="1460187" y="99649"/>
                    </a:lnTo>
                    <a:lnTo>
                      <a:pt x="1501567" y="99649"/>
                    </a:lnTo>
                    <a:cubicBezTo>
                      <a:pt x="1501567" y="99649"/>
                      <a:pt x="1501567" y="99649"/>
                      <a:pt x="1501567" y="99649"/>
                    </a:cubicBezTo>
                    <a:lnTo>
                      <a:pt x="1501567" y="99649"/>
                    </a:lnTo>
                    <a:cubicBezTo>
                      <a:pt x="1501567" y="99649"/>
                      <a:pt x="1501567" y="100709"/>
                      <a:pt x="1501567" y="100709"/>
                    </a:cubicBezTo>
                    <a:lnTo>
                      <a:pt x="1501567" y="100709"/>
                    </a:lnTo>
                    <a:cubicBezTo>
                      <a:pt x="1501567" y="100709"/>
                      <a:pt x="1501567" y="101769"/>
                      <a:pt x="1501567" y="101769"/>
                    </a:cubicBezTo>
                    <a:lnTo>
                      <a:pt x="1501567" y="101769"/>
                    </a:lnTo>
                    <a:cubicBezTo>
                      <a:pt x="1501567" y="101769"/>
                      <a:pt x="1501567" y="102829"/>
                      <a:pt x="1501567" y="102829"/>
                    </a:cubicBezTo>
                    <a:lnTo>
                      <a:pt x="1501567" y="102829"/>
                    </a:lnTo>
                    <a:cubicBezTo>
                      <a:pt x="1501567" y="102829"/>
                      <a:pt x="1501567" y="103889"/>
                      <a:pt x="1501567" y="103889"/>
                    </a:cubicBezTo>
                    <a:lnTo>
                      <a:pt x="1501567" y="103889"/>
                    </a:lnTo>
                    <a:cubicBezTo>
                      <a:pt x="1501567" y="103889"/>
                      <a:pt x="1501567" y="104949"/>
                      <a:pt x="1501567" y="104949"/>
                    </a:cubicBezTo>
                    <a:lnTo>
                      <a:pt x="1501567" y="104949"/>
                    </a:lnTo>
                    <a:cubicBezTo>
                      <a:pt x="1501567" y="104949"/>
                      <a:pt x="1501567" y="106009"/>
                      <a:pt x="1501567" y="106009"/>
                    </a:cubicBezTo>
                    <a:lnTo>
                      <a:pt x="1501567" y="106009"/>
                    </a:lnTo>
                    <a:cubicBezTo>
                      <a:pt x="1501567" y="106009"/>
                      <a:pt x="1501567" y="107069"/>
                      <a:pt x="1501567" y="107069"/>
                    </a:cubicBezTo>
                    <a:lnTo>
                      <a:pt x="1501567" y="107069"/>
                    </a:lnTo>
                    <a:cubicBezTo>
                      <a:pt x="1501567" y="107069"/>
                      <a:pt x="1501567" y="108129"/>
                      <a:pt x="1501567" y="108129"/>
                    </a:cubicBezTo>
                    <a:lnTo>
                      <a:pt x="1501567" y="108129"/>
                    </a:lnTo>
                    <a:cubicBezTo>
                      <a:pt x="1501567" y="108129"/>
                      <a:pt x="1501567" y="109190"/>
                      <a:pt x="1501567" y="109190"/>
                    </a:cubicBezTo>
                    <a:lnTo>
                      <a:pt x="1501567" y="109190"/>
                    </a:lnTo>
                    <a:cubicBezTo>
                      <a:pt x="1501567" y="109190"/>
                      <a:pt x="1501567" y="110250"/>
                      <a:pt x="1501567" y="110250"/>
                    </a:cubicBezTo>
                    <a:lnTo>
                      <a:pt x="1501567" y="110250"/>
                    </a:lnTo>
                    <a:cubicBezTo>
                      <a:pt x="1501567" y="110250"/>
                      <a:pt x="1501567" y="111310"/>
                      <a:pt x="1501567" y="111310"/>
                    </a:cubicBezTo>
                    <a:lnTo>
                      <a:pt x="1501567" y="111310"/>
                    </a:lnTo>
                    <a:cubicBezTo>
                      <a:pt x="1501567" y="111310"/>
                      <a:pt x="1501567" y="112370"/>
                      <a:pt x="1501567" y="112370"/>
                    </a:cubicBezTo>
                    <a:lnTo>
                      <a:pt x="1518544" y="150533"/>
                    </a:lnTo>
                    <a:cubicBezTo>
                      <a:pt x="1519604" y="152654"/>
                      <a:pt x="1523849" y="153714"/>
                      <a:pt x="1529154" y="153714"/>
                    </a:cubicBezTo>
                    <a:lnTo>
                      <a:pt x="1531276" y="153714"/>
                    </a:lnTo>
                    <a:cubicBezTo>
                      <a:pt x="1531276" y="153714"/>
                      <a:pt x="1531276" y="153714"/>
                      <a:pt x="1531276" y="154774"/>
                    </a:cubicBezTo>
                    <a:lnTo>
                      <a:pt x="1531276" y="154774"/>
                    </a:lnTo>
                    <a:cubicBezTo>
                      <a:pt x="1531276" y="154774"/>
                      <a:pt x="1531276" y="155834"/>
                      <a:pt x="1531276" y="155834"/>
                    </a:cubicBezTo>
                    <a:lnTo>
                      <a:pt x="1531276" y="155834"/>
                    </a:lnTo>
                    <a:cubicBezTo>
                      <a:pt x="1531276" y="155834"/>
                      <a:pt x="1531276" y="156894"/>
                      <a:pt x="1531276" y="156894"/>
                    </a:cubicBezTo>
                    <a:lnTo>
                      <a:pt x="1531276" y="156894"/>
                    </a:lnTo>
                    <a:cubicBezTo>
                      <a:pt x="1531276" y="156894"/>
                      <a:pt x="1531276" y="157954"/>
                      <a:pt x="1531276" y="157954"/>
                    </a:cubicBezTo>
                    <a:lnTo>
                      <a:pt x="1531276" y="157954"/>
                    </a:lnTo>
                    <a:cubicBezTo>
                      <a:pt x="1531276" y="157954"/>
                      <a:pt x="1531276" y="159014"/>
                      <a:pt x="1531276" y="159014"/>
                    </a:cubicBezTo>
                    <a:lnTo>
                      <a:pt x="1531276" y="159014"/>
                    </a:lnTo>
                    <a:cubicBezTo>
                      <a:pt x="1531276" y="159014"/>
                      <a:pt x="1531276" y="160074"/>
                      <a:pt x="1531276" y="160074"/>
                    </a:cubicBezTo>
                    <a:lnTo>
                      <a:pt x="1531276" y="160074"/>
                    </a:lnTo>
                    <a:cubicBezTo>
                      <a:pt x="1531276" y="160074"/>
                      <a:pt x="1531276" y="161134"/>
                      <a:pt x="1531276" y="161134"/>
                    </a:cubicBezTo>
                    <a:lnTo>
                      <a:pt x="1531276" y="161134"/>
                    </a:lnTo>
                    <a:cubicBezTo>
                      <a:pt x="1531276" y="161134"/>
                      <a:pt x="1531276" y="162194"/>
                      <a:pt x="1531276" y="162194"/>
                    </a:cubicBezTo>
                    <a:lnTo>
                      <a:pt x="1531276" y="162194"/>
                    </a:lnTo>
                    <a:cubicBezTo>
                      <a:pt x="1531276" y="162194"/>
                      <a:pt x="1531276" y="163254"/>
                      <a:pt x="1531276" y="163254"/>
                    </a:cubicBezTo>
                    <a:lnTo>
                      <a:pt x="1531276" y="163254"/>
                    </a:lnTo>
                    <a:cubicBezTo>
                      <a:pt x="1531276" y="163254"/>
                      <a:pt x="1531276" y="164315"/>
                      <a:pt x="1531276" y="164315"/>
                    </a:cubicBezTo>
                    <a:lnTo>
                      <a:pt x="1531276" y="164315"/>
                    </a:lnTo>
                    <a:cubicBezTo>
                      <a:pt x="1531276" y="164315"/>
                      <a:pt x="1531276" y="165374"/>
                      <a:pt x="1531276" y="165374"/>
                    </a:cubicBezTo>
                    <a:lnTo>
                      <a:pt x="1531276" y="165374"/>
                    </a:lnTo>
                    <a:cubicBezTo>
                      <a:pt x="1531276" y="165374"/>
                      <a:pt x="1531276" y="166435"/>
                      <a:pt x="1531276" y="166435"/>
                    </a:cubicBezTo>
                    <a:lnTo>
                      <a:pt x="1531276" y="166435"/>
                    </a:lnTo>
                    <a:cubicBezTo>
                      <a:pt x="1531276" y="166435"/>
                      <a:pt x="1531276" y="167495"/>
                      <a:pt x="1531276" y="167495"/>
                    </a:cubicBezTo>
                    <a:lnTo>
                      <a:pt x="1548253" y="205658"/>
                    </a:lnTo>
                    <a:cubicBezTo>
                      <a:pt x="1549314" y="207778"/>
                      <a:pt x="1553558" y="208838"/>
                      <a:pt x="1559924" y="208838"/>
                    </a:cubicBezTo>
                    <a:lnTo>
                      <a:pt x="1686187" y="208838"/>
                    </a:lnTo>
                    <a:cubicBezTo>
                      <a:pt x="1691492" y="208838"/>
                      <a:pt x="1695736" y="207778"/>
                      <a:pt x="1694675" y="205658"/>
                    </a:cubicBezTo>
                    <a:lnTo>
                      <a:pt x="1694675" y="205658"/>
                    </a:lnTo>
                    <a:cubicBezTo>
                      <a:pt x="1694675" y="205658"/>
                      <a:pt x="1694675" y="204598"/>
                      <a:pt x="1694675" y="204598"/>
                    </a:cubicBezTo>
                    <a:lnTo>
                      <a:pt x="1694675" y="204598"/>
                    </a:lnTo>
                    <a:cubicBezTo>
                      <a:pt x="1694675" y="204598"/>
                      <a:pt x="1694675" y="203538"/>
                      <a:pt x="1694675" y="203538"/>
                    </a:cubicBezTo>
                    <a:lnTo>
                      <a:pt x="1694675" y="203538"/>
                    </a:lnTo>
                    <a:cubicBezTo>
                      <a:pt x="1694675" y="203538"/>
                      <a:pt x="1694675" y="202478"/>
                      <a:pt x="1694675" y="202478"/>
                    </a:cubicBezTo>
                    <a:lnTo>
                      <a:pt x="1694675" y="202478"/>
                    </a:lnTo>
                    <a:cubicBezTo>
                      <a:pt x="1694675" y="202478"/>
                      <a:pt x="1694675" y="201418"/>
                      <a:pt x="1694675" y="201418"/>
                    </a:cubicBezTo>
                    <a:lnTo>
                      <a:pt x="1694675" y="201418"/>
                    </a:lnTo>
                    <a:cubicBezTo>
                      <a:pt x="1694675" y="201418"/>
                      <a:pt x="1694675" y="200358"/>
                      <a:pt x="1694675" y="200358"/>
                    </a:cubicBezTo>
                    <a:lnTo>
                      <a:pt x="1694675" y="200358"/>
                    </a:lnTo>
                    <a:cubicBezTo>
                      <a:pt x="1694675" y="200358"/>
                      <a:pt x="1694675" y="199298"/>
                      <a:pt x="1694675" y="199298"/>
                    </a:cubicBezTo>
                    <a:lnTo>
                      <a:pt x="1694675" y="199298"/>
                    </a:lnTo>
                    <a:cubicBezTo>
                      <a:pt x="1694675" y="199298"/>
                      <a:pt x="1694675" y="198237"/>
                      <a:pt x="1694675" y="198237"/>
                    </a:cubicBezTo>
                    <a:lnTo>
                      <a:pt x="1694675" y="198237"/>
                    </a:lnTo>
                    <a:cubicBezTo>
                      <a:pt x="1694675" y="198237"/>
                      <a:pt x="1694675" y="197177"/>
                      <a:pt x="1694675" y="197177"/>
                    </a:cubicBezTo>
                    <a:lnTo>
                      <a:pt x="1694675" y="197177"/>
                    </a:lnTo>
                    <a:cubicBezTo>
                      <a:pt x="1694675" y="197177"/>
                      <a:pt x="1694675" y="196117"/>
                      <a:pt x="1694675" y="196117"/>
                    </a:cubicBezTo>
                    <a:lnTo>
                      <a:pt x="1694675" y="196117"/>
                    </a:lnTo>
                    <a:cubicBezTo>
                      <a:pt x="1694675" y="196117"/>
                      <a:pt x="1694675" y="195057"/>
                      <a:pt x="1694675" y="195057"/>
                    </a:cubicBezTo>
                    <a:lnTo>
                      <a:pt x="1694675" y="195057"/>
                    </a:lnTo>
                    <a:cubicBezTo>
                      <a:pt x="1694675" y="195057"/>
                      <a:pt x="1694675" y="193997"/>
                      <a:pt x="1694675" y="193997"/>
                    </a:cubicBezTo>
                    <a:lnTo>
                      <a:pt x="1694675" y="193997"/>
                    </a:lnTo>
                    <a:cubicBezTo>
                      <a:pt x="1694675" y="193997"/>
                      <a:pt x="1694675" y="192937"/>
                      <a:pt x="1694675" y="192937"/>
                    </a:cubicBezTo>
                    <a:lnTo>
                      <a:pt x="1694675" y="192937"/>
                    </a:lnTo>
                    <a:cubicBezTo>
                      <a:pt x="1694675" y="192937"/>
                      <a:pt x="1694675" y="191877"/>
                      <a:pt x="1694675" y="191877"/>
                    </a:cubicBezTo>
                    <a:lnTo>
                      <a:pt x="1694675" y="191877"/>
                    </a:lnTo>
                    <a:cubicBezTo>
                      <a:pt x="1694675" y="191877"/>
                      <a:pt x="1694675" y="190817"/>
                      <a:pt x="1694675" y="190817"/>
                    </a:cubicBezTo>
                    <a:lnTo>
                      <a:pt x="1694675" y="190817"/>
                    </a:lnTo>
                    <a:cubicBezTo>
                      <a:pt x="1694675" y="190817"/>
                      <a:pt x="1694675" y="189757"/>
                      <a:pt x="1694675" y="189757"/>
                    </a:cubicBezTo>
                    <a:lnTo>
                      <a:pt x="1694675" y="189757"/>
                    </a:lnTo>
                    <a:cubicBezTo>
                      <a:pt x="1694675" y="189757"/>
                      <a:pt x="1694675" y="188697"/>
                      <a:pt x="1694675" y="188697"/>
                    </a:cubicBezTo>
                    <a:lnTo>
                      <a:pt x="1672394" y="150533"/>
                    </a:lnTo>
                    <a:cubicBezTo>
                      <a:pt x="1671333" y="148413"/>
                      <a:pt x="1666027" y="147353"/>
                      <a:pt x="1660722" y="147353"/>
                    </a:cubicBezTo>
                    <a:lnTo>
                      <a:pt x="1656478" y="147353"/>
                    </a:lnTo>
                    <a:cubicBezTo>
                      <a:pt x="1656478" y="147353"/>
                      <a:pt x="1656478" y="147353"/>
                      <a:pt x="1656478" y="146293"/>
                    </a:cubicBezTo>
                    <a:lnTo>
                      <a:pt x="1656478" y="146293"/>
                    </a:lnTo>
                    <a:cubicBezTo>
                      <a:pt x="1656478" y="146293"/>
                      <a:pt x="1656478" y="145233"/>
                      <a:pt x="1656478" y="145233"/>
                    </a:cubicBezTo>
                    <a:lnTo>
                      <a:pt x="1656478" y="145233"/>
                    </a:lnTo>
                    <a:cubicBezTo>
                      <a:pt x="1656478" y="145233"/>
                      <a:pt x="1656478" y="144173"/>
                      <a:pt x="1656478" y="144173"/>
                    </a:cubicBezTo>
                    <a:lnTo>
                      <a:pt x="1656478" y="144173"/>
                    </a:lnTo>
                    <a:cubicBezTo>
                      <a:pt x="1656478" y="144173"/>
                      <a:pt x="1656478" y="143113"/>
                      <a:pt x="1656478" y="143113"/>
                    </a:cubicBezTo>
                    <a:lnTo>
                      <a:pt x="1656478" y="143113"/>
                    </a:lnTo>
                    <a:cubicBezTo>
                      <a:pt x="1656478" y="143113"/>
                      <a:pt x="1656478" y="142053"/>
                      <a:pt x="1656478" y="142053"/>
                    </a:cubicBezTo>
                    <a:lnTo>
                      <a:pt x="1656478" y="142053"/>
                    </a:lnTo>
                    <a:cubicBezTo>
                      <a:pt x="1656478" y="142053"/>
                      <a:pt x="1656478" y="140992"/>
                      <a:pt x="1656478" y="140992"/>
                    </a:cubicBezTo>
                    <a:lnTo>
                      <a:pt x="1656478" y="140992"/>
                    </a:lnTo>
                    <a:cubicBezTo>
                      <a:pt x="1656478" y="140992"/>
                      <a:pt x="1656478" y="139932"/>
                      <a:pt x="1656478" y="139932"/>
                    </a:cubicBezTo>
                    <a:lnTo>
                      <a:pt x="1656478" y="139932"/>
                    </a:lnTo>
                    <a:cubicBezTo>
                      <a:pt x="1656478" y="139932"/>
                      <a:pt x="1656478" y="138872"/>
                      <a:pt x="1656478" y="138872"/>
                    </a:cubicBezTo>
                    <a:lnTo>
                      <a:pt x="1656478" y="138872"/>
                    </a:lnTo>
                    <a:cubicBezTo>
                      <a:pt x="1656478" y="138872"/>
                      <a:pt x="1656478" y="137812"/>
                      <a:pt x="1656478" y="137812"/>
                    </a:cubicBezTo>
                    <a:lnTo>
                      <a:pt x="1656478" y="137812"/>
                    </a:lnTo>
                    <a:cubicBezTo>
                      <a:pt x="1656478" y="137812"/>
                      <a:pt x="1656478" y="136752"/>
                      <a:pt x="1656478" y="136752"/>
                    </a:cubicBezTo>
                    <a:lnTo>
                      <a:pt x="1656478" y="136752"/>
                    </a:lnTo>
                    <a:cubicBezTo>
                      <a:pt x="1656478" y="136752"/>
                      <a:pt x="1656478" y="135692"/>
                      <a:pt x="1656478" y="135692"/>
                    </a:cubicBezTo>
                    <a:lnTo>
                      <a:pt x="1656478" y="135692"/>
                    </a:lnTo>
                    <a:cubicBezTo>
                      <a:pt x="1656478" y="135692"/>
                      <a:pt x="1656478" y="134632"/>
                      <a:pt x="1656478" y="134632"/>
                    </a:cubicBezTo>
                    <a:lnTo>
                      <a:pt x="1656478" y="134632"/>
                    </a:lnTo>
                    <a:cubicBezTo>
                      <a:pt x="1656478" y="134632"/>
                      <a:pt x="1656478" y="133572"/>
                      <a:pt x="1656478" y="133572"/>
                    </a:cubicBezTo>
                    <a:lnTo>
                      <a:pt x="1637379" y="100709"/>
                    </a:lnTo>
                    <a:lnTo>
                      <a:pt x="1677699" y="100709"/>
                    </a:lnTo>
                    <a:cubicBezTo>
                      <a:pt x="1677699" y="100709"/>
                      <a:pt x="1677699" y="100709"/>
                      <a:pt x="1677699" y="100709"/>
                    </a:cubicBezTo>
                    <a:lnTo>
                      <a:pt x="1677699" y="100709"/>
                    </a:lnTo>
                    <a:cubicBezTo>
                      <a:pt x="1677699" y="100709"/>
                      <a:pt x="1677699" y="101769"/>
                      <a:pt x="1677699" y="101769"/>
                    </a:cubicBezTo>
                    <a:lnTo>
                      <a:pt x="1677699" y="101769"/>
                    </a:lnTo>
                    <a:cubicBezTo>
                      <a:pt x="1677699" y="101769"/>
                      <a:pt x="1677699" y="102829"/>
                      <a:pt x="1677699" y="102829"/>
                    </a:cubicBezTo>
                    <a:lnTo>
                      <a:pt x="1677699" y="102829"/>
                    </a:lnTo>
                    <a:cubicBezTo>
                      <a:pt x="1677699" y="102829"/>
                      <a:pt x="1677699" y="103889"/>
                      <a:pt x="1677699" y="103889"/>
                    </a:cubicBezTo>
                    <a:lnTo>
                      <a:pt x="1677699" y="103889"/>
                    </a:lnTo>
                    <a:cubicBezTo>
                      <a:pt x="1677699" y="103889"/>
                      <a:pt x="1677699" y="104949"/>
                      <a:pt x="1677699" y="104949"/>
                    </a:cubicBezTo>
                    <a:lnTo>
                      <a:pt x="1677699" y="104949"/>
                    </a:lnTo>
                    <a:cubicBezTo>
                      <a:pt x="1677699" y="104949"/>
                      <a:pt x="1677699" y="106009"/>
                      <a:pt x="1677699" y="106009"/>
                    </a:cubicBezTo>
                    <a:lnTo>
                      <a:pt x="1677699" y="106009"/>
                    </a:lnTo>
                    <a:cubicBezTo>
                      <a:pt x="1677699" y="106009"/>
                      <a:pt x="1677699" y="107069"/>
                      <a:pt x="1677699" y="107069"/>
                    </a:cubicBezTo>
                    <a:lnTo>
                      <a:pt x="1677699" y="107069"/>
                    </a:lnTo>
                    <a:cubicBezTo>
                      <a:pt x="1677699" y="107069"/>
                      <a:pt x="1677699" y="108129"/>
                      <a:pt x="1677699" y="108129"/>
                    </a:cubicBezTo>
                    <a:lnTo>
                      <a:pt x="1677699" y="108129"/>
                    </a:lnTo>
                    <a:cubicBezTo>
                      <a:pt x="1677699" y="108129"/>
                      <a:pt x="1677699" y="109190"/>
                      <a:pt x="1677699" y="109190"/>
                    </a:cubicBezTo>
                    <a:lnTo>
                      <a:pt x="1677699" y="109190"/>
                    </a:lnTo>
                    <a:cubicBezTo>
                      <a:pt x="1677699" y="109190"/>
                      <a:pt x="1677699" y="110250"/>
                      <a:pt x="1677699" y="110250"/>
                    </a:cubicBezTo>
                    <a:lnTo>
                      <a:pt x="1677699" y="110250"/>
                    </a:lnTo>
                    <a:cubicBezTo>
                      <a:pt x="1677699" y="110250"/>
                      <a:pt x="1677699" y="111310"/>
                      <a:pt x="1677699" y="111310"/>
                    </a:cubicBezTo>
                    <a:lnTo>
                      <a:pt x="1677699" y="111310"/>
                    </a:lnTo>
                    <a:cubicBezTo>
                      <a:pt x="1677699" y="111310"/>
                      <a:pt x="1677699" y="112370"/>
                      <a:pt x="1677699" y="112370"/>
                    </a:cubicBezTo>
                    <a:lnTo>
                      <a:pt x="1677699" y="112370"/>
                    </a:lnTo>
                    <a:cubicBezTo>
                      <a:pt x="1677699" y="112370"/>
                      <a:pt x="1677699" y="113430"/>
                      <a:pt x="1677699" y="113430"/>
                    </a:cubicBezTo>
                    <a:lnTo>
                      <a:pt x="1701041" y="151593"/>
                    </a:lnTo>
                    <a:cubicBezTo>
                      <a:pt x="1702102" y="153714"/>
                      <a:pt x="1707408" y="154774"/>
                      <a:pt x="1712713" y="154774"/>
                    </a:cubicBezTo>
                    <a:lnTo>
                      <a:pt x="1718018" y="154774"/>
                    </a:lnTo>
                    <a:cubicBezTo>
                      <a:pt x="1718018" y="154774"/>
                      <a:pt x="1718018" y="154774"/>
                      <a:pt x="1718018" y="155834"/>
                    </a:cubicBezTo>
                    <a:lnTo>
                      <a:pt x="1718018" y="155834"/>
                    </a:lnTo>
                    <a:cubicBezTo>
                      <a:pt x="1718018" y="155834"/>
                      <a:pt x="1718018" y="156894"/>
                      <a:pt x="1718018" y="156894"/>
                    </a:cubicBezTo>
                    <a:lnTo>
                      <a:pt x="1718018" y="156894"/>
                    </a:lnTo>
                    <a:cubicBezTo>
                      <a:pt x="1718018" y="156894"/>
                      <a:pt x="1718018" y="157954"/>
                      <a:pt x="1718018" y="157954"/>
                    </a:cubicBezTo>
                    <a:lnTo>
                      <a:pt x="1718018" y="157954"/>
                    </a:lnTo>
                    <a:cubicBezTo>
                      <a:pt x="1718018" y="157954"/>
                      <a:pt x="1718018" y="159014"/>
                      <a:pt x="1718018" y="159014"/>
                    </a:cubicBezTo>
                    <a:lnTo>
                      <a:pt x="1718018" y="159014"/>
                    </a:lnTo>
                    <a:cubicBezTo>
                      <a:pt x="1718018" y="159014"/>
                      <a:pt x="1718018" y="160074"/>
                      <a:pt x="1718018" y="160074"/>
                    </a:cubicBezTo>
                    <a:lnTo>
                      <a:pt x="1718018" y="160074"/>
                    </a:lnTo>
                    <a:cubicBezTo>
                      <a:pt x="1718018" y="160074"/>
                      <a:pt x="1718018" y="161134"/>
                      <a:pt x="1718018" y="161134"/>
                    </a:cubicBezTo>
                    <a:lnTo>
                      <a:pt x="1718018" y="161134"/>
                    </a:lnTo>
                    <a:cubicBezTo>
                      <a:pt x="1718018" y="161134"/>
                      <a:pt x="1718018" y="162194"/>
                      <a:pt x="1718018" y="162194"/>
                    </a:cubicBezTo>
                    <a:lnTo>
                      <a:pt x="1718018" y="162194"/>
                    </a:lnTo>
                    <a:cubicBezTo>
                      <a:pt x="1718018" y="162194"/>
                      <a:pt x="1718018" y="163254"/>
                      <a:pt x="1718018" y="163254"/>
                    </a:cubicBezTo>
                    <a:lnTo>
                      <a:pt x="1718018" y="163254"/>
                    </a:lnTo>
                    <a:cubicBezTo>
                      <a:pt x="1718018" y="163254"/>
                      <a:pt x="1718018" y="164315"/>
                      <a:pt x="1718018" y="164315"/>
                    </a:cubicBezTo>
                    <a:lnTo>
                      <a:pt x="1718018" y="164315"/>
                    </a:lnTo>
                    <a:cubicBezTo>
                      <a:pt x="1718018" y="164315"/>
                      <a:pt x="1718018" y="165374"/>
                      <a:pt x="1718018" y="165374"/>
                    </a:cubicBezTo>
                    <a:lnTo>
                      <a:pt x="1718018" y="165374"/>
                    </a:lnTo>
                    <a:cubicBezTo>
                      <a:pt x="1718018" y="165374"/>
                      <a:pt x="1718018" y="166435"/>
                      <a:pt x="1718018" y="166435"/>
                    </a:cubicBezTo>
                    <a:lnTo>
                      <a:pt x="1718018" y="166435"/>
                    </a:lnTo>
                    <a:cubicBezTo>
                      <a:pt x="1718018" y="166435"/>
                      <a:pt x="1718018" y="167495"/>
                      <a:pt x="1718018" y="167495"/>
                    </a:cubicBezTo>
                    <a:lnTo>
                      <a:pt x="1718018" y="167495"/>
                    </a:lnTo>
                    <a:cubicBezTo>
                      <a:pt x="1718018" y="167495"/>
                      <a:pt x="1718018" y="168555"/>
                      <a:pt x="1718018" y="168555"/>
                    </a:cubicBezTo>
                    <a:lnTo>
                      <a:pt x="1741361" y="206718"/>
                    </a:lnTo>
                    <a:cubicBezTo>
                      <a:pt x="1742422" y="208838"/>
                      <a:pt x="1747727" y="209899"/>
                      <a:pt x="1753032" y="209899"/>
                    </a:cubicBezTo>
                    <a:lnTo>
                      <a:pt x="1879295" y="209899"/>
                    </a:lnTo>
                    <a:cubicBezTo>
                      <a:pt x="1884601" y="209899"/>
                      <a:pt x="1887783" y="208838"/>
                      <a:pt x="1886722" y="206718"/>
                    </a:cubicBezTo>
                    <a:lnTo>
                      <a:pt x="1886722" y="206718"/>
                    </a:lnTo>
                    <a:cubicBezTo>
                      <a:pt x="1886722" y="206718"/>
                      <a:pt x="1886722" y="205658"/>
                      <a:pt x="1886722" y="205658"/>
                    </a:cubicBezTo>
                    <a:lnTo>
                      <a:pt x="1886722" y="205658"/>
                    </a:lnTo>
                    <a:cubicBezTo>
                      <a:pt x="1886722" y="205658"/>
                      <a:pt x="1886722" y="204598"/>
                      <a:pt x="1886722" y="204598"/>
                    </a:cubicBezTo>
                    <a:lnTo>
                      <a:pt x="1886722" y="204598"/>
                    </a:lnTo>
                    <a:cubicBezTo>
                      <a:pt x="1886722" y="204598"/>
                      <a:pt x="1886722" y="203538"/>
                      <a:pt x="1886722" y="203538"/>
                    </a:cubicBezTo>
                    <a:lnTo>
                      <a:pt x="1886722" y="203538"/>
                    </a:lnTo>
                    <a:cubicBezTo>
                      <a:pt x="1886722" y="203538"/>
                      <a:pt x="1886722" y="202478"/>
                      <a:pt x="1886722" y="202478"/>
                    </a:cubicBezTo>
                    <a:lnTo>
                      <a:pt x="1886722" y="202478"/>
                    </a:lnTo>
                    <a:cubicBezTo>
                      <a:pt x="1886722" y="202478"/>
                      <a:pt x="1886722" y="201418"/>
                      <a:pt x="1886722" y="201418"/>
                    </a:cubicBezTo>
                    <a:lnTo>
                      <a:pt x="1886722" y="201418"/>
                    </a:lnTo>
                    <a:cubicBezTo>
                      <a:pt x="1886722" y="201418"/>
                      <a:pt x="1886722" y="200358"/>
                      <a:pt x="1886722" y="200358"/>
                    </a:cubicBezTo>
                    <a:lnTo>
                      <a:pt x="1886722" y="200358"/>
                    </a:lnTo>
                    <a:cubicBezTo>
                      <a:pt x="1886722" y="200358"/>
                      <a:pt x="1886722" y="199298"/>
                      <a:pt x="1886722" y="199298"/>
                    </a:cubicBezTo>
                    <a:lnTo>
                      <a:pt x="1886722" y="199298"/>
                    </a:lnTo>
                    <a:cubicBezTo>
                      <a:pt x="1886722" y="199298"/>
                      <a:pt x="1886722" y="198237"/>
                      <a:pt x="1886722" y="198237"/>
                    </a:cubicBezTo>
                    <a:lnTo>
                      <a:pt x="1886722" y="198237"/>
                    </a:lnTo>
                    <a:cubicBezTo>
                      <a:pt x="1886722" y="198237"/>
                      <a:pt x="1886722" y="197177"/>
                      <a:pt x="1886722" y="197177"/>
                    </a:cubicBezTo>
                    <a:lnTo>
                      <a:pt x="1886722" y="197177"/>
                    </a:lnTo>
                    <a:cubicBezTo>
                      <a:pt x="1886722" y="197177"/>
                      <a:pt x="1886722" y="196117"/>
                      <a:pt x="1886722" y="196117"/>
                    </a:cubicBezTo>
                    <a:lnTo>
                      <a:pt x="1886722" y="196117"/>
                    </a:lnTo>
                    <a:cubicBezTo>
                      <a:pt x="1886722" y="196117"/>
                      <a:pt x="1886722" y="195057"/>
                      <a:pt x="1886722" y="195057"/>
                    </a:cubicBezTo>
                    <a:lnTo>
                      <a:pt x="1886722" y="195057"/>
                    </a:lnTo>
                    <a:cubicBezTo>
                      <a:pt x="1886722" y="195057"/>
                      <a:pt x="1886722" y="193997"/>
                      <a:pt x="1886722" y="193997"/>
                    </a:cubicBezTo>
                    <a:lnTo>
                      <a:pt x="1886722" y="193997"/>
                    </a:lnTo>
                    <a:cubicBezTo>
                      <a:pt x="1886722" y="193997"/>
                      <a:pt x="1886722" y="192937"/>
                      <a:pt x="1886722" y="192937"/>
                    </a:cubicBezTo>
                    <a:lnTo>
                      <a:pt x="1886722" y="192937"/>
                    </a:lnTo>
                    <a:cubicBezTo>
                      <a:pt x="1886722" y="192937"/>
                      <a:pt x="1886722" y="191877"/>
                      <a:pt x="1886722" y="191877"/>
                    </a:cubicBezTo>
                    <a:lnTo>
                      <a:pt x="1886722" y="191877"/>
                    </a:lnTo>
                    <a:cubicBezTo>
                      <a:pt x="1886722" y="191877"/>
                      <a:pt x="1886722" y="190817"/>
                      <a:pt x="1886722" y="190817"/>
                    </a:cubicBezTo>
                    <a:lnTo>
                      <a:pt x="1886722" y="190817"/>
                    </a:lnTo>
                    <a:cubicBezTo>
                      <a:pt x="1886722" y="190817"/>
                      <a:pt x="1886722" y="189757"/>
                      <a:pt x="1886722" y="189757"/>
                    </a:cubicBezTo>
                    <a:lnTo>
                      <a:pt x="1858075" y="151593"/>
                    </a:lnTo>
                    <a:cubicBezTo>
                      <a:pt x="1857014" y="149473"/>
                      <a:pt x="1851708" y="148413"/>
                      <a:pt x="1846403" y="148413"/>
                    </a:cubicBezTo>
                    <a:lnTo>
                      <a:pt x="1838976" y="148413"/>
                    </a:lnTo>
                    <a:cubicBezTo>
                      <a:pt x="1838976" y="148413"/>
                      <a:pt x="1838976" y="148413"/>
                      <a:pt x="1838976" y="147353"/>
                    </a:cubicBezTo>
                    <a:lnTo>
                      <a:pt x="1838976" y="147353"/>
                    </a:lnTo>
                    <a:cubicBezTo>
                      <a:pt x="1838976" y="147353"/>
                      <a:pt x="1838976" y="146293"/>
                      <a:pt x="1838976" y="146293"/>
                    </a:cubicBezTo>
                    <a:lnTo>
                      <a:pt x="1838976" y="146293"/>
                    </a:lnTo>
                    <a:cubicBezTo>
                      <a:pt x="1838976" y="146293"/>
                      <a:pt x="1838976" y="145233"/>
                      <a:pt x="1838976" y="145233"/>
                    </a:cubicBezTo>
                    <a:lnTo>
                      <a:pt x="1838976" y="145233"/>
                    </a:lnTo>
                    <a:cubicBezTo>
                      <a:pt x="1838976" y="145233"/>
                      <a:pt x="1838976" y="144173"/>
                      <a:pt x="1838976" y="144173"/>
                    </a:cubicBezTo>
                    <a:lnTo>
                      <a:pt x="1838976" y="144173"/>
                    </a:lnTo>
                    <a:cubicBezTo>
                      <a:pt x="1838976" y="144173"/>
                      <a:pt x="1838976" y="143113"/>
                      <a:pt x="1838976" y="143113"/>
                    </a:cubicBezTo>
                    <a:lnTo>
                      <a:pt x="1838976" y="143113"/>
                    </a:lnTo>
                    <a:cubicBezTo>
                      <a:pt x="1838976" y="143113"/>
                      <a:pt x="1838976" y="142053"/>
                      <a:pt x="1838976" y="142053"/>
                    </a:cubicBezTo>
                    <a:lnTo>
                      <a:pt x="1838976" y="142053"/>
                    </a:lnTo>
                    <a:cubicBezTo>
                      <a:pt x="1838976" y="142053"/>
                      <a:pt x="1838976" y="140992"/>
                      <a:pt x="1838976" y="140992"/>
                    </a:cubicBezTo>
                    <a:lnTo>
                      <a:pt x="1838976" y="140992"/>
                    </a:lnTo>
                    <a:cubicBezTo>
                      <a:pt x="1838976" y="140992"/>
                      <a:pt x="1838976" y="139932"/>
                      <a:pt x="1838976" y="139932"/>
                    </a:cubicBezTo>
                    <a:lnTo>
                      <a:pt x="1838976" y="139932"/>
                    </a:lnTo>
                    <a:cubicBezTo>
                      <a:pt x="1838976" y="139932"/>
                      <a:pt x="1838976" y="138872"/>
                      <a:pt x="1838976" y="138872"/>
                    </a:cubicBezTo>
                    <a:lnTo>
                      <a:pt x="1838976" y="138872"/>
                    </a:lnTo>
                    <a:cubicBezTo>
                      <a:pt x="1838976" y="138872"/>
                      <a:pt x="1838976" y="137812"/>
                      <a:pt x="1838976" y="137812"/>
                    </a:cubicBezTo>
                    <a:lnTo>
                      <a:pt x="1838976" y="137812"/>
                    </a:lnTo>
                    <a:cubicBezTo>
                      <a:pt x="1838976" y="137812"/>
                      <a:pt x="1838976" y="136752"/>
                      <a:pt x="1838976" y="136752"/>
                    </a:cubicBezTo>
                    <a:lnTo>
                      <a:pt x="1838976" y="136752"/>
                    </a:lnTo>
                    <a:cubicBezTo>
                      <a:pt x="1838976" y="136752"/>
                      <a:pt x="1838976" y="135692"/>
                      <a:pt x="1838976" y="135692"/>
                    </a:cubicBezTo>
                    <a:lnTo>
                      <a:pt x="1838976" y="135692"/>
                    </a:lnTo>
                    <a:cubicBezTo>
                      <a:pt x="1838976" y="135692"/>
                      <a:pt x="1838976" y="134632"/>
                      <a:pt x="1838976" y="134632"/>
                    </a:cubicBezTo>
                    <a:lnTo>
                      <a:pt x="1814572" y="101769"/>
                    </a:lnTo>
                    <a:lnTo>
                      <a:pt x="1853830" y="101769"/>
                    </a:lnTo>
                    <a:cubicBezTo>
                      <a:pt x="1853830" y="101769"/>
                      <a:pt x="1853830" y="101769"/>
                      <a:pt x="1853830" y="101769"/>
                    </a:cubicBezTo>
                    <a:lnTo>
                      <a:pt x="1853830" y="101769"/>
                    </a:lnTo>
                    <a:cubicBezTo>
                      <a:pt x="1853830" y="101769"/>
                      <a:pt x="1853830" y="102829"/>
                      <a:pt x="1853830" y="102829"/>
                    </a:cubicBezTo>
                    <a:lnTo>
                      <a:pt x="1853830" y="102829"/>
                    </a:lnTo>
                    <a:cubicBezTo>
                      <a:pt x="1853830" y="102829"/>
                      <a:pt x="1853830" y="103889"/>
                      <a:pt x="1853830" y="103889"/>
                    </a:cubicBezTo>
                    <a:lnTo>
                      <a:pt x="1853830" y="103889"/>
                    </a:lnTo>
                    <a:cubicBezTo>
                      <a:pt x="1853830" y="103889"/>
                      <a:pt x="1853830" y="104949"/>
                      <a:pt x="1853830" y="104949"/>
                    </a:cubicBezTo>
                    <a:lnTo>
                      <a:pt x="1853830" y="104949"/>
                    </a:lnTo>
                    <a:cubicBezTo>
                      <a:pt x="1853830" y="104949"/>
                      <a:pt x="1853830" y="106009"/>
                      <a:pt x="1853830" y="106009"/>
                    </a:cubicBezTo>
                    <a:lnTo>
                      <a:pt x="1853830" y="106009"/>
                    </a:lnTo>
                    <a:cubicBezTo>
                      <a:pt x="1853830" y="106009"/>
                      <a:pt x="1853830" y="107069"/>
                      <a:pt x="1853830" y="107069"/>
                    </a:cubicBezTo>
                    <a:lnTo>
                      <a:pt x="1853830" y="107069"/>
                    </a:lnTo>
                    <a:cubicBezTo>
                      <a:pt x="1853830" y="107069"/>
                      <a:pt x="1853830" y="108129"/>
                      <a:pt x="1853830" y="108129"/>
                    </a:cubicBezTo>
                    <a:lnTo>
                      <a:pt x="1853830" y="108129"/>
                    </a:lnTo>
                    <a:cubicBezTo>
                      <a:pt x="1853830" y="108129"/>
                      <a:pt x="1853830" y="109190"/>
                      <a:pt x="1853830" y="109190"/>
                    </a:cubicBezTo>
                    <a:lnTo>
                      <a:pt x="1853830" y="109190"/>
                    </a:lnTo>
                    <a:cubicBezTo>
                      <a:pt x="1853830" y="109190"/>
                      <a:pt x="1853830" y="110250"/>
                      <a:pt x="1853830" y="110250"/>
                    </a:cubicBezTo>
                    <a:lnTo>
                      <a:pt x="1853830" y="110250"/>
                    </a:lnTo>
                    <a:cubicBezTo>
                      <a:pt x="1853830" y="110250"/>
                      <a:pt x="1853830" y="111310"/>
                      <a:pt x="1853830" y="111310"/>
                    </a:cubicBezTo>
                    <a:lnTo>
                      <a:pt x="1853830" y="111310"/>
                    </a:lnTo>
                    <a:cubicBezTo>
                      <a:pt x="1853830" y="111310"/>
                      <a:pt x="1853830" y="112370"/>
                      <a:pt x="1853830" y="112370"/>
                    </a:cubicBezTo>
                    <a:lnTo>
                      <a:pt x="1853830" y="112370"/>
                    </a:lnTo>
                    <a:cubicBezTo>
                      <a:pt x="1853830" y="112370"/>
                      <a:pt x="1853830" y="113430"/>
                      <a:pt x="1853830" y="113430"/>
                    </a:cubicBezTo>
                    <a:lnTo>
                      <a:pt x="1853830" y="113430"/>
                    </a:lnTo>
                    <a:cubicBezTo>
                      <a:pt x="1853830" y="113430"/>
                      <a:pt x="1853830" y="114490"/>
                      <a:pt x="1853830" y="114490"/>
                    </a:cubicBezTo>
                    <a:lnTo>
                      <a:pt x="1883539" y="152654"/>
                    </a:lnTo>
                    <a:cubicBezTo>
                      <a:pt x="1884601" y="154774"/>
                      <a:pt x="1889906" y="155834"/>
                      <a:pt x="1895211" y="155834"/>
                    </a:cubicBezTo>
                    <a:lnTo>
                      <a:pt x="1903699" y="155834"/>
                    </a:lnTo>
                    <a:cubicBezTo>
                      <a:pt x="1903699" y="155834"/>
                      <a:pt x="1903699" y="155834"/>
                      <a:pt x="1903699" y="156894"/>
                    </a:cubicBezTo>
                    <a:lnTo>
                      <a:pt x="1903699" y="156894"/>
                    </a:lnTo>
                    <a:cubicBezTo>
                      <a:pt x="1903699" y="156894"/>
                      <a:pt x="1903699" y="157954"/>
                      <a:pt x="1903699" y="157954"/>
                    </a:cubicBezTo>
                    <a:lnTo>
                      <a:pt x="1903699" y="157954"/>
                    </a:lnTo>
                    <a:cubicBezTo>
                      <a:pt x="1903699" y="157954"/>
                      <a:pt x="1903699" y="159014"/>
                      <a:pt x="1903699" y="159014"/>
                    </a:cubicBezTo>
                    <a:lnTo>
                      <a:pt x="1903699" y="159014"/>
                    </a:lnTo>
                    <a:cubicBezTo>
                      <a:pt x="1903699" y="159014"/>
                      <a:pt x="1903699" y="160074"/>
                      <a:pt x="1903699" y="160074"/>
                    </a:cubicBezTo>
                    <a:lnTo>
                      <a:pt x="1903699" y="160074"/>
                    </a:lnTo>
                    <a:cubicBezTo>
                      <a:pt x="1903699" y="160074"/>
                      <a:pt x="1903699" y="161134"/>
                      <a:pt x="1903699" y="161134"/>
                    </a:cubicBezTo>
                    <a:lnTo>
                      <a:pt x="1903699" y="161134"/>
                    </a:lnTo>
                    <a:cubicBezTo>
                      <a:pt x="1903699" y="161134"/>
                      <a:pt x="1903699" y="162194"/>
                      <a:pt x="1903699" y="162194"/>
                    </a:cubicBezTo>
                    <a:lnTo>
                      <a:pt x="1903699" y="162194"/>
                    </a:lnTo>
                    <a:cubicBezTo>
                      <a:pt x="1903699" y="162194"/>
                      <a:pt x="1903699" y="163254"/>
                      <a:pt x="1903699" y="163254"/>
                    </a:cubicBezTo>
                    <a:lnTo>
                      <a:pt x="1903699" y="163254"/>
                    </a:lnTo>
                    <a:cubicBezTo>
                      <a:pt x="1903699" y="163254"/>
                      <a:pt x="1903699" y="164315"/>
                      <a:pt x="1903699" y="164315"/>
                    </a:cubicBezTo>
                    <a:lnTo>
                      <a:pt x="1903699" y="164315"/>
                    </a:lnTo>
                    <a:cubicBezTo>
                      <a:pt x="1903699" y="164315"/>
                      <a:pt x="1903699" y="165374"/>
                      <a:pt x="1903699" y="165374"/>
                    </a:cubicBezTo>
                    <a:lnTo>
                      <a:pt x="1903699" y="165374"/>
                    </a:lnTo>
                    <a:cubicBezTo>
                      <a:pt x="1903699" y="165374"/>
                      <a:pt x="1903699" y="166435"/>
                      <a:pt x="1903699" y="166435"/>
                    </a:cubicBezTo>
                    <a:lnTo>
                      <a:pt x="1903699" y="166435"/>
                    </a:lnTo>
                    <a:cubicBezTo>
                      <a:pt x="1903699" y="166435"/>
                      <a:pt x="1903699" y="167495"/>
                      <a:pt x="1903699" y="167495"/>
                    </a:cubicBezTo>
                    <a:lnTo>
                      <a:pt x="1903699" y="167495"/>
                    </a:lnTo>
                    <a:cubicBezTo>
                      <a:pt x="1903699" y="167495"/>
                      <a:pt x="1903699" y="168555"/>
                      <a:pt x="1903699" y="168555"/>
                    </a:cubicBezTo>
                    <a:lnTo>
                      <a:pt x="1903699" y="168555"/>
                    </a:lnTo>
                    <a:cubicBezTo>
                      <a:pt x="1903699" y="168555"/>
                      <a:pt x="1903699" y="169615"/>
                      <a:pt x="1903699" y="169615"/>
                    </a:cubicBezTo>
                    <a:lnTo>
                      <a:pt x="1933408" y="207778"/>
                    </a:lnTo>
                    <a:cubicBezTo>
                      <a:pt x="1934469" y="209899"/>
                      <a:pt x="1939774" y="210959"/>
                      <a:pt x="1946140" y="210959"/>
                    </a:cubicBezTo>
                    <a:lnTo>
                      <a:pt x="2068159" y="210959"/>
                    </a:lnTo>
                    <a:cubicBezTo>
                      <a:pt x="2073465" y="210959"/>
                      <a:pt x="2076647" y="209899"/>
                      <a:pt x="2075587" y="207778"/>
                    </a:cubicBezTo>
                    <a:cubicBezTo>
                      <a:pt x="2075587" y="207778"/>
                      <a:pt x="2075587" y="206718"/>
                      <a:pt x="2075587" y="206718"/>
                    </a:cubicBezTo>
                    <a:cubicBezTo>
                      <a:pt x="2075587" y="206718"/>
                      <a:pt x="2075587" y="205658"/>
                      <a:pt x="2075587" y="205658"/>
                    </a:cubicBezTo>
                    <a:cubicBezTo>
                      <a:pt x="2075587" y="205658"/>
                      <a:pt x="2075587" y="204598"/>
                      <a:pt x="2075587" y="204598"/>
                    </a:cubicBezTo>
                    <a:cubicBezTo>
                      <a:pt x="2075587" y="204598"/>
                      <a:pt x="2075587" y="203538"/>
                      <a:pt x="2075587" y="203538"/>
                    </a:cubicBezTo>
                    <a:cubicBezTo>
                      <a:pt x="2075587" y="203538"/>
                      <a:pt x="2075587" y="202478"/>
                      <a:pt x="2075587" y="202478"/>
                    </a:cubicBezTo>
                    <a:cubicBezTo>
                      <a:pt x="2075587" y="202478"/>
                      <a:pt x="2075587" y="201418"/>
                      <a:pt x="2075587" y="201418"/>
                    </a:cubicBezTo>
                    <a:cubicBezTo>
                      <a:pt x="2075587" y="201418"/>
                      <a:pt x="2075587" y="200358"/>
                      <a:pt x="2075587" y="200358"/>
                    </a:cubicBezTo>
                    <a:cubicBezTo>
                      <a:pt x="2075587" y="200358"/>
                      <a:pt x="2075587" y="199298"/>
                      <a:pt x="2075587" y="199298"/>
                    </a:cubicBezTo>
                    <a:cubicBezTo>
                      <a:pt x="2075587" y="199298"/>
                      <a:pt x="2075587" y="198237"/>
                      <a:pt x="2075587" y="198237"/>
                    </a:cubicBezTo>
                    <a:cubicBezTo>
                      <a:pt x="2075587" y="198237"/>
                      <a:pt x="2075587" y="197177"/>
                      <a:pt x="2075587" y="197177"/>
                    </a:cubicBezTo>
                    <a:cubicBezTo>
                      <a:pt x="2075587" y="197177"/>
                      <a:pt x="2075587" y="196117"/>
                      <a:pt x="2075587" y="196117"/>
                    </a:cubicBezTo>
                    <a:cubicBezTo>
                      <a:pt x="2075587" y="196117"/>
                      <a:pt x="2075587" y="195057"/>
                      <a:pt x="2075587" y="195057"/>
                    </a:cubicBezTo>
                    <a:cubicBezTo>
                      <a:pt x="2075587" y="195057"/>
                      <a:pt x="2075587" y="193997"/>
                      <a:pt x="2075587" y="193997"/>
                    </a:cubicBezTo>
                    <a:cubicBezTo>
                      <a:pt x="2075587" y="193997"/>
                      <a:pt x="2075587" y="192937"/>
                      <a:pt x="2075587" y="192937"/>
                    </a:cubicBezTo>
                    <a:cubicBezTo>
                      <a:pt x="2075587" y="192937"/>
                      <a:pt x="2075587" y="191877"/>
                      <a:pt x="2075587" y="191877"/>
                    </a:cubicBezTo>
                    <a:cubicBezTo>
                      <a:pt x="2075587" y="191877"/>
                      <a:pt x="2075587" y="190817"/>
                      <a:pt x="2075587" y="190817"/>
                    </a:cubicBezTo>
                    <a:lnTo>
                      <a:pt x="2040572" y="152654"/>
                    </a:lnTo>
                    <a:cubicBezTo>
                      <a:pt x="2039511" y="150533"/>
                      <a:pt x="2033145" y="149473"/>
                      <a:pt x="2027840" y="149473"/>
                    </a:cubicBezTo>
                    <a:lnTo>
                      <a:pt x="2017230" y="149473"/>
                    </a:lnTo>
                    <a:cubicBezTo>
                      <a:pt x="2017230" y="149473"/>
                      <a:pt x="2017230" y="149473"/>
                      <a:pt x="2017230" y="148413"/>
                    </a:cubicBezTo>
                    <a:cubicBezTo>
                      <a:pt x="2017230" y="148413"/>
                      <a:pt x="2017230" y="147353"/>
                      <a:pt x="2017230" y="147353"/>
                    </a:cubicBezTo>
                    <a:cubicBezTo>
                      <a:pt x="2017230" y="147353"/>
                      <a:pt x="2017230" y="146293"/>
                      <a:pt x="2017230" y="146293"/>
                    </a:cubicBezTo>
                    <a:cubicBezTo>
                      <a:pt x="2017230" y="146293"/>
                      <a:pt x="2017230" y="145233"/>
                      <a:pt x="2017230" y="145233"/>
                    </a:cubicBezTo>
                    <a:cubicBezTo>
                      <a:pt x="2017230" y="145233"/>
                      <a:pt x="2017230" y="144173"/>
                      <a:pt x="2017230" y="144173"/>
                    </a:cubicBezTo>
                    <a:cubicBezTo>
                      <a:pt x="2017230" y="144173"/>
                      <a:pt x="2017230" y="143113"/>
                      <a:pt x="2017230" y="143113"/>
                    </a:cubicBezTo>
                    <a:cubicBezTo>
                      <a:pt x="2017230" y="143113"/>
                      <a:pt x="2017230" y="142053"/>
                      <a:pt x="2017230" y="142053"/>
                    </a:cubicBezTo>
                    <a:cubicBezTo>
                      <a:pt x="2017230" y="142053"/>
                      <a:pt x="2017230" y="140992"/>
                      <a:pt x="2017230" y="140992"/>
                    </a:cubicBezTo>
                    <a:cubicBezTo>
                      <a:pt x="2017230" y="140992"/>
                      <a:pt x="2017230" y="139932"/>
                      <a:pt x="2017230" y="139932"/>
                    </a:cubicBezTo>
                    <a:cubicBezTo>
                      <a:pt x="2017230" y="139932"/>
                      <a:pt x="2017230" y="138872"/>
                      <a:pt x="2017230" y="138872"/>
                    </a:cubicBezTo>
                    <a:cubicBezTo>
                      <a:pt x="2017230" y="138872"/>
                      <a:pt x="2017230" y="137812"/>
                      <a:pt x="2017230" y="137812"/>
                    </a:cubicBezTo>
                    <a:cubicBezTo>
                      <a:pt x="2017230" y="137812"/>
                      <a:pt x="2017230" y="136752"/>
                      <a:pt x="2017230" y="136752"/>
                    </a:cubicBezTo>
                    <a:cubicBezTo>
                      <a:pt x="2017230" y="136752"/>
                      <a:pt x="2017230" y="135692"/>
                      <a:pt x="2017230" y="135692"/>
                    </a:cubicBezTo>
                    <a:lnTo>
                      <a:pt x="1987521" y="102829"/>
                    </a:lnTo>
                    <a:lnTo>
                      <a:pt x="2025718" y="102829"/>
                    </a:lnTo>
                    <a:cubicBezTo>
                      <a:pt x="2025718" y="102829"/>
                      <a:pt x="2025718" y="102829"/>
                      <a:pt x="2025718" y="102829"/>
                    </a:cubicBezTo>
                    <a:cubicBezTo>
                      <a:pt x="2025718" y="102829"/>
                      <a:pt x="2025718" y="103889"/>
                      <a:pt x="2025718" y="103889"/>
                    </a:cubicBezTo>
                    <a:cubicBezTo>
                      <a:pt x="2025718" y="103889"/>
                      <a:pt x="2025718" y="104949"/>
                      <a:pt x="2025718" y="104949"/>
                    </a:cubicBezTo>
                    <a:cubicBezTo>
                      <a:pt x="2025718" y="104949"/>
                      <a:pt x="2025718" y="106009"/>
                      <a:pt x="2025718" y="106009"/>
                    </a:cubicBezTo>
                    <a:cubicBezTo>
                      <a:pt x="2025718" y="106009"/>
                      <a:pt x="2025718" y="107069"/>
                      <a:pt x="2025718" y="107069"/>
                    </a:cubicBezTo>
                    <a:cubicBezTo>
                      <a:pt x="2025718" y="107069"/>
                      <a:pt x="2025718" y="108129"/>
                      <a:pt x="2025718" y="108129"/>
                    </a:cubicBezTo>
                    <a:cubicBezTo>
                      <a:pt x="2025718" y="108129"/>
                      <a:pt x="2025718" y="109190"/>
                      <a:pt x="2025718" y="109190"/>
                    </a:cubicBezTo>
                    <a:cubicBezTo>
                      <a:pt x="2025718" y="109190"/>
                      <a:pt x="2025718" y="110250"/>
                      <a:pt x="2025718" y="110250"/>
                    </a:cubicBezTo>
                    <a:cubicBezTo>
                      <a:pt x="2025718" y="110250"/>
                      <a:pt x="2025718" y="111310"/>
                      <a:pt x="2025718" y="111310"/>
                    </a:cubicBezTo>
                    <a:cubicBezTo>
                      <a:pt x="2025718" y="111310"/>
                      <a:pt x="2025718" y="112370"/>
                      <a:pt x="2025718" y="112370"/>
                    </a:cubicBezTo>
                    <a:cubicBezTo>
                      <a:pt x="2025718" y="112370"/>
                      <a:pt x="2025718" y="113430"/>
                      <a:pt x="2025718" y="113430"/>
                    </a:cubicBezTo>
                    <a:cubicBezTo>
                      <a:pt x="2025718" y="113430"/>
                      <a:pt x="2025718" y="114490"/>
                      <a:pt x="2025718" y="114490"/>
                    </a:cubicBezTo>
                    <a:cubicBezTo>
                      <a:pt x="2025718" y="114490"/>
                      <a:pt x="2025718" y="115550"/>
                      <a:pt x="2025718" y="115550"/>
                    </a:cubicBezTo>
                    <a:lnTo>
                      <a:pt x="2062854" y="153714"/>
                    </a:lnTo>
                    <a:cubicBezTo>
                      <a:pt x="2064976" y="155834"/>
                      <a:pt x="2070282" y="156894"/>
                      <a:pt x="2075587" y="156894"/>
                    </a:cubicBezTo>
                    <a:lnTo>
                      <a:pt x="2087258" y="156894"/>
                    </a:lnTo>
                    <a:cubicBezTo>
                      <a:pt x="2087258" y="156894"/>
                      <a:pt x="2087258" y="156894"/>
                      <a:pt x="2087258" y="157954"/>
                    </a:cubicBezTo>
                    <a:cubicBezTo>
                      <a:pt x="2087258" y="157954"/>
                      <a:pt x="2087258" y="159014"/>
                      <a:pt x="2087258" y="159014"/>
                    </a:cubicBezTo>
                    <a:cubicBezTo>
                      <a:pt x="2087258" y="159014"/>
                      <a:pt x="2087258" y="160074"/>
                      <a:pt x="2087258" y="160074"/>
                    </a:cubicBezTo>
                    <a:cubicBezTo>
                      <a:pt x="2087258" y="160074"/>
                      <a:pt x="2087258" y="161134"/>
                      <a:pt x="2087258" y="161134"/>
                    </a:cubicBezTo>
                    <a:cubicBezTo>
                      <a:pt x="2087258" y="161134"/>
                      <a:pt x="2087258" y="162194"/>
                      <a:pt x="2087258" y="162194"/>
                    </a:cubicBezTo>
                    <a:cubicBezTo>
                      <a:pt x="2087258" y="162194"/>
                      <a:pt x="2087258" y="163254"/>
                      <a:pt x="2087258" y="163254"/>
                    </a:cubicBezTo>
                    <a:cubicBezTo>
                      <a:pt x="2087258" y="163254"/>
                      <a:pt x="2087258" y="164315"/>
                      <a:pt x="2087258" y="164315"/>
                    </a:cubicBezTo>
                    <a:cubicBezTo>
                      <a:pt x="2087258" y="164315"/>
                      <a:pt x="2087258" y="165374"/>
                      <a:pt x="2087258" y="165374"/>
                    </a:cubicBezTo>
                    <a:cubicBezTo>
                      <a:pt x="2087258" y="165374"/>
                      <a:pt x="2087258" y="166435"/>
                      <a:pt x="2087258" y="166435"/>
                    </a:cubicBezTo>
                    <a:cubicBezTo>
                      <a:pt x="2087258" y="166435"/>
                      <a:pt x="2087258" y="167495"/>
                      <a:pt x="2087258" y="167495"/>
                    </a:cubicBezTo>
                    <a:cubicBezTo>
                      <a:pt x="2087258" y="167495"/>
                      <a:pt x="2087258" y="168555"/>
                      <a:pt x="2087258" y="168555"/>
                    </a:cubicBezTo>
                    <a:cubicBezTo>
                      <a:pt x="2087258" y="168555"/>
                      <a:pt x="2087258" y="169615"/>
                      <a:pt x="2087258" y="169615"/>
                    </a:cubicBezTo>
                    <a:cubicBezTo>
                      <a:pt x="2087258" y="169615"/>
                      <a:pt x="2087258" y="170675"/>
                      <a:pt x="2087258" y="170675"/>
                    </a:cubicBezTo>
                    <a:lnTo>
                      <a:pt x="2124394" y="208838"/>
                    </a:lnTo>
                    <a:cubicBezTo>
                      <a:pt x="2126516" y="210959"/>
                      <a:pt x="2131821" y="212019"/>
                      <a:pt x="2137127" y="212019"/>
                    </a:cubicBezTo>
                    <a:lnTo>
                      <a:pt x="2263390" y="212019"/>
                    </a:lnTo>
                    <a:cubicBezTo>
                      <a:pt x="2268695" y="212019"/>
                      <a:pt x="2271878" y="210959"/>
                      <a:pt x="2269756" y="208838"/>
                    </a:cubicBezTo>
                    <a:cubicBezTo>
                      <a:pt x="2269756" y="208838"/>
                      <a:pt x="2269756" y="207778"/>
                      <a:pt x="2269756" y="207778"/>
                    </a:cubicBezTo>
                    <a:cubicBezTo>
                      <a:pt x="2269756" y="207778"/>
                      <a:pt x="2269756" y="206718"/>
                      <a:pt x="2269756" y="206718"/>
                    </a:cubicBezTo>
                    <a:cubicBezTo>
                      <a:pt x="2269756" y="206718"/>
                      <a:pt x="2269756" y="205658"/>
                      <a:pt x="2269756" y="205658"/>
                    </a:cubicBezTo>
                    <a:cubicBezTo>
                      <a:pt x="2269756" y="205658"/>
                      <a:pt x="2269756" y="204598"/>
                      <a:pt x="2269756" y="204598"/>
                    </a:cubicBezTo>
                    <a:cubicBezTo>
                      <a:pt x="2269756" y="204598"/>
                      <a:pt x="2269756" y="203538"/>
                      <a:pt x="2269756" y="203538"/>
                    </a:cubicBezTo>
                    <a:cubicBezTo>
                      <a:pt x="2269756" y="203538"/>
                      <a:pt x="2269756" y="202478"/>
                      <a:pt x="2269756" y="202478"/>
                    </a:cubicBezTo>
                    <a:cubicBezTo>
                      <a:pt x="2269756" y="202478"/>
                      <a:pt x="2269756" y="201418"/>
                      <a:pt x="2269756" y="201418"/>
                    </a:cubicBezTo>
                    <a:cubicBezTo>
                      <a:pt x="2269756" y="201418"/>
                      <a:pt x="2269756" y="200358"/>
                      <a:pt x="2269756" y="200358"/>
                    </a:cubicBezTo>
                    <a:cubicBezTo>
                      <a:pt x="2269756" y="200358"/>
                      <a:pt x="2269756" y="199298"/>
                      <a:pt x="2269756" y="199298"/>
                    </a:cubicBezTo>
                    <a:cubicBezTo>
                      <a:pt x="2269756" y="199298"/>
                      <a:pt x="2269756" y="198237"/>
                      <a:pt x="2269756" y="198237"/>
                    </a:cubicBezTo>
                    <a:cubicBezTo>
                      <a:pt x="2269756" y="198237"/>
                      <a:pt x="2269756" y="197177"/>
                      <a:pt x="2269756" y="197177"/>
                    </a:cubicBezTo>
                    <a:cubicBezTo>
                      <a:pt x="2269756" y="197177"/>
                      <a:pt x="2269756" y="196117"/>
                      <a:pt x="2269756" y="196117"/>
                    </a:cubicBezTo>
                    <a:cubicBezTo>
                      <a:pt x="2269756" y="196117"/>
                      <a:pt x="2269756" y="195057"/>
                      <a:pt x="2269756" y="195057"/>
                    </a:cubicBezTo>
                    <a:cubicBezTo>
                      <a:pt x="2269756" y="195057"/>
                      <a:pt x="2269756" y="193997"/>
                      <a:pt x="2269756" y="193997"/>
                    </a:cubicBezTo>
                    <a:cubicBezTo>
                      <a:pt x="2268695" y="212019"/>
                      <a:pt x="2268695" y="210959"/>
                      <a:pt x="2268695" y="210959"/>
                    </a:cubicBezTo>
                    <a:close/>
                    <a:moveTo>
                      <a:pt x="394908" y="109190"/>
                    </a:moveTo>
                    <a:cubicBezTo>
                      <a:pt x="393847" y="108129"/>
                      <a:pt x="391725" y="108129"/>
                      <a:pt x="388542" y="108129"/>
                    </a:cubicBezTo>
                    <a:lnTo>
                      <a:pt x="356711" y="108129"/>
                    </a:lnTo>
                    <a:lnTo>
                      <a:pt x="381115" y="75266"/>
                    </a:lnTo>
                    <a:cubicBezTo>
                      <a:pt x="381115" y="75266"/>
                      <a:pt x="381115" y="74207"/>
                      <a:pt x="381115" y="74207"/>
                    </a:cubicBezTo>
                    <a:lnTo>
                      <a:pt x="381115" y="74207"/>
                    </a:lnTo>
                    <a:cubicBezTo>
                      <a:pt x="381115" y="74207"/>
                      <a:pt x="381115" y="73146"/>
                      <a:pt x="381115" y="73146"/>
                    </a:cubicBezTo>
                    <a:lnTo>
                      <a:pt x="381115" y="73146"/>
                    </a:lnTo>
                    <a:cubicBezTo>
                      <a:pt x="381115" y="73146"/>
                      <a:pt x="381115" y="72086"/>
                      <a:pt x="381115" y="72086"/>
                    </a:cubicBezTo>
                    <a:lnTo>
                      <a:pt x="381115" y="72086"/>
                    </a:lnTo>
                    <a:cubicBezTo>
                      <a:pt x="381115" y="72086"/>
                      <a:pt x="381115" y="71026"/>
                      <a:pt x="381115" y="71026"/>
                    </a:cubicBezTo>
                    <a:lnTo>
                      <a:pt x="381115" y="71026"/>
                    </a:lnTo>
                    <a:cubicBezTo>
                      <a:pt x="381115" y="71026"/>
                      <a:pt x="381115" y="69966"/>
                      <a:pt x="381115" y="69966"/>
                    </a:cubicBezTo>
                    <a:lnTo>
                      <a:pt x="381115" y="69966"/>
                    </a:lnTo>
                    <a:cubicBezTo>
                      <a:pt x="381115" y="69966"/>
                      <a:pt x="381115" y="68906"/>
                      <a:pt x="381115" y="68906"/>
                    </a:cubicBezTo>
                    <a:lnTo>
                      <a:pt x="381115" y="68906"/>
                    </a:lnTo>
                    <a:cubicBezTo>
                      <a:pt x="381115" y="68906"/>
                      <a:pt x="381115" y="67846"/>
                      <a:pt x="381115" y="67846"/>
                    </a:cubicBezTo>
                    <a:lnTo>
                      <a:pt x="381115" y="67846"/>
                    </a:lnTo>
                    <a:cubicBezTo>
                      <a:pt x="381115" y="67846"/>
                      <a:pt x="381115" y="66786"/>
                      <a:pt x="381115" y="66786"/>
                    </a:cubicBezTo>
                    <a:lnTo>
                      <a:pt x="381115" y="66786"/>
                    </a:lnTo>
                    <a:cubicBezTo>
                      <a:pt x="381115" y="66786"/>
                      <a:pt x="381115" y="65726"/>
                      <a:pt x="381115" y="65726"/>
                    </a:cubicBezTo>
                    <a:lnTo>
                      <a:pt x="381115" y="65726"/>
                    </a:lnTo>
                    <a:cubicBezTo>
                      <a:pt x="381115" y="65726"/>
                      <a:pt x="381115" y="64665"/>
                      <a:pt x="381115" y="64665"/>
                    </a:cubicBezTo>
                    <a:lnTo>
                      <a:pt x="381115" y="64665"/>
                    </a:lnTo>
                    <a:cubicBezTo>
                      <a:pt x="381115" y="64665"/>
                      <a:pt x="381115" y="63606"/>
                      <a:pt x="381115" y="63606"/>
                    </a:cubicBezTo>
                    <a:lnTo>
                      <a:pt x="381115" y="63606"/>
                    </a:lnTo>
                    <a:cubicBezTo>
                      <a:pt x="381115" y="63606"/>
                      <a:pt x="381115" y="63606"/>
                      <a:pt x="381115" y="62546"/>
                    </a:cubicBezTo>
                    <a:lnTo>
                      <a:pt x="417190" y="62546"/>
                    </a:lnTo>
                    <a:lnTo>
                      <a:pt x="394908" y="94348"/>
                    </a:lnTo>
                    <a:cubicBezTo>
                      <a:pt x="394908" y="94348"/>
                      <a:pt x="394908" y="95408"/>
                      <a:pt x="394908" y="95408"/>
                    </a:cubicBezTo>
                    <a:lnTo>
                      <a:pt x="394908" y="95408"/>
                    </a:lnTo>
                    <a:cubicBezTo>
                      <a:pt x="394908" y="95408"/>
                      <a:pt x="394908" y="96468"/>
                      <a:pt x="394908" y="96468"/>
                    </a:cubicBezTo>
                    <a:lnTo>
                      <a:pt x="394908" y="96468"/>
                    </a:lnTo>
                    <a:cubicBezTo>
                      <a:pt x="394908" y="96468"/>
                      <a:pt x="394908" y="97528"/>
                      <a:pt x="394908" y="97528"/>
                    </a:cubicBezTo>
                    <a:lnTo>
                      <a:pt x="394908" y="97528"/>
                    </a:lnTo>
                    <a:cubicBezTo>
                      <a:pt x="394908" y="97528"/>
                      <a:pt x="394908" y="98589"/>
                      <a:pt x="394908" y="98589"/>
                    </a:cubicBezTo>
                    <a:lnTo>
                      <a:pt x="394908" y="98589"/>
                    </a:lnTo>
                    <a:cubicBezTo>
                      <a:pt x="394908" y="98589"/>
                      <a:pt x="394908" y="99649"/>
                      <a:pt x="394908" y="99649"/>
                    </a:cubicBezTo>
                    <a:lnTo>
                      <a:pt x="394908" y="99649"/>
                    </a:lnTo>
                    <a:cubicBezTo>
                      <a:pt x="394908" y="99649"/>
                      <a:pt x="394908" y="100709"/>
                      <a:pt x="394908" y="100709"/>
                    </a:cubicBezTo>
                    <a:lnTo>
                      <a:pt x="394908" y="100709"/>
                    </a:lnTo>
                    <a:cubicBezTo>
                      <a:pt x="394908" y="100709"/>
                      <a:pt x="394908" y="101769"/>
                      <a:pt x="394908" y="101769"/>
                    </a:cubicBezTo>
                    <a:lnTo>
                      <a:pt x="394908" y="101769"/>
                    </a:lnTo>
                    <a:cubicBezTo>
                      <a:pt x="394908" y="101769"/>
                      <a:pt x="394908" y="102829"/>
                      <a:pt x="394908" y="102829"/>
                    </a:cubicBezTo>
                    <a:lnTo>
                      <a:pt x="394908" y="102829"/>
                    </a:lnTo>
                    <a:cubicBezTo>
                      <a:pt x="394908" y="102829"/>
                      <a:pt x="394908" y="103889"/>
                      <a:pt x="394908" y="103889"/>
                    </a:cubicBezTo>
                    <a:lnTo>
                      <a:pt x="394908" y="103889"/>
                    </a:lnTo>
                    <a:cubicBezTo>
                      <a:pt x="394908" y="103889"/>
                      <a:pt x="394908" y="104949"/>
                      <a:pt x="394908" y="104949"/>
                    </a:cubicBezTo>
                    <a:lnTo>
                      <a:pt x="394908" y="104949"/>
                    </a:lnTo>
                    <a:cubicBezTo>
                      <a:pt x="394908" y="104949"/>
                      <a:pt x="394908" y="106009"/>
                      <a:pt x="394908" y="106009"/>
                    </a:cubicBezTo>
                    <a:lnTo>
                      <a:pt x="394908" y="106009"/>
                    </a:lnTo>
                    <a:cubicBezTo>
                      <a:pt x="394908" y="106009"/>
                      <a:pt x="394908" y="107069"/>
                      <a:pt x="394908" y="107069"/>
                    </a:cubicBezTo>
                    <a:lnTo>
                      <a:pt x="394908" y="107069"/>
                    </a:lnTo>
                    <a:cubicBezTo>
                      <a:pt x="394908" y="108129"/>
                      <a:pt x="394908" y="109190"/>
                      <a:pt x="394908" y="109190"/>
                    </a:cubicBezTo>
                    <a:lnTo>
                      <a:pt x="394908" y="109190"/>
                    </a:lnTo>
                    <a:cubicBezTo>
                      <a:pt x="394908" y="109190"/>
                      <a:pt x="394908" y="109190"/>
                      <a:pt x="394908" y="109190"/>
                    </a:cubicBezTo>
                    <a:close/>
                    <a:moveTo>
                      <a:pt x="1320130" y="133572"/>
                    </a:moveTo>
                    <a:cubicBezTo>
                      <a:pt x="1320130" y="133572"/>
                      <a:pt x="1320130" y="133572"/>
                      <a:pt x="1320130" y="133572"/>
                    </a:cubicBezTo>
                    <a:lnTo>
                      <a:pt x="1328618" y="167495"/>
                    </a:lnTo>
                    <a:lnTo>
                      <a:pt x="1285116" y="167495"/>
                    </a:lnTo>
                    <a:lnTo>
                      <a:pt x="1285116" y="167495"/>
                    </a:lnTo>
                    <a:cubicBezTo>
                      <a:pt x="1285116" y="167495"/>
                      <a:pt x="1285116" y="167495"/>
                      <a:pt x="1285116" y="167495"/>
                    </a:cubicBezTo>
                    <a:lnTo>
                      <a:pt x="1285116" y="166435"/>
                    </a:lnTo>
                    <a:cubicBezTo>
                      <a:pt x="1285116" y="166435"/>
                      <a:pt x="1285116" y="166435"/>
                      <a:pt x="1285116" y="166435"/>
                    </a:cubicBezTo>
                    <a:lnTo>
                      <a:pt x="1285116" y="165374"/>
                    </a:lnTo>
                    <a:cubicBezTo>
                      <a:pt x="1285116" y="165374"/>
                      <a:pt x="1285116" y="165374"/>
                      <a:pt x="1285116" y="165374"/>
                    </a:cubicBezTo>
                    <a:lnTo>
                      <a:pt x="1285116" y="164315"/>
                    </a:lnTo>
                    <a:cubicBezTo>
                      <a:pt x="1285116" y="164315"/>
                      <a:pt x="1285116" y="164315"/>
                      <a:pt x="1285116" y="164315"/>
                    </a:cubicBezTo>
                    <a:lnTo>
                      <a:pt x="1285116" y="163254"/>
                    </a:lnTo>
                    <a:cubicBezTo>
                      <a:pt x="1285116" y="163254"/>
                      <a:pt x="1285116" y="163254"/>
                      <a:pt x="1285116" y="163254"/>
                    </a:cubicBezTo>
                    <a:lnTo>
                      <a:pt x="1285116" y="162194"/>
                    </a:lnTo>
                    <a:cubicBezTo>
                      <a:pt x="1285116" y="162194"/>
                      <a:pt x="1285116" y="162194"/>
                      <a:pt x="1285116" y="162194"/>
                    </a:cubicBezTo>
                    <a:lnTo>
                      <a:pt x="1285116" y="161134"/>
                    </a:lnTo>
                    <a:cubicBezTo>
                      <a:pt x="1285116" y="161134"/>
                      <a:pt x="1285116" y="161134"/>
                      <a:pt x="1285116" y="161134"/>
                    </a:cubicBezTo>
                    <a:lnTo>
                      <a:pt x="1285116" y="160074"/>
                    </a:lnTo>
                    <a:cubicBezTo>
                      <a:pt x="1285116" y="160074"/>
                      <a:pt x="1285116" y="160074"/>
                      <a:pt x="1285116" y="160074"/>
                    </a:cubicBezTo>
                    <a:lnTo>
                      <a:pt x="1285116" y="159014"/>
                    </a:lnTo>
                    <a:cubicBezTo>
                      <a:pt x="1285116" y="159014"/>
                      <a:pt x="1285116" y="159014"/>
                      <a:pt x="1285116" y="159014"/>
                    </a:cubicBezTo>
                    <a:lnTo>
                      <a:pt x="1285116" y="157954"/>
                    </a:lnTo>
                    <a:cubicBezTo>
                      <a:pt x="1285116" y="157954"/>
                      <a:pt x="1285116" y="157954"/>
                      <a:pt x="1285116" y="157954"/>
                    </a:cubicBezTo>
                    <a:lnTo>
                      <a:pt x="1285116" y="156894"/>
                    </a:lnTo>
                    <a:cubicBezTo>
                      <a:pt x="1285116" y="156894"/>
                      <a:pt x="1285116" y="156894"/>
                      <a:pt x="1285116" y="156894"/>
                    </a:cubicBezTo>
                    <a:lnTo>
                      <a:pt x="1285116" y="155834"/>
                    </a:lnTo>
                    <a:cubicBezTo>
                      <a:pt x="1285116" y="155834"/>
                      <a:pt x="1285116" y="155834"/>
                      <a:pt x="1285116" y="155834"/>
                    </a:cubicBezTo>
                    <a:lnTo>
                      <a:pt x="1285116" y="154774"/>
                    </a:lnTo>
                    <a:cubicBezTo>
                      <a:pt x="1285116" y="154774"/>
                      <a:pt x="1285116" y="154774"/>
                      <a:pt x="1285116" y="154774"/>
                    </a:cubicBezTo>
                    <a:lnTo>
                      <a:pt x="1277689" y="121911"/>
                    </a:lnTo>
                    <a:lnTo>
                      <a:pt x="1320130" y="121911"/>
                    </a:lnTo>
                    <a:cubicBezTo>
                      <a:pt x="1320130" y="121911"/>
                      <a:pt x="1320130" y="121911"/>
                      <a:pt x="1320130" y="121911"/>
                    </a:cubicBezTo>
                    <a:lnTo>
                      <a:pt x="1320130" y="122971"/>
                    </a:lnTo>
                    <a:cubicBezTo>
                      <a:pt x="1320130" y="122971"/>
                      <a:pt x="1320130" y="122971"/>
                      <a:pt x="1320130" y="124031"/>
                    </a:cubicBezTo>
                    <a:lnTo>
                      <a:pt x="1320130" y="125091"/>
                    </a:lnTo>
                    <a:cubicBezTo>
                      <a:pt x="1320130" y="125091"/>
                      <a:pt x="1320130" y="125091"/>
                      <a:pt x="1320130" y="126151"/>
                    </a:cubicBezTo>
                    <a:lnTo>
                      <a:pt x="1320130" y="127211"/>
                    </a:lnTo>
                    <a:cubicBezTo>
                      <a:pt x="1320130" y="127211"/>
                      <a:pt x="1320130" y="127211"/>
                      <a:pt x="1320130" y="128271"/>
                    </a:cubicBezTo>
                    <a:lnTo>
                      <a:pt x="1320130" y="129331"/>
                    </a:lnTo>
                    <a:cubicBezTo>
                      <a:pt x="1320130" y="129331"/>
                      <a:pt x="1320130" y="129331"/>
                      <a:pt x="1320130" y="130391"/>
                    </a:cubicBezTo>
                    <a:lnTo>
                      <a:pt x="1320130" y="131452"/>
                    </a:lnTo>
                    <a:cubicBezTo>
                      <a:pt x="1320130" y="131452"/>
                      <a:pt x="1320130" y="131452"/>
                      <a:pt x="1320130" y="132512"/>
                    </a:cubicBezTo>
                    <a:lnTo>
                      <a:pt x="1320130" y="133572"/>
                    </a:lnTo>
                    <a:cubicBezTo>
                      <a:pt x="1320130" y="133572"/>
                      <a:pt x="1320130" y="133572"/>
                      <a:pt x="1320130" y="134632"/>
                    </a:cubicBezTo>
                    <a:lnTo>
                      <a:pt x="1320130" y="135692"/>
                    </a:lnTo>
                    <a:cubicBezTo>
                      <a:pt x="1320130" y="135692"/>
                      <a:pt x="1320130" y="135692"/>
                      <a:pt x="1320130" y="136752"/>
                    </a:cubicBezTo>
                    <a:lnTo>
                      <a:pt x="1320130" y="137812"/>
                    </a:lnTo>
                    <a:cubicBezTo>
                      <a:pt x="1320130" y="137812"/>
                      <a:pt x="1320130" y="137812"/>
                      <a:pt x="1320130" y="138872"/>
                    </a:cubicBezTo>
                    <a:lnTo>
                      <a:pt x="1320130" y="139932"/>
                    </a:lnTo>
                    <a:cubicBezTo>
                      <a:pt x="1320130" y="139932"/>
                      <a:pt x="1320130" y="139932"/>
                      <a:pt x="1320130" y="140992"/>
                    </a:cubicBezTo>
                    <a:lnTo>
                      <a:pt x="1320130" y="142053"/>
                    </a:lnTo>
                    <a:cubicBezTo>
                      <a:pt x="1320130" y="142053"/>
                      <a:pt x="1320130" y="142053"/>
                      <a:pt x="1320130" y="143113"/>
                    </a:cubicBezTo>
                    <a:lnTo>
                      <a:pt x="1320130" y="144173"/>
                    </a:lnTo>
                    <a:cubicBezTo>
                      <a:pt x="1320130" y="132512"/>
                      <a:pt x="1320130" y="132512"/>
                      <a:pt x="1320130" y="133572"/>
                    </a:cubicBezTo>
                    <a:lnTo>
                      <a:pt x="1320130" y="133572"/>
                    </a:lnTo>
                    <a:close/>
                    <a:moveTo>
                      <a:pt x="924364" y="133572"/>
                    </a:moveTo>
                    <a:lnTo>
                      <a:pt x="924364" y="132512"/>
                    </a:lnTo>
                    <a:cubicBezTo>
                      <a:pt x="924364" y="132512"/>
                      <a:pt x="924364" y="132512"/>
                      <a:pt x="924364" y="132512"/>
                    </a:cubicBezTo>
                    <a:lnTo>
                      <a:pt x="924364" y="131452"/>
                    </a:lnTo>
                    <a:cubicBezTo>
                      <a:pt x="924364" y="131452"/>
                      <a:pt x="924364" y="131452"/>
                      <a:pt x="924364" y="131452"/>
                    </a:cubicBezTo>
                    <a:lnTo>
                      <a:pt x="924364" y="130391"/>
                    </a:lnTo>
                    <a:cubicBezTo>
                      <a:pt x="924364" y="130391"/>
                      <a:pt x="924364" y="130391"/>
                      <a:pt x="924364" y="130391"/>
                    </a:cubicBezTo>
                    <a:lnTo>
                      <a:pt x="924364" y="129331"/>
                    </a:lnTo>
                    <a:cubicBezTo>
                      <a:pt x="924364" y="129331"/>
                      <a:pt x="924364" y="129331"/>
                      <a:pt x="924364" y="129331"/>
                    </a:cubicBezTo>
                    <a:lnTo>
                      <a:pt x="924364" y="128271"/>
                    </a:lnTo>
                    <a:cubicBezTo>
                      <a:pt x="924364" y="128271"/>
                      <a:pt x="924364" y="128271"/>
                      <a:pt x="924364" y="128271"/>
                    </a:cubicBezTo>
                    <a:lnTo>
                      <a:pt x="924364" y="127211"/>
                    </a:lnTo>
                    <a:cubicBezTo>
                      <a:pt x="924364" y="127211"/>
                      <a:pt x="924364" y="127211"/>
                      <a:pt x="924364" y="127211"/>
                    </a:cubicBezTo>
                    <a:lnTo>
                      <a:pt x="924364" y="126151"/>
                    </a:lnTo>
                    <a:cubicBezTo>
                      <a:pt x="924364" y="126151"/>
                      <a:pt x="924364" y="126151"/>
                      <a:pt x="924364" y="126151"/>
                    </a:cubicBezTo>
                    <a:lnTo>
                      <a:pt x="924364" y="125091"/>
                    </a:lnTo>
                    <a:cubicBezTo>
                      <a:pt x="924364" y="125091"/>
                      <a:pt x="924364" y="125091"/>
                      <a:pt x="924364" y="125091"/>
                    </a:cubicBezTo>
                    <a:lnTo>
                      <a:pt x="924364" y="124031"/>
                    </a:lnTo>
                    <a:cubicBezTo>
                      <a:pt x="924364" y="124031"/>
                      <a:pt x="924364" y="124031"/>
                      <a:pt x="924364" y="124031"/>
                    </a:cubicBezTo>
                    <a:lnTo>
                      <a:pt x="924364" y="122971"/>
                    </a:lnTo>
                    <a:cubicBezTo>
                      <a:pt x="924364" y="122971"/>
                      <a:pt x="924364" y="122971"/>
                      <a:pt x="924364" y="122971"/>
                    </a:cubicBezTo>
                    <a:lnTo>
                      <a:pt x="924364" y="121911"/>
                    </a:lnTo>
                    <a:cubicBezTo>
                      <a:pt x="924364" y="121911"/>
                      <a:pt x="924364" y="121911"/>
                      <a:pt x="924364" y="121911"/>
                    </a:cubicBezTo>
                    <a:lnTo>
                      <a:pt x="924364" y="120851"/>
                    </a:lnTo>
                    <a:cubicBezTo>
                      <a:pt x="924364" y="120851"/>
                      <a:pt x="924364" y="120851"/>
                      <a:pt x="924364" y="120851"/>
                    </a:cubicBezTo>
                    <a:lnTo>
                      <a:pt x="966806" y="120851"/>
                    </a:lnTo>
                    <a:lnTo>
                      <a:pt x="963622" y="153714"/>
                    </a:lnTo>
                    <a:cubicBezTo>
                      <a:pt x="963622" y="153714"/>
                      <a:pt x="963622" y="153714"/>
                      <a:pt x="963622" y="153714"/>
                    </a:cubicBezTo>
                    <a:lnTo>
                      <a:pt x="963622" y="154774"/>
                    </a:lnTo>
                    <a:cubicBezTo>
                      <a:pt x="963622" y="154774"/>
                      <a:pt x="963622" y="154774"/>
                      <a:pt x="963622" y="154774"/>
                    </a:cubicBezTo>
                    <a:lnTo>
                      <a:pt x="963622" y="155834"/>
                    </a:lnTo>
                    <a:cubicBezTo>
                      <a:pt x="963622" y="155834"/>
                      <a:pt x="963622" y="155834"/>
                      <a:pt x="963622" y="155834"/>
                    </a:cubicBezTo>
                    <a:lnTo>
                      <a:pt x="963622" y="156894"/>
                    </a:lnTo>
                    <a:cubicBezTo>
                      <a:pt x="963622" y="156894"/>
                      <a:pt x="963622" y="156894"/>
                      <a:pt x="963622" y="156894"/>
                    </a:cubicBezTo>
                    <a:lnTo>
                      <a:pt x="963622" y="157954"/>
                    </a:lnTo>
                    <a:cubicBezTo>
                      <a:pt x="963622" y="157954"/>
                      <a:pt x="963622" y="157954"/>
                      <a:pt x="963622" y="157954"/>
                    </a:cubicBezTo>
                    <a:lnTo>
                      <a:pt x="963622" y="159014"/>
                    </a:lnTo>
                    <a:cubicBezTo>
                      <a:pt x="963622" y="159014"/>
                      <a:pt x="963622" y="159014"/>
                      <a:pt x="963622" y="159014"/>
                    </a:cubicBezTo>
                    <a:lnTo>
                      <a:pt x="963622" y="160074"/>
                    </a:lnTo>
                    <a:cubicBezTo>
                      <a:pt x="963622" y="160074"/>
                      <a:pt x="963622" y="160074"/>
                      <a:pt x="963622" y="160074"/>
                    </a:cubicBezTo>
                    <a:lnTo>
                      <a:pt x="963622" y="161134"/>
                    </a:lnTo>
                    <a:cubicBezTo>
                      <a:pt x="963622" y="161134"/>
                      <a:pt x="963622" y="161134"/>
                      <a:pt x="963622" y="161134"/>
                    </a:cubicBezTo>
                    <a:lnTo>
                      <a:pt x="963622" y="162194"/>
                    </a:lnTo>
                    <a:cubicBezTo>
                      <a:pt x="963622" y="162194"/>
                      <a:pt x="963622" y="162194"/>
                      <a:pt x="963622" y="162194"/>
                    </a:cubicBezTo>
                    <a:lnTo>
                      <a:pt x="963622" y="163254"/>
                    </a:lnTo>
                    <a:cubicBezTo>
                      <a:pt x="963622" y="163254"/>
                      <a:pt x="963622" y="163254"/>
                      <a:pt x="963622" y="163254"/>
                    </a:cubicBezTo>
                    <a:lnTo>
                      <a:pt x="963622" y="164315"/>
                    </a:lnTo>
                    <a:cubicBezTo>
                      <a:pt x="963622" y="164315"/>
                      <a:pt x="963622" y="164315"/>
                      <a:pt x="963622" y="164315"/>
                    </a:cubicBezTo>
                    <a:lnTo>
                      <a:pt x="963622" y="165374"/>
                    </a:lnTo>
                    <a:cubicBezTo>
                      <a:pt x="963622" y="165374"/>
                      <a:pt x="963622" y="165374"/>
                      <a:pt x="963622" y="165374"/>
                    </a:cubicBezTo>
                    <a:lnTo>
                      <a:pt x="963622" y="166435"/>
                    </a:lnTo>
                    <a:cubicBezTo>
                      <a:pt x="963622" y="166435"/>
                      <a:pt x="963622" y="166435"/>
                      <a:pt x="963622" y="166435"/>
                    </a:cubicBezTo>
                    <a:lnTo>
                      <a:pt x="963622" y="166435"/>
                    </a:lnTo>
                    <a:lnTo>
                      <a:pt x="919059" y="166435"/>
                    </a:lnTo>
                    <a:lnTo>
                      <a:pt x="924364" y="133572"/>
                    </a:lnTo>
                    <a:cubicBezTo>
                      <a:pt x="924364" y="133572"/>
                      <a:pt x="924364" y="133572"/>
                      <a:pt x="924364" y="133572"/>
                    </a:cubicBezTo>
                    <a:close/>
                    <a:moveTo>
                      <a:pt x="546636" y="74207"/>
                    </a:moveTo>
                    <a:lnTo>
                      <a:pt x="546636" y="74207"/>
                    </a:lnTo>
                    <a:cubicBezTo>
                      <a:pt x="546636" y="73146"/>
                      <a:pt x="546636" y="73146"/>
                      <a:pt x="546636" y="73146"/>
                    </a:cubicBezTo>
                    <a:lnTo>
                      <a:pt x="546636" y="73146"/>
                    </a:lnTo>
                    <a:cubicBezTo>
                      <a:pt x="546636" y="73146"/>
                      <a:pt x="546636" y="72086"/>
                      <a:pt x="546636" y="72086"/>
                    </a:cubicBezTo>
                    <a:lnTo>
                      <a:pt x="546636" y="72086"/>
                    </a:lnTo>
                    <a:cubicBezTo>
                      <a:pt x="546636" y="72086"/>
                      <a:pt x="546636" y="71026"/>
                      <a:pt x="546636" y="71026"/>
                    </a:cubicBezTo>
                    <a:lnTo>
                      <a:pt x="546636" y="71026"/>
                    </a:lnTo>
                    <a:cubicBezTo>
                      <a:pt x="546636" y="71026"/>
                      <a:pt x="546636" y="69966"/>
                      <a:pt x="546636" y="69966"/>
                    </a:cubicBezTo>
                    <a:lnTo>
                      <a:pt x="546636" y="69966"/>
                    </a:lnTo>
                    <a:cubicBezTo>
                      <a:pt x="546636" y="69966"/>
                      <a:pt x="546636" y="68906"/>
                      <a:pt x="546636" y="68906"/>
                    </a:cubicBezTo>
                    <a:lnTo>
                      <a:pt x="546636" y="68906"/>
                    </a:lnTo>
                    <a:cubicBezTo>
                      <a:pt x="546636" y="68906"/>
                      <a:pt x="546636" y="67846"/>
                      <a:pt x="546636" y="67846"/>
                    </a:cubicBezTo>
                    <a:lnTo>
                      <a:pt x="546636" y="67846"/>
                    </a:lnTo>
                    <a:cubicBezTo>
                      <a:pt x="546636" y="67846"/>
                      <a:pt x="546636" y="66786"/>
                      <a:pt x="546636" y="66786"/>
                    </a:cubicBezTo>
                    <a:lnTo>
                      <a:pt x="546636" y="66786"/>
                    </a:lnTo>
                    <a:cubicBezTo>
                      <a:pt x="546636" y="66786"/>
                      <a:pt x="546636" y="65726"/>
                      <a:pt x="546636" y="65726"/>
                    </a:cubicBezTo>
                    <a:lnTo>
                      <a:pt x="546636" y="65726"/>
                    </a:lnTo>
                    <a:cubicBezTo>
                      <a:pt x="546636" y="65726"/>
                      <a:pt x="546636" y="64665"/>
                      <a:pt x="546636" y="64665"/>
                    </a:cubicBezTo>
                    <a:lnTo>
                      <a:pt x="546636" y="64665"/>
                    </a:lnTo>
                    <a:cubicBezTo>
                      <a:pt x="546636" y="64665"/>
                      <a:pt x="546636" y="63606"/>
                      <a:pt x="546636" y="63606"/>
                    </a:cubicBezTo>
                    <a:lnTo>
                      <a:pt x="546636" y="63606"/>
                    </a:lnTo>
                    <a:cubicBezTo>
                      <a:pt x="546636" y="63606"/>
                      <a:pt x="546636" y="63606"/>
                      <a:pt x="546636" y="62546"/>
                    </a:cubicBezTo>
                    <a:lnTo>
                      <a:pt x="583772" y="62546"/>
                    </a:lnTo>
                    <a:lnTo>
                      <a:pt x="567857" y="94348"/>
                    </a:lnTo>
                    <a:cubicBezTo>
                      <a:pt x="567857" y="94348"/>
                      <a:pt x="567857" y="95408"/>
                      <a:pt x="567857" y="95408"/>
                    </a:cubicBezTo>
                    <a:lnTo>
                      <a:pt x="567857" y="95408"/>
                    </a:lnTo>
                    <a:cubicBezTo>
                      <a:pt x="567857" y="95408"/>
                      <a:pt x="567857" y="96468"/>
                      <a:pt x="567857" y="96468"/>
                    </a:cubicBezTo>
                    <a:lnTo>
                      <a:pt x="567857" y="96468"/>
                    </a:lnTo>
                    <a:cubicBezTo>
                      <a:pt x="567857" y="96468"/>
                      <a:pt x="567857" y="97528"/>
                      <a:pt x="567857" y="97528"/>
                    </a:cubicBezTo>
                    <a:lnTo>
                      <a:pt x="567857" y="97528"/>
                    </a:lnTo>
                    <a:cubicBezTo>
                      <a:pt x="567857" y="97528"/>
                      <a:pt x="567857" y="98589"/>
                      <a:pt x="567857" y="98589"/>
                    </a:cubicBezTo>
                    <a:lnTo>
                      <a:pt x="567857" y="98589"/>
                    </a:lnTo>
                    <a:cubicBezTo>
                      <a:pt x="567857" y="98589"/>
                      <a:pt x="567857" y="99649"/>
                      <a:pt x="567857" y="99649"/>
                    </a:cubicBezTo>
                    <a:lnTo>
                      <a:pt x="567857" y="99649"/>
                    </a:lnTo>
                    <a:cubicBezTo>
                      <a:pt x="567857" y="99649"/>
                      <a:pt x="567857" y="100709"/>
                      <a:pt x="567857" y="100709"/>
                    </a:cubicBezTo>
                    <a:lnTo>
                      <a:pt x="567857" y="100709"/>
                    </a:lnTo>
                    <a:cubicBezTo>
                      <a:pt x="567857" y="100709"/>
                      <a:pt x="567857" y="101769"/>
                      <a:pt x="567857" y="101769"/>
                    </a:cubicBezTo>
                    <a:lnTo>
                      <a:pt x="567857" y="101769"/>
                    </a:lnTo>
                    <a:cubicBezTo>
                      <a:pt x="567857" y="101769"/>
                      <a:pt x="567857" y="102829"/>
                      <a:pt x="567857" y="102829"/>
                    </a:cubicBezTo>
                    <a:lnTo>
                      <a:pt x="567857" y="102829"/>
                    </a:lnTo>
                    <a:cubicBezTo>
                      <a:pt x="567857" y="102829"/>
                      <a:pt x="567857" y="103889"/>
                      <a:pt x="567857" y="103889"/>
                    </a:cubicBezTo>
                    <a:lnTo>
                      <a:pt x="567857" y="103889"/>
                    </a:lnTo>
                    <a:cubicBezTo>
                      <a:pt x="567857" y="103889"/>
                      <a:pt x="567857" y="104949"/>
                      <a:pt x="567857" y="104949"/>
                    </a:cubicBezTo>
                    <a:lnTo>
                      <a:pt x="567857" y="104949"/>
                    </a:lnTo>
                    <a:cubicBezTo>
                      <a:pt x="567857" y="104949"/>
                      <a:pt x="567857" y="106009"/>
                      <a:pt x="567857" y="106009"/>
                    </a:cubicBezTo>
                    <a:lnTo>
                      <a:pt x="567857" y="106009"/>
                    </a:lnTo>
                    <a:cubicBezTo>
                      <a:pt x="567857" y="106009"/>
                      <a:pt x="567857" y="107069"/>
                      <a:pt x="567857" y="107069"/>
                    </a:cubicBezTo>
                    <a:lnTo>
                      <a:pt x="567857" y="107069"/>
                    </a:lnTo>
                    <a:cubicBezTo>
                      <a:pt x="567857" y="107069"/>
                      <a:pt x="567857" y="107069"/>
                      <a:pt x="567857" y="107069"/>
                    </a:cubicBezTo>
                    <a:cubicBezTo>
                      <a:pt x="566796" y="107069"/>
                      <a:pt x="565735" y="107069"/>
                      <a:pt x="564674" y="107069"/>
                    </a:cubicBezTo>
                    <a:lnTo>
                      <a:pt x="528598" y="107069"/>
                    </a:lnTo>
                    <a:lnTo>
                      <a:pt x="546636" y="74207"/>
                    </a:lnTo>
                    <a:cubicBezTo>
                      <a:pt x="546636" y="75266"/>
                      <a:pt x="546636" y="74207"/>
                      <a:pt x="546636" y="74207"/>
                    </a:cubicBezTo>
                    <a:close/>
                    <a:moveTo>
                      <a:pt x="712157" y="74207"/>
                    </a:moveTo>
                    <a:lnTo>
                      <a:pt x="712157" y="74207"/>
                    </a:lnTo>
                    <a:cubicBezTo>
                      <a:pt x="712157" y="73146"/>
                      <a:pt x="712157" y="73146"/>
                      <a:pt x="712157" y="73146"/>
                    </a:cubicBezTo>
                    <a:lnTo>
                      <a:pt x="712157" y="73146"/>
                    </a:lnTo>
                    <a:cubicBezTo>
                      <a:pt x="712157" y="73146"/>
                      <a:pt x="712157" y="72086"/>
                      <a:pt x="712157" y="72086"/>
                    </a:cubicBezTo>
                    <a:lnTo>
                      <a:pt x="712157" y="72086"/>
                    </a:lnTo>
                    <a:cubicBezTo>
                      <a:pt x="712157" y="72086"/>
                      <a:pt x="712157" y="71026"/>
                      <a:pt x="712157" y="71026"/>
                    </a:cubicBezTo>
                    <a:lnTo>
                      <a:pt x="712157" y="71026"/>
                    </a:lnTo>
                    <a:cubicBezTo>
                      <a:pt x="712157" y="71026"/>
                      <a:pt x="712157" y="69966"/>
                      <a:pt x="712157" y="69966"/>
                    </a:cubicBezTo>
                    <a:lnTo>
                      <a:pt x="712157" y="69966"/>
                    </a:lnTo>
                    <a:cubicBezTo>
                      <a:pt x="712157" y="69966"/>
                      <a:pt x="712157" y="68906"/>
                      <a:pt x="712157" y="68906"/>
                    </a:cubicBezTo>
                    <a:lnTo>
                      <a:pt x="712157" y="68906"/>
                    </a:lnTo>
                    <a:cubicBezTo>
                      <a:pt x="712157" y="68906"/>
                      <a:pt x="712157" y="67846"/>
                      <a:pt x="712157" y="67846"/>
                    </a:cubicBezTo>
                    <a:lnTo>
                      <a:pt x="712157" y="67846"/>
                    </a:lnTo>
                    <a:cubicBezTo>
                      <a:pt x="712157" y="67846"/>
                      <a:pt x="712157" y="66786"/>
                      <a:pt x="712157" y="66786"/>
                    </a:cubicBezTo>
                    <a:lnTo>
                      <a:pt x="712157" y="66786"/>
                    </a:lnTo>
                    <a:cubicBezTo>
                      <a:pt x="712157" y="66786"/>
                      <a:pt x="712157" y="65726"/>
                      <a:pt x="712157" y="65726"/>
                    </a:cubicBezTo>
                    <a:lnTo>
                      <a:pt x="712157" y="65726"/>
                    </a:lnTo>
                    <a:cubicBezTo>
                      <a:pt x="712157" y="65726"/>
                      <a:pt x="712157" y="64665"/>
                      <a:pt x="712157" y="64665"/>
                    </a:cubicBezTo>
                    <a:lnTo>
                      <a:pt x="712157" y="64665"/>
                    </a:lnTo>
                    <a:cubicBezTo>
                      <a:pt x="712157" y="64665"/>
                      <a:pt x="712157" y="63606"/>
                      <a:pt x="712157" y="63606"/>
                    </a:cubicBezTo>
                    <a:lnTo>
                      <a:pt x="712157" y="63606"/>
                    </a:lnTo>
                    <a:cubicBezTo>
                      <a:pt x="712157" y="63606"/>
                      <a:pt x="712157" y="63606"/>
                      <a:pt x="712157" y="62546"/>
                    </a:cubicBezTo>
                    <a:lnTo>
                      <a:pt x="750355" y="62546"/>
                    </a:lnTo>
                    <a:lnTo>
                      <a:pt x="739744" y="94348"/>
                    </a:lnTo>
                    <a:cubicBezTo>
                      <a:pt x="739744" y="94348"/>
                      <a:pt x="739744" y="94348"/>
                      <a:pt x="739744" y="95408"/>
                    </a:cubicBezTo>
                    <a:lnTo>
                      <a:pt x="739744" y="96468"/>
                    </a:lnTo>
                    <a:cubicBezTo>
                      <a:pt x="739744" y="96468"/>
                      <a:pt x="739744" y="96468"/>
                      <a:pt x="739744" y="97528"/>
                    </a:cubicBezTo>
                    <a:lnTo>
                      <a:pt x="739744" y="98589"/>
                    </a:lnTo>
                    <a:cubicBezTo>
                      <a:pt x="739744" y="98589"/>
                      <a:pt x="739744" y="98589"/>
                      <a:pt x="739744" y="99649"/>
                    </a:cubicBezTo>
                    <a:lnTo>
                      <a:pt x="739744" y="100709"/>
                    </a:lnTo>
                    <a:cubicBezTo>
                      <a:pt x="739744" y="100709"/>
                      <a:pt x="739744" y="100709"/>
                      <a:pt x="739744" y="101769"/>
                    </a:cubicBezTo>
                    <a:lnTo>
                      <a:pt x="739744" y="102829"/>
                    </a:lnTo>
                    <a:cubicBezTo>
                      <a:pt x="739744" y="102829"/>
                      <a:pt x="739744" y="102829"/>
                      <a:pt x="739744" y="103889"/>
                    </a:cubicBezTo>
                    <a:lnTo>
                      <a:pt x="739744" y="104949"/>
                    </a:lnTo>
                    <a:cubicBezTo>
                      <a:pt x="739744" y="104949"/>
                      <a:pt x="739744" y="104949"/>
                      <a:pt x="739744" y="106009"/>
                    </a:cubicBezTo>
                    <a:lnTo>
                      <a:pt x="739744" y="107069"/>
                    </a:lnTo>
                    <a:cubicBezTo>
                      <a:pt x="739744" y="107069"/>
                      <a:pt x="739744" y="107069"/>
                      <a:pt x="739744" y="108129"/>
                    </a:cubicBezTo>
                    <a:lnTo>
                      <a:pt x="739744" y="109190"/>
                    </a:lnTo>
                    <a:cubicBezTo>
                      <a:pt x="739744" y="109190"/>
                      <a:pt x="739744" y="109190"/>
                      <a:pt x="739744" y="110250"/>
                    </a:cubicBezTo>
                    <a:lnTo>
                      <a:pt x="739744" y="111310"/>
                    </a:lnTo>
                    <a:cubicBezTo>
                      <a:pt x="739744" y="111310"/>
                      <a:pt x="739744" y="111310"/>
                      <a:pt x="739744" y="112370"/>
                    </a:cubicBezTo>
                    <a:lnTo>
                      <a:pt x="739744" y="113430"/>
                    </a:lnTo>
                    <a:cubicBezTo>
                      <a:pt x="739744" y="113430"/>
                      <a:pt x="739744" y="114490"/>
                      <a:pt x="739744" y="114490"/>
                    </a:cubicBezTo>
                    <a:lnTo>
                      <a:pt x="739744" y="115550"/>
                    </a:lnTo>
                    <a:cubicBezTo>
                      <a:pt x="739744" y="115550"/>
                      <a:pt x="739744" y="116610"/>
                      <a:pt x="739744" y="116610"/>
                    </a:cubicBezTo>
                    <a:lnTo>
                      <a:pt x="739744" y="117670"/>
                    </a:lnTo>
                    <a:cubicBezTo>
                      <a:pt x="739744" y="117670"/>
                      <a:pt x="739744" y="117670"/>
                      <a:pt x="739744" y="118730"/>
                    </a:cubicBezTo>
                    <a:lnTo>
                      <a:pt x="739744" y="119791"/>
                    </a:lnTo>
                    <a:cubicBezTo>
                      <a:pt x="739744" y="119791"/>
                      <a:pt x="739744" y="119791"/>
                      <a:pt x="739744" y="119791"/>
                    </a:cubicBezTo>
                    <a:cubicBezTo>
                      <a:pt x="739744" y="119791"/>
                      <a:pt x="739744" y="119791"/>
                      <a:pt x="739744" y="119791"/>
                    </a:cubicBezTo>
                    <a:lnTo>
                      <a:pt x="699425" y="119791"/>
                    </a:lnTo>
                    <a:lnTo>
                      <a:pt x="712157" y="74207"/>
                    </a:lnTo>
                    <a:cubicBezTo>
                      <a:pt x="713218" y="75266"/>
                      <a:pt x="712157" y="74207"/>
                      <a:pt x="712157" y="74207"/>
                    </a:cubicBezTo>
                    <a:close/>
                    <a:moveTo>
                      <a:pt x="913754" y="91168"/>
                    </a:moveTo>
                    <a:lnTo>
                      <a:pt x="913754" y="91168"/>
                    </a:lnTo>
                    <a:cubicBezTo>
                      <a:pt x="913754" y="92228"/>
                      <a:pt x="913754" y="92228"/>
                      <a:pt x="913754" y="92228"/>
                    </a:cubicBezTo>
                    <a:lnTo>
                      <a:pt x="913754" y="93288"/>
                    </a:lnTo>
                    <a:cubicBezTo>
                      <a:pt x="913754" y="93288"/>
                      <a:pt x="913754" y="93288"/>
                      <a:pt x="913754" y="93288"/>
                    </a:cubicBezTo>
                    <a:lnTo>
                      <a:pt x="913754" y="94348"/>
                    </a:lnTo>
                    <a:cubicBezTo>
                      <a:pt x="913754" y="94348"/>
                      <a:pt x="913754" y="94348"/>
                      <a:pt x="913754" y="94348"/>
                    </a:cubicBezTo>
                    <a:lnTo>
                      <a:pt x="913754" y="95408"/>
                    </a:lnTo>
                    <a:cubicBezTo>
                      <a:pt x="913754" y="95408"/>
                      <a:pt x="913754" y="95408"/>
                      <a:pt x="913754" y="95408"/>
                    </a:cubicBezTo>
                    <a:lnTo>
                      <a:pt x="913754" y="96468"/>
                    </a:lnTo>
                    <a:cubicBezTo>
                      <a:pt x="913754" y="96468"/>
                      <a:pt x="913754" y="96468"/>
                      <a:pt x="913754" y="96468"/>
                    </a:cubicBezTo>
                    <a:lnTo>
                      <a:pt x="913754" y="97528"/>
                    </a:lnTo>
                    <a:cubicBezTo>
                      <a:pt x="913754" y="97528"/>
                      <a:pt x="913754" y="97528"/>
                      <a:pt x="913754" y="97528"/>
                    </a:cubicBezTo>
                    <a:lnTo>
                      <a:pt x="913754" y="98589"/>
                    </a:lnTo>
                    <a:cubicBezTo>
                      <a:pt x="913754" y="98589"/>
                      <a:pt x="913754" y="98589"/>
                      <a:pt x="913754" y="98589"/>
                    </a:cubicBezTo>
                    <a:lnTo>
                      <a:pt x="913754" y="99649"/>
                    </a:lnTo>
                    <a:cubicBezTo>
                      <a:pt x="913754" y="99649"/>
                      <a:pt x="913754" y="99649"/>
                      <a:pt x="913754" y="99649"/>
                    </a:cubicBezTo>
                    <a:lnTo>
                      <a:pt x="913754" y="100709"/>
                    </a:lnTo>
                    <a:cubicBezTo>
                      <a:pt x="913754" y="100709"/>
                      <a:pt x="913754" y="100709"/>
                      <a:pt x="913754" y="100709"/>
                    </a:cubicBezTo>
                    <a:lnTo>
                      <a:pt x="913754" y="101769"/>
                    </a:lnTo>
                    <a:cubicBezTo>
                      <a:pt x="913754" y="101769"/>
                      <a:pt x="913754" y="101769"/>
                      <a:pt x="913754" y="101769"/>
                    </a:cubicBezTo>
                    <a:lnTo>
                      <a:pt x="913754" y="102829"/>
                    </a:lnTo>
                    <a:cubicBezTo>
                      <a:pt x="913754" y="102829"/>
                      <a:pt x="913754" y="102829"/>
                      <a:pt x="913754" y="102829"/>
                    </a:cubicBezTo>
                    <a:lnTo>
                      <a:pt x="913754" y="103889"/>
                    </a:lnTo>
                    <a:cubicBezTo>
                      <a:pt x="913754" y="103889"/>
                      <a:pt x="913754" y="103889"/>
                      <a:pt x="913754" y="103889"/>
                    </a:cubicBezTo>
                    <a:lnTo>
                      <a:pt x="872374" y="103889"/>
                    </a:lnTo>
                    <a:lnTo>
                      <a:pt x="878740" y="71026"/>
                    </a:lnTo>
                    <a:cubicBezTo>
                      <a:pt x="878740" y="71026"/>
                      <a:pt x="878740" y="71026"/>
                      <a:pt x="878740" y="71026"/>
                    </a:cubicBezTo>
                    <a:lnTo>
                      <a:pt x="878740" y="69966"/>
                    </a:lnTo>
                    <a:cubicBezTo>
                      <a:pt x="878740" y="69966"/>
                      <a:pt x="878740" y="69966"/>
                      <a:pt x="878740" y="69966"/>
                    </a:cubicBezTo>
                    <a:lnTo>
                      <a:pt x="878740" y="68906"/>
                    </a:lnTo>
                    <a:cubicBezTo>
                      <a:pt x="878740" y="68906"/>
                      <a:pt x="878740" y="68906"/>
                      <a:pt x="878740" y="68906"/>
                    </a:cubicBezTo>
                    <a:lnTo>
                      <a:pt x="878740" y="67846"/>
                    </a:lnTo>
                    <a:cubicBezTo>
                      <a:pt x="878740" y="67846"/>
                      <a:pt x="878740" y="67846"/>
                      <a:pt x="878740" y="67846"/>
                    </a:cubicBezTo>
                    <a:lnTo>
                      <a:pt x="878740" y="66786"/>
                    </a:lnTo>
                    <a:cubicBezTo>
                      <a:pt x="878740" y="66786"/>
                      <a:pt x="878740" y="66786"/>
                      <a:pt x="878740" y="66786"/>
                    </a:cubicBezTo>
                    <a:lnTo>
                      <a:pt x="878740" y="65726"/>
                    </a:lnTo>
                    <a:cubicBezTo>
                      <a:pt x="878740" y="65726"/>
                      <a:pt x="878740" y="65726"/>
                      <a:pt x="878740" y="65726"/>
                    </a:cubicBezTo>
                    <a:lnTo>
                      <a:pt x="878740" y="64665"/>
                    </a:lnTo>
                    <a:cubicBezTo>
                      <a:pt x="878740" y="64665"/>
                      <a:pt x="878740" y="64665"/>
                      <a:pt x="878740" y="64665"/>
                    </a:cubicBezTo>
                    <a:lnTo>
                      <a:pt x="878740" y="63606"/>
                    </a:lnTo>
                    <a:cubicBezTo>
                      <a:pt x="878740" y="63606"/>
                      <a:pt x="878740" y="63606"/>
                      <a:pt x="878740" y="63606"/>
                    </a:cubicBezTo>
                    <a:lnTo>
                      <a:pt x="878740" y="62546"/>
                    </a:lnTo>
                    <a:cubicBezTo>
                      <a:pt x="878740" y="62546"/>
                      <a:pt x="878740" y="62546"/>
                      <a:pt x="878740" y="62546"/>
                    </a:cubicBezTo>
                    <a:lnTo>
                      <a:pt x="878740" y="61485"/>
                    </a:lnTo>
                    <a:cubicBezTo>
                      <a:pt x="878740" y="61485"/>
                      <a:pt x="878740" y="61485"/>
                      <a:pt x="878740" y="61485"/>
                    </a:cubicBezTo>
                    <a:lnTo>
                      <a:pt x="878740" y="60425"/>
                    </a:lnTo>
                    <a:cubicBezTo>
                      <a:pt x="878740" y="60425"/>
                      <a:pt x="878740" y="60425"/>
                      <a:pt x="878740" y="60425"/>
                    </a:cubicBezTo>
                    <a:lnTo>
                      <a:pt x="878740" y="59365"/>
                    </a:lnTo>
                    <a:cubicBezTo>
                      <a:pt x="878740" y="59365"/>
                      <a:pt x="878740" y="59365"/>
                      <a:pt x="878740" y="59365"/>
                    </a:cubicBezTo>
                    <a:lnTo>
                      <a:pt x="878740" y="59365"/>
                    </a:lnTo>
                    <a:lnTo>
                      <a:pt x="917998" y="59365"/>
                    </a:lnTo>
                    <a:lnTo>
                      <a:pt x="913754" y="91168"/>
                    </a:lnTo>
                    <a:cubicBezTo>
                      <a:pt x="912693" y="91168"/>
                      <a:pt x="913754" y="91168"/>
                      <a:pt x="913754" y="91168"/>
                    </a:cubicBezTo>
                    <a:close/>
                    <a:moveTo>
                      <a:pt x="1216149" y="91168"/>
                    </a:moveTo>
                    <a:cubicBezTo>
                      <a:pt x="1216149" y="91168"/>
                      <a:pt x="1216149" y="91168"/>
                      <a:pt x="1216149" y="91168"/>
                    </a:cubicBezTo>
                    <a:lnTo>
                      <a:pt x="1210844" y="58305"/>
                    </a:lnTo>
                    <a:lnTo>
                      <a:pt x="1250102" y="58305"/>
                    </a:lnTo>
                    <a:lnTo>
                      <a:pt x="1250102" y="58305"/>
                    </a:lnTo>
                    <a:cubicBezTo>
                      <a:pt x="1250102" y="58305"/>
                      <a:pt x="1250102" y="58305"/>
                      <a:pt x="1250102" y="58305"/>
                    </a:cubicBezTo>
                    <a:lnTo>
                      <a:pt x="1250102" y="59365"/>
                    </a:lnTo>
                    <a:cubicBezTo>
                      <a:pt x="1250102" y="59365"/>
                      <a:pt x="1250102" y="59365"/>
                      <a:pt x="1250102" y="59365"/>
                    </a:cubicBezTo>
                    <a:lnTo>
                      <a:pt x="1250102" y="60425"/>
                    </a:lnTo>
                    <a:cubicBezTo>
                      <a:pt x="1250102" y="60425"/>
                      <a:pt x="1250102" y="60425"/>
                      <a:pt x="1250102" y="60425"/>
                    </a:cubicBezTo>
                    <a:lnTo>
                      <a:pt x="1250102" y="61485"/>
                    </a:lnTo>
                    <a:cubicBezTo>
                      <a:pt x="1250102" y="61485"/>
                      <a:pt x="1250102" y="61485"/>
                      <a:pt x="1250102" y="61485"/>
                    </a:cubicBezTo>
                    <a:lnTo>
                      <a:pt x="1250102" y="62546"/>
                    </a:lnTo>
                    <a:cubicBezTo>
                      <a:pt x="1250102" y="62546"/>
                      <a:pt x="1250102" y="62546"/>
                      <a:pt x="1250102" y="62546"/>
                    </a:cubicBezTo>
                    <a:lnTo>
                      <a:pt x="1250102" y="63606"/>
                    </a:lnTo>
                    <a:cubicBezTo>
                      <a:pt x="1250102" y="63606"/>
                      <a:pt x="1250102" y="63606"/>
                      <a:pt x="1250102" y="63606"/>
                    </a:cubicBezTo>
                    <a:lnTo>
                      <a:pt x="1250102" y="64665"/>
                    </a:lnTo>
                    <a:cubicBezTo>
                      <a:pt x="1250102" y="64665"/>
                      <a:pt x="1250102" y="64665"/>
                      <a:pt x="1250102" y="64665"/>
                    </a:cubicBezTo>
                    <a:lnTo>
                      <a:pt x="1250102" y="65726"/>
                    </a:lnTo>
                    <a:cubicBezTo>
                      <a:pt x="1250102" y="65726"/>
                      <a:pt x="1250102" y="65726"/>
                      <a:pt x="1250102" y="65726"/>
                    </a:cubicBezTo>
                    <a:lnTo>
                      <a:pt x="1250102" y="66786"/>
                    </a:lnTo>
                    <a:cubicBezTo>
                      <a:pt x="1250102" y="66786"/>
                      <a:pt x="1250102" y="66786"/>
                      <a:pt x="1250102" y="66786"/>
                    </a:cubicBezTo>
                    <a:lnTo>
                      <a:pt x="1250102" y="67846"/>
                    </a:lnTo>
                    <a:cubicBezTo>
                      <a:pt x="1250102" y="67846"/>
                      <a:pt x="1250102" y="67846"/>
                      <a:pt x="1250102" y="67846"/>
                    </a:cubicBezTo>
                    <a:lnTo>
                      <a:pt x="1250102" y="68906"/>
                    </a:lnTo>
                    <a:cubicBezTo>
                      <a:pt x="1250102" y="68906"/>
                      <a:pt x="1250102" y="68906"/>
                      <a:pt x="1250102" y="68906"/>
                    </a:cubicBezTo>
                    <a:lnTo>
                      <a:pt x="1250102" y="69966"/>
                    </a:lnTo>
                    <a:cubicBezTo>
                      <a:pt x="1250102" y="69966"/>
                      <a:pt x="1250102" y="69966"/>
                      <a:pt x="1250102" y="69966"/>
                    </a:cubicBezTo>
                    <a:lnTo>
                      <a:pt x="1256468" y="102829"/>
                    </a:lnTo>
                    <a:lnTo>
                      <a:pt x="1215088" y="102829"/>
                    </a:lnTo>
                    <a:cubicBezTo>
                      <a:pt x="1215088" y="102829"/>
                      <a:pt x="1215088" y="102829"/>
                      <a:pt x="1215088" y="102829"/>
                    </a:cubicBezTo>
                    <a:lnTo>
                      <a:pt x="1215088" y="101769"/>
                    </a:lnTo>
                    <a:cubicBezTo>
                      <a:pt x="1215088" y="101769"/>
                      <a:pt x="1215088" y="101769"/>
                      <a:pt x="1215088" y="101769"/>
                    </a:cubicBezTo>
                    <a:lnTo>
                      <a:pt x="1215088" y="100709"/>
                    </a:lnTo>
                    <a:cubicBezTo>
                      <a:pt x="1215088" y="100709"/>
                      <a:pt x="1215088" y="100709"/>
                      <a:pt x="1215088" y="100709"/>
                    </a:cubicBezTo>
                    <a:lnTo>
                      <a:pt x="1215088" y="99649"/>
                    </a:lnTo>
                    <a:cubicBezTo>
                      <a:pt x="1215088" y="99649"/>
                      <a:pt x="1215088" y="99649"/>
                      <a:pt x="1215088" y="99649"/>
                    </a:cubicBezTo>
                    <a:lnTo>
                      <a:pt x="1215088" y="98589"/>
                    </a:lnTo>
                    <a:cubicBezTo>
                      <a:pt x="1215088" y="98589"/>
                      <a:pt x="1215088" y="98589"/>
                      <a:pt x="1215088" y="98589"/>
                    </a:cubicBezTo>
                    <a:lnTo>
                      <a:pt x="1215088" y="97528"/>
                    </a:lnTo>
                    <a:cubicBezTo>
                      <a:pt x="1215088" y="97528"/>
                      <a:pt x="1215088" y="97528"/>
                      <a:pt x="1215088" y="97528"/>
                    </a:cubicBezTo>
                    <a:lnTo>
                      <a:pt x="1215088" y="96468"/>
                    </a:lnTo>
                    <a:cubicBezTo>
                      <a:pt x="1215088" y="96468"/>
                      <a:pt x="1215088" y="96468"/>
                      <a:pt x="1215088" y="96468"/>
                    </a:cubicBezTo>
                    <a:lnTo>
                      <a:pt x="1215088" y="95408"/>
                    </a:lnTo>
                    <a:cubicBezTo>
                      <a:pt x="1215088" y="95408"/>
                      <a:pt x="1215088" y="95408"/>
                      <a:pt x="1215088" y="95408"/>
                    </a:cubicBezTo>
                    <a:lnTo>
                      <a:pt x="1215088" y="94348"/>
                    </a:lnTo>
                    <a:cubicBezTo>
                      <a:pt x="1215088" y="94348"/>
                      <a:pt x="1215088" y="94348"/>
                      <a:pt x="1215088" y="94348"/>
                    </a:cubicBezTo>
                    <a:lnTo>
                      <a:pt x="1215088" y="93288"/>
                    </a:lnTo>
                    <a:cubicBezTo>
                      <a:pt x="1215088" y="93288"/>
                      <a:pt x="1215088" y="93288"/>
                      <a:pt x="1215088" y="93288"/>
                    </a:cubicBezTo>
                    <a:lnTo>
                      <a:pt x="1215088" y="92228"/>
                    </a:lnTo>
                    <a:cubicBezTo>
                      <a:pt x="1215088" y="92228"/>
                      <a:pt x="1215088" y="92228"/>
                      <a:pt x="1215088" y="92228"/>
                    </a:cubicBezTo>
                    <a:lnTo>
                      <a:pt x="1215088" y="91168"/>
                    </a:lnTo>
                    <a:cubicBezTo>
                      <a:pt x="1216149" y="93288"/>
                      <a:pt x="1216149" y="92228"/>
                      <a:pt x="1216149" y="91168"/>
                    </a:cubicBezTo>
                    <a:lnTo>
                      <a:pt x="1216149" y="91168"/>
                    </a:lnTo>
                    <a:close/>
                    <a:moveTo>
                      <a:pt x="1389097" y="92228"/>
                    </a:moveTo>
                    <a:cubicBezTo>
                      <a:pt x="1389097" y="92228"/>
                      <a:pt x="1389097" y="91168"/>
                      <a:pt x="1389097" y="92228"/>
                    </a:cubicBezTo>
                    <a:lnTo>
                      <a:pt x="1378487" y="59365"/>
                    </a:lnTo>
                    <a:lnTo>
                      <a:pt x="1415623" y="59365"/>
                    </a:lnTo>
                    <a:cubicBezTo>
                      <a:pt x="1415623" y="59365"/>
                      <a:pt x="1416684" y="59365"/>
                      <a:pt x="1416684" y="59365"/>
                    </a:cubicBezTo>
                    <a:cubicBezTo>
                      <a:pt x="1416684" y="59365"/>
                      <a:pt x="1416684" y="60425"/>
                      <a:pt x="1416684" y="60425"/>
                    </a:cubicBezTo>
                    <a:lnTo>
                      <a:pt x="1416684" y="60425"/>
                    </a:lnTo>
                    <a:cubicBezTo>
                      <a:pt x="1416684" y="60425"/>
                      <a:pt x="1416684" y="61485"/>
                      <a:pt x="1416684" y="61485"/>
                    </a:cubicBezTo>
                    <a:lnTo>
                      <a:pt x="1416684" y="61485"/>
                    </a:lnTo>
                    <a:cubicBezTo>
                      <a:pt x="1416684" y="61485"/>
                      <a:pt x="1416684" y="62546"/>
                      <a:pt x="1416684" y="62546"/>
                    </a:cubicBezTo>
                    <a:lnTo>
                      <a:pt x="1416684" y="62546"/>
                    </a:lnTo>
                    <a:cubicBezTo>
                      <a:pt x="1416684" y="62546"/>
                      <a:pt x="1416684" y="63606"/>
                      <a:pt x="1416684" y="63606"/>
                    </a:cubicBezTo>
                    <a:lnTo>
                      <a:pt x="1416684" y="63606"/>
                    </a:lnTo>
                    <a:cubicBezTo>
                      <a:pt x="1416684" y="63606"/>
                      <a:pt x="1416684" y="64665"/>
                      <a:pt x="1416684" y="64665"/>
                    </a:cubicBezTo>
                    <a:lnTo>
                      <a:pt x="1416684" y="64665"/>
                    </a:lnTo>
                    <a:cubicBezTo>
                      <a:pt x="1416684" y="64665"/>
                      <a:pt x="1416684" y="65726"/>
                      <a:pt x="1416684" y="65726"/>
                    </a:cubicBezTo>
                    <a:lnTo>
                      <a:pt x="1416684" y="65726"/>
                    </a:lnTo>
                    <a:cubicBezTo>
                      <a:pt x="1416684" y="65726"/>
                      <a:pt x="1416684" y="66786"/>
                      <a:pt x="1416684" y="66786"/>
                    </a:cubicBezTo>
                    <a:lnTo>
                      <a:pt x="1416684" y="66786"/>
                    </a:lnTo>
                    <a:cubicBezTo>
                      <a:pt x="1416684" y="66786"/>
                      <a:pt x="1416684" y="67846"/>
                      <a:pt x="1416684" y="67846"/>
                    </a:cubicBezTo>
                    <a:lnTo>
                      <a:pt x="1416684" y="67846"/>
                    </a:lnTo>
                    <a:cubicBezTo>
                      <a:pt x="1416684" y="67846"/>
                      <a:pt x="1416684" y="68906"/>
                      <a:pt x="1416684" y="68906"/>
                    </a:cubicBezTo>
                    <a:lnTo>
                      <a:pt x="1416684" y="68906"/>
                    </a:lnTo>
                    <a:cubicBezTo>
                      <a:pt x="1416684" y="68906"/>
                      <a:pt x="1416684" y="69966"/>
                      <a:pt x="1416684" y="69966"/>
                    </a:cubicBezTo>
                    <a:lnTo>
                      <a:pt x="1416684" y="69966"/>
                    </a:lnTo>
                    <a:cubicBezTo>
                      <a:pt x="1416684" y="69966"/>
                      <a:pt x="1416684" y="71026"/>
                      <a:pt x="1416684" y="71026"/>
                    </a:cubicBezTo>
                    <a:lnTo>
                      <a:pt x="1416684" y="71026"/>
                    </a:lnTo>
                    <a:cubicBezTo>
                      <a:pt x="1416684" y="71026"/>
                      <a:pt x="1416684" y="72086"/>
                      <a:pt x="1416684" y="72086"/>
                    </a:cubicBezTo>
                    <a:lnTo>
                      <a:pt x="1429417" y="104949"/>
                    </a:lnTo>
                    <a:lnTo>
                      <a:pt x="1389097" y="104949"/>
                    </a:lnTo>
                    <a:cubicBezTo>
                      <a:pt x="1389097" y="104949"/>
                      <a:pt x="1389097" y="104949"/>
                      <a:pt x="1389097" y="104949"/>
                    </a:cubicBezTo>
                    <a:lnTo>
                      <a:pt x="1389097" y="103889"/>
                    </a:lnTo>
                    <a:cubicBezTo>
                      <a:pt x="1389097" y="103889"/>
                      <a:pt x="1389097" y="103889"/>
                      <a:pt x="1389097" y="102829"/>
                    </a:cubicBezTo>
                    <a:lnTo>
                      <a:pt x="1389097" y="101769"/>
                    </a:lnTo>
                    <a:cubicBezTo>
                      <a:pt x="1389097" y="101769"/>
                      <a:pt x="1389097" y="101769"/>
                      <a:pt x="1389097" y="100709"/>
                    </a:cubicBezTo>
                    <a:lnTo>
                      <a:pt x="1389097" y="99649"/>
                    </a:lnTo>
                    <a:cubicBezTo>
                      <a:pt x="1389097" y="99649"/>
                      <a:pt x="1389097" y="99649"/>
                      <a:pt x="1389097" y="98589"/>
                    </a:cubicBezTo>
                    <a:lnTo>
                      <a:pt x="1389097" y="97528"/>
                    </a:lnTo>
                    <a:cubicBezTo>
                      <a:pt x="1389097" y="97528"/>
                      <a:pt x="1389097" y="97528"/>
                      <a:pt x="1389097" y="96468"/>
                    </a:cubicBezTo>
                    <a:lnTo>
                      <a:pt x="1389097" y="95408"/>
                    </a:lnTo>
                    <a:cubicBezTo>
                      <a:pt x="1389097" y="95408"/>
                      <a:pt x="1389097" y="95408"/>
                      <a:pt x="1389097" y="94348"/>
                    </a:cubicBezTo>
                    <a:lnTo>
                      <a:pt x="1389097" y="93288"/>
                    </a:lnTo>
                    <a:cubicBezTo>
                      <a:pt x="1389097" y="93288"/>
                      <a:pt x="1389097" y="93288"/>
                      <a:pt x="1389097" y="92228"/>
                    </a:cubicBezTo>
                    <a:lnTo>
                      <a:pt x="1389097" y="91168"/>
                    </a:lnTo>
                    <a:cubicBezTo>
                      <a:pt x="1389097" y="91168"/>
                      <a:pt x="1389097" y="91168"/>
                      <a:pt x="1389097" y="90108"/>
                    </a:cubicBezTo>
                    <a:lnTo>
                      <a:pt x="1389097" y="89048"/>
                    </a:lnTo>
                    <a:cubicBezTo>
                      <a:pt x="1389097" y="89048"/>
                      <a:pt x="1389097" y="89048"/>
                      <a:pt x="1389097" y="87988"/>
                    </a:cubicBezTo>
                    <a:lnTo>
                      <a:pt x="1389097" y="86928"/>
                    </a:lnTo>
                    <a:cubicBezTo>
                      <a:pt x="1389097" y="86928"/>
                      <a:pt x="1389097" y="86928"/>
                      <a:pt x="1389097" y="85867"/>
                    </a:cubicBezTo>
                    <a:lnTo>
                      <a:pt x="1389097" y="84808"/>
                    </a:lnTo>
                    <a:cubicBezTo>
                      <a:pt x="1389097" y="84808"/>
                      <a:pt x="1389097" y="84808"/>
                      <a:pt x="1389097" y="83747"/>
                    </a:cubicBezTo>
                    <a:lnTo>
                      <a:pt x="1389097" y="82687"/>
                    </a:lnTo>
                    <a:cubicBezTo>
                      <a:pt x="1389097" y="93288"/>
                      <a:pt x="1389097" y="93288"/>
                      <a:pt x="1389097" y="92228"/>
                    </a:cubicBezTo>
                    <a:lnTo>
                      <a:pt x="1389097" y="92228"/>
                    </a:lnTo>
                    <a:close/>
                    <a:moveTo>
                      <a:pt x="1560985" y="92228"/>
                    </a:moveTo>
                    <a:cubicBezTo>
                      <a:pt x="1560985" y="92228"/>
                      <a:pt x="1560985" y="91168"/>
                      <a:pt x="1560985" y="91168"/>
                    </a:cubicBezTo>
                    <a:lnTo>
                      <a:pt x="1545070" y="59365"/>
                    </a:lnTo>
                    <a:lnTo>
                      <a:pt x="1577961" y="59365"/>
                    </a:lnTo>
                    <a:cubicBezTo>
                      <a:pt x="1580084" y="59365"/>
                      <a:pt x="1581145" y="59365"/>
                      <a:pt x="1582206" y="59365"/>
                    </a:cubicBezTo>
                    <a:lnTo>
                      <a:pt x="1582206" y="59365"/>
                    </a:lnTo>
                    <a:cubicBezTo>
                      <a:pt x="1582206" y="59365"/>
                      <a:pt x="1582206" y="60425"/>
                      <a:pt x="1582206" y="60425"/>
                    </a:cubicBezTo>
                    <a:lnTo>
                      <a:pt x="1582206" y="60425"/>
                    </a:lnTo>
                    <a:cubicBezTo>
                      <a:pt x="1582206" y="60425"/>
                      <a:pt x="1582206" y="61485"/>
                      <a:pt x="1582206" y="61485"/>
                    </a:cubicBezTo>
                    <a:lnTo>
                      <a:pt x="1582206" y="61485"/>
                    </a:lnTo>
                    <a:cubicBezTo>
                      <a:pt x="1582206" y="61485"/>
                      <a:pt x="1582206" y="62546"/>
                      <a:pt x="1582206" y="62546"/>
                    </a:cubicBezTo>
                    <a:lnTo>
                      <a:pt x="1582206" y="62546"/>
                    </a:lnTo>
                    <a:cubicBezTo>
                      <a:pt x="1582206" y="62546"/>
                      <a:pt x="1582206" y="63606"/>
                      <a:pt x="1582206" y="63606"/>
                    </a:cubicBezTo>
                    <a:lnTo>
                      <a:pt x="1582206" y="63606"/>
                    </a:lnTo>
                    <a:cubicBezTo>
                      <a:pt x="1582206" y="63606"/>
                      <a:pt x="1582206" y="64665"/>
                      <a:pt x="1582206" y="64665"/>
                    </a:cubicBezTo>
                    <a:lnTo>
                      <a:pt x="1582206" y="64665"/>
                    </a:lnTo>
                    <a:cubicBezTo>
                      <a:pt x="1582206" y="64665"/>
                      <a:pt x="1582206" y="65726"/>
                      <a:pt x="1582206" y="65726"/>
                    </a:cubicBezTo>
                    <a:lnTo>
                      <a:pt x="1582206" y="65726"/>
                    </a:lnTo>
                    <a:cubicBezTo>
                      <a:pt x="1582206" y="65726"/>
                      <a:pt x="1582206" y="66786"/>
                      <a:pt x="1582206" y="66786"/>
                    </a:cubicBezTo>
                    <a:lnTo>
                      <a:pt x="1582206" y="66786"/>
                    </a:lnTo>
                    <a:cubicBezTo>
                      <a:pt x="1582206" y="66786"/>
                      <a:pt x="1582206" y="67846"/>
                      <a:pt x="1582206" y="67846"/>
                    </a:cubicBezTo>
                    <a:lnTo>
                      <a:pt x="1582206" y="67846"/>
                    </a:lnTo>
                    <a:cubicBezTo>
                      <a:pt x="1582206" y="67846"/>
                      <a:pt x="1582206" y="68906"/>
                      <a:pt x="1582206" y="68906"/>
                    </a:cubicBezTo>
                    <a:lnTo>
                      <a:pt x="1582206" y="68906"/>
                    </a:lnTo>
                    <a:cubicBezTo>
                      <a:pt x="1582206" y="68906"/>
                      <a:pt x="1582206" y="69966"/>
                      <a:pt x="1582206" y="69966"/>
                    </a:cubicBezTo>
                    <a:lnTo>
                      <a:pt x="1582206" y="69966"/>
                    </a:lnTo>
                    <a:cubicBezTo>
                      <a:pt x="1582206" y="69966"/>
                      <a:pt x="1582206" y="71026"/>
                      <a:pt x="1582206" y="71026"/>
                    </a:cubicBezTo>
                    <a:lnTo>
                      <a:pt x="1582206" y="71026"/>
                    </a:lnTo>
                    <a:cubicBezTo>
                      <a:pt x="1582206" y="71026"/>
                      <a:pt x="1582206" y="72086"/>
                      <a:pt x="1582206" y="72086"/>
                    </a:cubicBezTo>
                    <a:lnTo>
                      <a:pt x="1600243" y="104949"/>
                    </a:lnTo>
                    <a:lnTo>
                      <a:pt x="1560985" y="104949"/>
                    </a:lnTo>
                    <a:cubicBezTo>
                      <a:pt x="1560985" y="104949"/>
                      <a:pt x="1560985" y="104949"/>
                      <a:pt x="1560985" y="104949"/>
                    </a:cubicBezTo>
                    <a:lnTo>
                      <a:pt x="1560985" y="104949"/>
                    </a:lnTo>
                    <a:cubicBezTo>
                      <a:pt x="1560985" y="104949"/>
                      <a:pt x="1560985" y="103889"/>
                      <a:pt x="1560985" y="103889"/>
                    </a:cubicBezTo>
                    <a:lnTo>
                      <a:pt x="1560985" y="103889"/>
                    </a:lnTo>
                    <a:cubicBezTo>
                      <a:pt x="1560985" y="103889"/>
                      <a:pt x="1560985" y="102829"/>
                      <a:pt x="1560985" y="102829"/>
                    </a:cubicBezTo>
                    <a:lnTo>
                      <a:pt x="1560985" y="102829"/>
                    </a:lnTo>
                    <a:cubicBezTo>
                      <a:pt x="1560985" y="102829"/>
                      <a:pt x="1560985" y="101769"/>
                      <a:pt x="1560985" y="101769"/>
                    </a:cubicBezTo>
                    <a:lnTo>
                      <a:pt x="1560985" y="101769"/>
                    </a:lnTo>
                    <a:cubicBezTo>
                      <a:pt x="1560985" y="101769"/>
                      <a:pt x="1560985" y="100709"/>
                      <a:pt x="1560985" y="100709"/>
                    </a:cubicBezTo>
                    <a:lnTo>
                      <a:pt x="1560985" y="100709"/>
                    </a:lnTo>
                    <a:cubicBezTo>
                      <a:pt x="1560985" y="100709"/>
                      <a:pt x="1560985" y="99649"/>
                      <a:pt x="1560985" y="99649"/>
                    </a:cubicBezTo>
                    <a:lnTo>
                      <a:pt x="1560985" y="99649"/>
                    </a:lnTo>
                    <a:cubicBezTo>
                      <a:pt x="1560985" y="99649"/>
                      <a:pt x="1560985" y="98589"/>
                      <a:pt x="1560985" y="98589"/>
                    </a:cubicBezTo>
                    <a:lnTo>
                      <a:pt x="1560985" y="98589"/>
                    </a:lnTo>
                    <a:cubicBezTo>
                      <a:pt x="1560985" y="98589"/>
                      <a:pt x="1560985" y="97528"/>
                      <a:pt x="1560985" y="97528"/>
                    </a:cubicBezTo>
                    <a:lnTo>
                      <a:pt x="1560985" y="97528"/>
                    </a:lnTo>
                    <a:cubicBezTo>
                      <a:pt x="1560985" y="97528"/>
                      <a:pt x="1560985" y="96468"/>
                      <a:pt x="1560985" y="96468"/>
                    </a:cubicBezTo>
                    <a:lnTo>
                      <a:pt x="1560985" y="96468"/>
                    </a:lnTo>
                    <a:cubicBezTo>
                      <a:pt x="1560985" y="96468"/>
                      <a:pt x="1560985" y="95408"/>
                      <a:pt x="1560985" y="95408"/>
                    </a:cubicBezTo>
                    <a:lnTo>
                      <a:pt x="1560985" y="95408"/>
                    </a:lnTo>
                    <a:cubicBezTo>
                      <a:pt x="1560985" y="95408"/>
                      <a:pt x="1560985" y="94348"/>
                      <a:pt x="1560985" y="94348"/>
                    </a:cubicBezTo>
                    <a:lnTo>
                      <a:pt x="1560985" y="94348"/>
                    </a:lnTo>
                    <a:cubicBezTo>
                      <a:pt x="1562046" y="93288"/>
                      <a:pt x="1562046" y="93288"/>
                      <a:pt x="1560985" y="92228"/>
                    </a:cubicBezTo>
                    <a:lnTo>
                      <a:pt x="1560985" y="92228"/>
                    </a:lnTo>
                    <a:close/>
                    <a:moveTo>
                      <a:pt x="1084581" y="59365"/>
                    </a:moveTo>
                    <a:lnTo>
                      <a:pt x="1084581" y="59365"/>
                    </a:lnTo>
                    <a:cubicBezTo>
                      <a:pt x="1084581" y="59365"/>
                      <a:pt x="1084581" y="59365"/>
                      <a:pt x="1084581" y="59365"/>
                    </a:cubicBezTo>
                    <a:lnTo>
                      <a:pt x="1084581" y="61485"/>
                    </a:lnTo>
                    <a:cubicBezTo>
                      <a:pt x="1084581" y="61485"/>
                      <a:pt x="1084581" y="61485"/>
                      <a:pt x="1084581" y="61485"/>
                    </a:cubicBezTo>
                    <a:lnTo>
                      <a:pt x="1084581" y="62546"/>
                    </a:lnTo>
                    <a:cubicBezTo>
                      <a:pt x="1084581" y="62546"/>
                      <a:pt x="1084581" y="62546"/>
                      <a:pt x="1084581" y="62546"/>
                    </a:cubicBezTo>
                    <a:lnTo>
                      <a:pt x="1084581" y="63606"/>
                    </a:lnTo>
                    <a:cubicBezTo>
                      <a:pt x="1084581" y="63606"/>
                      <a:pt x="1084581" y="63606"/>
                      <a:pt x="1084581" y="63606"/>
                    </a:cubicBezTo>
                    <a:lnTo>
                      <a:pt x="1084581" y="64665"/>
                    </a:lnTo>
                    <a:cubicBezTo>
                      <a:pt x="1084581" y="64665"/>
                      <a:pt x="1084581" y="64665"/>
                      <a:pt x="1084581" y="64665"/>
                    </a:cubicBezTo>
                    <a:lnTo>
                      <a:pt x="1084581" y="65726"/>
                    </a:lnTo>
                    <a:cubicBezTo>
                      <a:pt x="1084581" y="65726"/>
                      <a:pt x="1084581" y="65726"/>
                      <a:pt x="1084581" y="65726"/>
                    </a:cubicBezTo>
                    <a:lnTo>
                      <a:pt x="1084581" y="66786"/>
                    </a:lnTo>
                    <a:cubicBezTo>
                      <a:pt x="1084581" y="66786"/>
                      <a:pt x="1084581" y="66786"/>
                      <a:pt x="1084581" y="66786"/>
                    </a:cubicBezTo>
                    <a:lnTo>
                      <a:pt x="1084581" y="67846"/>
                    </a:lnTo>
                    <a:cubicBezTo>
                      <a:pt x="1084581" y="67846"/>
                      <a:pt x="1084581" y="67846"/>
                      <a:pt x="1084581" y="67846"/>
                    </a:cubicBezTo>
                    <a:lnTo>
                      <a:pt x="1084581" y="68906"/>
                    </a:lnTo>
                    <a:cubicBezTo>
                      <a:pt x="1084581" y="68906"/>
                      <a:pt x="1084581" y="68906"/>
                      <a:pt x="1084581" y="68906"/>
                    </a:cubicBezTo>
                    <a:lnTo>
                      <a:pt x="1084581" y="69966"/>
                    </a:lnTo>
                    <a:cubicBezTo>
                      <a:pt x="1084581" y="69966"/>
                      <a:pt x="1084581" y="69966"/>
                      <a:pt x="1084581" y="69966"/>
                    </a:cubicBezTo>
                    <a:lnTo>
                      <a:pt x="1084581" y="71026"/>
                    </a:lnTo>
                    <a:cubicBezTo>
                      <a:pt x="1084581" y="71026"/>
                      <a:pt x="1084581" y="71026"/>
                      <a:pt x="1084581" y="71026"/>
                    </a:cubicBezTo>
                    <a:lnTo>
                      <a:pt x="1084581" y="72086"/>
                    </a:lnTo>
                    <a:cubicBezTo>
                      <a:pt x="1084581" y="72086"/>
                      <a:pt x="1084581" y="72086"/>
                      <a:pt x="1084581" y="72086"/>
                    </a:cubicBezTo>
                    <a:lnTo>
                      <a:pt x="1085641" y="104949"/>
                    </a:lnTo>
                    <a:lnTo>
                      <a:pt x="1043200" y="104949"/>
                    </a:lnTo>
                    <a:lnTo>
                      <a:pt x="1044261" y="72086"/>
                    </a:lnTo>
                    <a:cubicBezTo>
                      <a:pt x="1044261" y="72086"/>
                      <a:pt x="1044261" y="72086"/>
                      <a:pt x="1044261" y="72086"/>
                    </a:cubicBezTo>
                    <a:lnTo>
                      <a:pt x="1044261" y="71026"/>
                    </a:lnTo>
                    <a:cubicBezTo>
                      <a:pt x="1044261" y="71026"/>
                      <a:pt x="1044261" y="71026"/>
                      <a:pt x="1044261" y="71026"/>
                    </a:cubicBezTo>
                    <a:lnTo>
                      <a:pt x="1044261" y="69966"/>
                    </a:lnTo>
                    <a:cubicBezTo>
                      <a:pt x="1044261" y="69966"/>
                      <a:pt x="1044261" y="69966"/>
                      <a:pt x="1044261" y="69966"/>
                    </a:cubicBezTo>
                    <a:lnTo>
                      <a:pt x="1044261" y="68906"/>
                    </a:lnTo>
                    <a:cubicBezTo>
                      <a:pt x="1044261" y="68906"/>
                      <a:pt x="1044261" y="68906"/>
                      <a:pt x="1044261" y="68906"/>
                    </a:cubicBezTo>
                    <a:lnTo>
                      <a:pt x="1044261" y="67846"/>
                    </a:lnTo>
                    <a:cubicBezTo>
                      <a:pt x="1044261" y="67846"/>
                      <a:pt x="1044261" y="67846"/>
                      <a:pt x="1044261" y="67846"/>
                    </a:cubicBezTo>
                    <a:lnTo>
                      <a:pt x="1044261" y="66786"/>
                    </a:lnTo>
                    <a:cubicBezTo>
                      <a:pt x="1044261" y="66786"/>
                      <a:pt x="1044261" y="66786"/>
                      <a:pt x="1044261" y="66786"/>
                    </a:cubicBezTo>
                    <a:lnTo>
                      <a:pt x="1044261" y="65726"/>
                    </a:lnTo>
                    <a:cubicBezTo>
                      <a:pt x="1044261" y="65726"/>
                      <a:pt x="1044261" y="65726"/>
                      <a:pt x="1044261" y="65726"/>
                    </a:cubicBezTo>
                    <a:lnTo>
                      <a:pt x="1044261" y="64665"/>
                    </a:lnTo>
                    <a:cubicBezTo>
                      <a:pt x="1044261" y="64665"/>
                      <a:pt x="1044261" y="64665"/>
                      <a:pt x="1044261" y="64665"/>
                    </a:cubicBezTo>
                    <a:lnTo>
                      <a:pt x="1044261" y="63606"/>
                    </a:lnTo>
                    <a:cubicBezTo>
                      <a:pt x="1044261" y="63606"/>
                      <a:pt x="1044261" y="63606"/>
                      <a:pt x="1044261" y="63606"/>
                    </a:cubicBezTo>
                    <a:lnTo>
                      <a:pt x="1044261" y="62546"/>
                    </a:lnTo>
                    <a:cubicBezTo>
                      <a:pt x="1044261" y="62546"/>
                      <a:pt x="1044261" y="62546"/>
                      <a:pt x="1044261" y="62546"/>
                    </a:cubicBezTo>
                    <a:lnTo>
                      <a:pt x="1044261" y="61485"/>
                    </a:lnTo>
                    <a:lnTo>
                      <a:pt x="1044261" y="61485"/>
                    </a:lnTo>
                    <a:lnTo>
                      <a:pt x="1044261" y="60425"/>
                    </a:lnTo>
                    <a:cubicBezTo>
                      <a:pt x="1044261" y="60425"/>
                      <a:pt x="1044261" y="60425"/>
                      <a:pt x="1044261" y="60425"/>
                    </a:cubicBezTo>
                    <a:lnTo>
                      <a:pt x="1044261" y="59365"/>
                    </a:lnTo>
                    <a:lnTo>
                      <a:pt x="1084581" y="59365"/>
                    </a:lnTo>
                    <a:close/>
                    <a:moveTo>
                      <a:pt x="1101557" y="167495"/>
                    </a:moveTo>
                    <a:lnTo>
                      <a:pt x="1101557" y="167495"/>
                    </a:lnTo>
                    <a:cubicBezTo>
                      <a:pt x="1101557" y="166435"/>
                      <a:pt x="1101557" y="166435"/>
                      <a:pt x="1101557" y="167495"/>
                    </a:cubicBezTo>
                    <a:lnTo>
                      <a:pt x="1101557" y="165374"/>
                    </a:lnTo>
                    <a:cubicBezTo>
                      <a:pt x="1101557" y="165374"/>
                      <a:pt x="1101557" y="165374"/>
                      <a:pt x="1101557" y="165374"/>
                    </a:cubicBezTo>
                    <a:lnTo>
                      <a:pt x="1101557" y="164315"/>
                    </a:lnTo>
                    <a:cubicBezTo>
                      <a:pt x="1101557" y="164315"/>
                      <a:pt x="1101557" y="164315"/>
                      <a:pt x="1101557" y="164315"/>
                    </a:cubicBezTo>
                    <a:lnTo>
                      <a:pt x="1101557" y="163254"/>
                    </a:lnTo>
                    <a:cubicBezTo>
                      <a:pt x="1101557" y="163254"/>
                      <a:pt x="1101557" y="163254"/>
                      <a:pt x="1101557" y="163254"/>
                    </a:cubicBezTo>
                    <a:lnTo>
                      <a:pt x="1101557" y="162194"/>
                    </a:lnTo>
                    <a:cubicBezTo>
                      <a:pt x="1101557" y="162194"/>
                      <a:pt x="1101557" y="162194"/>
                      <a:pt x="1101557" y="162194"/>
                    </a:cubicBezTo>
                    <a:lnTo>
                      <a:pt x="1101557" y="161134"/>
                    </a:lnTo>
                    <a:cubicBezTo>
                      <a:pt x="1101557" y="161134"/>
                      <a:pt x="1101557" y="161134"/>
                      <a:pt x="1101557" y="161134"/>
                    </a:cubicBezTo>
                    <a:lnTo>
                      <a:pt x="1101557" y="160074"/>
                    </a:lnTo>
                    <a:cubicBezTo>
                      <a:pt x="1101557" y="160074"/>
                      <a:pt x="1101557" y="160074"/>
                      <a:pt x="1101557" y="160074"/>
                    </a:cubicBezTo>
                    <a:lnTo>
                      <a:pt x="1101557" y="159014"/>
                    </a:lnTo>
                    <a:cubicBezTo>
                      <a:pt x="1101557" y="159014"/>
                      <a:pt x="1101557" y="159014"/>
                      <a:pt x="1101557" y="159014"/>
                    </a:cubicBezTo>
                    <a:lnTo>
                      <a:pt x="1101557" y="157954"/>
                    </a:lnTo>
                    <a:cubicBezTo>
                      <a:pt x="1101557" y="157954"/>
                      <a:pt x="1101557" y="157954"/>
                      <a:pt x="1101557" y="157954"/>
                    </a:cubicBezTo>
                    <a:lnTo>
                      <a:pt x="1101557" y="156894"/>
                    </a:lnTo>
                    <a:cubicBezTo>
                      <a:pt x="1101557" y="156894"/>
                      <a:pt x="1101557" y="156894"/>
                      <a:pt x="1101557" y="156894"/>
                    </a:cubicBezTo>
                    <a:lnTo>
                      <a:pt x="1101557" y="155834"/>
                    </a:lnTo>
                    <a:cubicBezTo>
                      <a:pt x="1101557" y="155834"/>
                      <a:pt x="1101557" y="155834"/>
                      <a:pt x="1101557" y="155834"/>
                    </a:cubicBezTo>
                    <a:lnTo>
                      <a:pt x="1101557" y="154774"/>
                    </a:lnTo>
                    <a:cubicBezTo>
                      <a:pt x="1101557" y="154774"/>
                      <a:pt x="1101557" y="154774"/>
                      <a:pt x="1101557" y="154774"/>
                    </a:cubicBezTo>
                    <a:lnTo>
                      <a:pt x="1101557" y="153714"/>
                    </a:lnTo>
                    <a:cubicBezTo>
                      <a:pt x="1101557" y="153714"/>
                      <a:pt x="1101557" y="153714"/>
                      <a:pt x="1101557" y="153714"/>
                    </a:cubicBezTo>
                    <a:lnTo>
                      <a:pt x="1100496" y="120851"/>
                    </a:lnTo>
                    <a:lnTo>
                      <a:pt x="1143998" y="120851"/>
                    </a:lnTo>
                    <a:lnTo>
                      <a:pt x="1143998" y="120851"/>
                    </a:lnTo>
                    <a:cubicBezTo>
                      <a:pt x="1143998" y="120851"/>
                      <a:pt x="1143998" y="120851"/>
                      <a:pt x="1143998" y="120851"/>
                    </a:cubicBezTo>
                    <a:lnTo>
                      <a:pt x="1143998" y="121911"/>
                    </a:lnTo>
                    <a:cubicBezTo>
                      <a:pt x="1143998" y="121911"/>
                      <a:pt x="1143998" y="121911"/>
                      <a:pt x="1143998" y="121911"/>
                    </a:cubicBezTo>
                    <a:lnTo>
                      <a:pt x="1143998" y="122971"/>
                    </a:lnTo>
                    <a:cubicBezTo>
                      <a:pt x="1143998" y="122971"/>
                      <a:pt x="1143998" y="122971"/>
                      <a:pt x="1143998" y="122971"/>
                    </a:cubicBezTo>
                    <a:lnTo>
                      <a:pt x="1143998" y="124031"/>
                    </a:lnTo>
                    <a:cubicBezTo>
                      <a:pt x="1143998" y="124031"/>
                      <a:pt x="1143998" y="124031"/>
                      <a:pt x="1143998" y="124031"/>
                    </a:cubicBezTo>
                    <a:lnTo>
                      <a:pt x="1143998" y="125091"/>
                    </a:lnTo>
                    <a:cubicBezTo>
                      <a:pt x="1143998" y="125091"/>
                      <a:pt x="1143998" y="125091"/>
                      <a:pt x="1143998" y="125091"/>
                    </a:cubicBezTo>
                    <a:lnTo>
                      <a:pt x="1143998" y="126151"/>
                    </a:lnTo>
                    <a:cubicBezTo>
                      <a:pt x="1143998" y="126151"/>
                      <a:pt x="1143998" y="126151"/>
                      <a:pt x="1143998" y="126151"/>
                    </a:cubicBezTo>
                    <a:lnTo>
                      <a:pt x="1143998" y="127211"/>
                    </a:lnTo>
                    <a:cubicBezTo>
                      <a:pt x="1143998" y="127211"/>
                      <a:pt x="1143998" y="127211"/>
                      <a:pt x="1143998" y="127211"/>
                    </a:cubicBezTo>
                    <a:lnTo>
                      <a:pt x="1143998" y="128271"/>
                    </a:lnTo>
                    <a:cubicBezTo>
                      <a:pt x="1143998" y="128271"/>
                      <a:pt x="1143998" y="128271"/>
                      <a:pt x="1143998" y="128271"/>
                    </a:cubicBezTo>
                    <a:lnTo>
                      <a:pt x="1143998" y="129331"/>
                    </a:lnTo>
                    <a:cubicBezTo>
                      <a:pt x="1143998" y="129331"/>
                      <a:pt x="1143998" y="129331"/>
                      <a:pt x="1143998" y="129331"/>
                    </a:cubicBezTo>
                    <a:lnTo>
                      <a:pt x="1143998" y="130391"/>
                    </a:lnTo>
                    <a:cubicBezTo>
                      <a:pt x="1143998" y="130391"/>
                      <a:pt x="1143998" y="130391"/>
                      <a:pt x="1143998" y="130391"/>
                    </a:cubicBezTo>
                    <a:lnTo>
                      <a:pt x="1143998" y="131452"/>
                    </a:lnTo>
                    <a:cubicBezTo>
                      <a:pt x="1143998" y="131452"/>
                      <a:pt x="1143998" y="131452"/>
                      <a:pt x="1143998" y="131452"/>
                    </a:cubicBezTo>
                    <a:lnTo>
                      <a:pt x="1143998" y="132512"/>
                    </a:lnTo>
                    <a:cubicBezTo>
                      <a:pt x="1143998" y="132512"/>
                      <a:pt x="1143998" y="132512"/>
                      <a:pt x="1143998" y="132512"/>
                    </a:cubicBezTo>
                    <a:lnTo>
                      <a:pt x="1143998" y="133572"/>
                    </a:lnTo>
                    <a:cubicBezTo>
                      <a:pt x="1143998" y="133572"/>
                      <a:pt x="1143998" y="133572"/>
                      <a:pt x="1143998" y="133572"/>
                    </a:cubicBezTo>
                    <a:lnTo>
                      <a:pt x="1147181" y="167495"/>
                    </a:lnTo>
                    <a:lnTo>
                      <a:pt x="1101557" y="167495"/>
                    </a:lnTo>
                    <a:close/>
                    <a:moveTo>
                      <a:pt x="2067098" y="59365"/>
                    </a:moveTo>
                    <a:cubicBezTo>
                      <a:pt x="2067098" y="59365"/>
                      <a:pt x="2067098" y="59365"/>
                      <a:pt x="2067098" y="59365"/>
                    </a:cubicBezTo>
                    <a:cubicBezTo>
                      <a:pt x="2067098" y="60425"/>
                      <a:pt x="2067098" y="60425"/>
                      <a:pt x="2067098" y="61485"/>
                    </a:cubicBezTo>
                    <a:cubicBezTo>
                      <a:pt x="2067098" y="61485"/>
                      <a:pt x="2067098" y="62546"/>
                      <a:pt x="2067098" y="62546"/>
                    </a:cubicBezTo>
                    <a:cubicBezTo>
                      <a:pt x="2067098" y="62546"/>
                      <a:pt x="2067098" y="63606"/>
                      <a:pt x="2067098" y="63606"/>
                    </a:cubicBezTo>
                    <a:cubicBezTo>
                      <a:pt x="2067098" y="63606"/>
                      <a:pt x="2067098" y="64665"/>
                      <a:pt x="2067098" y="64665"/>
                    </a:cubicBezTo>
                    <a:cubicBezTo>
                      <a:pt x="2067098" y="64665"/>
                      <a:pt x="2067098" y="65726"/>
                      <a:pt x="2067098" y="65726"/>
                    </a:cubicBezTo>
                    <a:cubicBezTo>
                      <a:pt x="2067098" y="65726"/>
                      <a:pt x="2067098" y="66786"/>
                      <a:pt x="2067098" y="66786"/>
                    </a:cubicBezTo>
                    <a:cubicBezTo>
                      <a:pt x="2067098" y="66786"/>
                      <a:pt x="2067098" y="67846"/>
                      <a:pt x="2067098" y="67846"/>
                    </a:cubicBezTo>
                    <a:cubicBezTo>
                      <a:pt x="2067098" y="67846"/>
                      <a:pt x="2067098" y="68906"/>
                      <a:pt x="2067098" y="68906"/>
                    </a:cubicBezTo>
                    <a:cubicBezTo>
                      <a:pt x="2067098" y="68906"/>
                      <a:pt x="2067098" y="69966"/>
                      <a:pt x="2067098" y="69966"/>
                    </a:cubicBezTo>
                    <a:cubicBezTo>
                      <a:pt x="2067098" y="69966"/>
                      <a:pt x="2067098" y="71026"/>
                      <a:pt x="2067098" y="71026"/>
                    </a:cubicBezTo>
                    <a:cubicBezTo>
                      <a:pt x="2067098" y="71026"/>
                      <a:pt x="2066037" y="72086"/>
                      <a:pt x="2067098" y="73146"/>
                    </a:cubicBezTo>
                    <a:lnTo>
                      <a:pt x="2102113" y="106009"/>
                    </a:lnTo>
                    <a:lnTo>
                      <a:pt x="2078770" y="106009"/>
                    </a:lnTo>
                    <a:cubicBezTo>
                      <a:pt x="2078770" y="106009"/>
                      <a:pt x="2078770" y="104949"/>
                      <a:pt x="2078770" y="104949"/>
                    </a:cubicBezTo>
                    <a:cubicBezTo>
                      <a:pt x="2078770" y="104949"/>
                      <a:pt x="2078770" y="103889"/>
                      <a:pt x="2078770" y="103889"/>
                    </a:cubicBezTo>
                    <a:cubicBezTo>
                      <a:pt x="2078770" y="103889"/>
                      <a:pt x="2078770" y="102829"/>
                      <a:pt x="2078770" y="102829"/>
                    </a:cubicBezTo>
                    <a:cubicBezTo>
                      <a:pt x="2078770" y="102829"/>
                      <a:pt x="2078770" y="101769"/>
                      <a:pt x="2078770" y="101769"/>
                    </a:cubicBezTo>
                    <a:cubicBezTo>
                      <a:pt x="2078770" y="101769"/>
                      <a:pt x="2078770" y="100709"/>
                      <a:pt x="2078770" y="100709"/>
                    </a:cubicBezTo>
                    <a:cubicBezTo>
                      <a:pt x="2078770" y="100709"/>
                      <a:pt x="2078770" y="99649"/>
                      <a:pt x="2078770" y="99649"/>
                    </a:cubicBezTo>
                    <a:cubicBezTo>
                      <a:pt x="2078770" y="99649"/>
                      <a:pt x="2078770" y="98589"/>
                      <a:pt x="2078770" y="98589"/>
                    </a:cubicBezTo>
                    <a:cubicBezTo>
                      <a:pt x="2078770" y="98589"/>
                      <a:pt x="2078770" y="97528"/>
                      <a:pt x="2078770" y="97528"/>
                    </a:cubicBezTo>
                    <a:cubicBezTo>
                      <a:pt x="2078770" y="97528"/>
                      <a:pt x="2078770" y="96468"/>
                      <a:pt x="2078770" y="96468"/>
                    </a:cubicBezTo>
                    <a:cubicBezTo>
                      <a:pt x="2078770" y="96468"/>
                      <a:pt x="2078770" y="95408"/>
                      <a:pt x="2078770" y="95408"/>
                    </a:cubicBezTo>
                    <a:cubicBezTo>
                      <a:pt x="2078770" y="95408"/>
                      <a:pt x="2078770" y="94348"/>
                      <a:pt x="2078770" y="94348"/>
                    </a:cubicBezTo>
                    <a:cubicBezTo>
                      <a:pt x="2078770" y="94348"/>
                      <a:pt x="2078770" y="93288"/>
                      <a:pt x="2078770" y="92228"/>
                    </a:cubicBezTo>
                    <a:lnTo>
                      <a:pt x="2045878" y="60425"/>
                    </a:lnTo>
                    <a:lnTo>
                      <a:pt x="2067098" y="60425"/>
                    </a:lnTo>
                    <a:close/>
                  </a:path>
                </a:pathLst>
              </a:custGeom>
              <a:solidFill>
                <a:srgbClr val="3B57A0"/>
              </a:solidFill>
              <a:ln w="10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grpSp>
            <p:nvGrpSpPr>
              <p:cNvPr id="20" name="Gráfico 4">
                <a:extLst>
                  <a:ext uri="{FF2B5EF4-FFF2-40B4-BE49-F238E27FC236}">
                    <a16:creationId xmlns:a16="http://schemas.microsoft.com/office/drawing/2014/main" id="{610046B6-382F-68DC-5722-9F2BC3159A49}"/>
                  </a:ext>
                </a:extLst>
              </p:cNvPr>
              <p:cNvGrpSpPr/>
              <p:nvPr/>
            </p:nvGrpSpPr>
            <p:grpSpPr>
              <a:xfrm>
                <a:off x="5595697" y="4101230"/>
                <a:ext cx="2273603" cy="220499"/>
                <a:chOff x="5595697" y="4101230"/>
                <a:chExt cx="2273603" cy="220499"/>
              </a:xfrm>
              <a:solidFill>
                <a:srgbClr val="7A8AC4"/>
              </a:solidFill>
            </p:grpSpPr>
            <p:sp>
              <p:nvSpPr>
                <p:cNvPr id="21" name="Forma libre 20">
                  <a:extLst>
                    <a:ext uri="{FF2B5EF4-FFF2-40B4-BE49-F238E27FC236}">
                      <a16:creationId xmlns:a16="http://schemas.microsoft.com/office/drawing/2014/main" id="{291262D2-6706-7738-3603-5BA63B616075}"/>
                    </a:ext>
                  </a:extLst>
                </p:cNvPr>
                <p:cNvSpPr/>
                <p:nvPr/>
              </p:nvSpPr>
              <p:spPr>
                <a:xfrm>
                  <a:off x="5763930" y="4101230"/>
                  <a:ext cx="154795" cy="44524"/>
                </a:xfrm>
                <a:custGeom>
                  <a:avLst/>
                  <a:gdLst>
                    <a:gd name="connsiteX0" fmla="*/ 122694 w 154795"/>
                    <a:gd name="connsiteY0" fmla="*/ 41344 h 44524"/>
                    <a:gd name="connsiteX1" fmla="*/ 112084 w 154795"/>
                    <a:gd name="connsiteY1" fmla="*/ 44524 h 44524"/>
                    <a:gd name="connsiteX2" fmla="*/ 5981 w 154795"/>
                    <a:gd name="connsiteY2" fmla="*/ 44524 h 44524"/>
                    <a:gd name="connsiteX3" fmla="*/ 675 w 154795"/>
                    <a:gd name="connsiteY3" fmla="*/ 41344 h 44524"/>
                    <a:gd name="connsiteX4" fmla="*/ 37812 w 154795"/>
                    <a:gd name="connsiteY4" fmla="*/ 3180 h 44524"/>
                    <a:gd name="connsiteX5" fmla="*/ 48422 w 154795"/>
                    <a:gd name="connsiteY5" fmla="*/ 0 h 44524"/>
                    <a:gd name="connsiteX6" fmla="*/ 149220 w 154795"/>
                    <a:gd name="connsiteY6" fmla="*/ 0 h 44524"/>
                    <a:gd name="connsiteX7" fmla="*/ 154525 w 154795"/>
                    <a:gd name="connsiteY7" fmla="*/ 3180 h 44524"/>
                    <a:gd name="connsiteX8" fmla="*/ 122694 w 154795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4795" h="44524">
                      <a:moveTo>
                        <a:pt x="122694" y="41344"/>
                      </a:moveTo>
                      <a:cubicBezTo>
                        <a:pt x="121633" y="43464"/>
                        <a:pt x="116328" y="44524"/>
                        <a:pt x="112084" y="44524"/>
                      </a:cubicBezTo>
                      <a:lnTo>
                        <a:pt x="5981" y="44524"/>
                      </a:lnTo>
                      <a:cubicBezTo>
                        <a:pt x="1737" y="44524"/>
                        <a:pt x="-1447" y="43464"/>
                        <a:pt x="675" y="41344"/>
                      </a:cubicBezTo>
                      <a:lnTo>
                        <a:pt x="37812" y="3180"/>
                      </a:lnTo>
                      <a:cubicBezTo>
                        <a:pt x="39934" y="1060"/>
                        <a:pt x="44178" y="0"/>
                        <a:pt x="48422" y="0"/>
                      </a:cubicBezTo>
                      <a:lnTo>
                        <a:pt x="149220" y="0"/>
                      </a:lnTo>
                      <a:cubicBezTo>
                        <a:pt x="153464" y="0"/>
                        <a:pt x="155587" y="1060"/>
                        <a:pt x="154525" y="3180"/>
                      </a:cubicBezTo>
                      <a:lnTo>
                        <a:pt x="122694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22" name="Forma libre 21">
                  <a:extLst>
                    <a:ext uri="{FF2B5EF4-FFF2-40B4-BE49-F238E27FC236}">
                      <a16:creationId xmlns:a16="http://schemas.microsoft.com/office/drawing/2014/main" id="{64AC7CBA-CE8D-6D65-BF02-286B36CF6AE2}"/>
                    </a:ext>
                  </a:extLst>
                </p:cNvPr>
                <p:cNvSpPr/>
                <p:nvPr/>
              </p:nvSpPr>
              <p:spPr>
                <a:xfrm>
                  <a:off x="5925677" y="4101230"/>
                  <a:ext cx="148956" cy="44524"/>
                </a:xfrm>
                <a:custGeom>
                  <a:avLst/>
                  <a:gdLst>
                    <a:gd name="connsiteX0" fmla="*/ 123286 w 148956"/>
                    <a:gd name="connsiteY0" fmla="*/ 41344 h 44524"/>
                    <a:gd name="connsiteX1" fmla="*/ 112675 w 148956"/>
                    <a:gd name="connsiteY1" fmla="*/ 44524 h 44524"/>
                    <a:gd name="connsiteX2" fmla="*/ 6572 w 148956"/>
                    <a:gd name="connsiteY2" fmla="*/ 44524 h 44524"/>
                    <a:gd name="connsiteX3" fmla="*/ 206 w 148956"/>
                    <a:gd name="connsiteY3" fmla="*/ 41344 h 44524"/>
                    <a:gd name="connsiteX4" fmla="*/ 30976 w 148956"/>
                    <a:gd name="connsiteY4" fmla="*/ 3180 h 44524"/>
                    <a:gd name="connsiteX5" fmla="*/ 41586 w 148956"/>
                    <a:gd name="connsiteY5" fmla="*/ 0 h 44524"/>
                    <a:gd name="connsiteX6" fmla="*/ 142384 w 148956"/>
                    <a:gd name="connsiteY6" fmla="*/ 0 h 44524"/>
                    <a:gd name="connsiteX7" fmla="*/ 148750 w 148956"/>
                    <a:gd name="connsiteY7" fmla="*/ 3180 h 44524"/>
                    <a:gd name="connsiteX8" fmla="*/ 123286 w 148956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8956" h="44524">
                      <a:moveTo>
                        <a:pt x="123286" y="41344"/>
                      </a:moveTo>
                      <a:cubicBezTo>
                        <a:pt x="122225" y="43464"/>
                        <a:pt x="117980" y="44524"/>
                        <a:pt x="112675" y="44524"/>
                      </a:cubicBezTo>
                      <a:lnTo>
                        <a:pt x="6572" y="44524"/>
                      </a:lnTo>
                      <a:cubicBezTo>
                        <a:pt x="2328" y="44524"/>
                        <a:pt x="-855" y="43464"/>
                        <a:pt x="206" y="41344"/>
                      </a:cubicBezTo>
                      <a:lnTo>
                        <a:pt x="30976" y="3180"/>
                      </a:lnTo>
                      <a:cubicBezTo>
                        <a:pt x="32037" y="1060"/>
                        <a:pt x="37342" y="0"/>
                        <a:pt x="41586" y="0"/>
                      </a:cubicBezTo>
                      <a:lnTo>
                        <a:pt x="142384" y="0"/>
                      </a:lnTo>
                      <a:cubicBezTo>
                        <a:pt x="146628" y="0"/>
                        <a:pt x="149812" y="1060"/>
                        <a:pt x="148750" y="3180"/>
                      </a:cubicBezTo>
                      <a:lnTo>
                        <a:pt x="123286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23" name="Forma libre 22">
                  <a:extLst>
                    <a:ext uri="{FF2B5EF4-FFF2-40B4-BE49-F238E27FC236}">
                      <a16:creationId xmlns:a16="http://schemas.microsoft.com/office/drawing/2014/main" id="{63C6B445-365C-49E0-AEE7-72C31FA663CD}"/>
                    </a:ext>
                  </a:extLst>
                </p:cNvPr>
                <p:cNvSpPr/>
                <p:nvPr/>
              </p:nvSpPr>
              <p:spPr>
                <a:xfrm>
                  <a:off x="6089076" y="4101230"/>
                  <a:ext cx="141528" cy="44524"/>
                </a:xfrm>
                <a:custGeom>
                  <a:avLst/>
                  <a:gdLst>
                    <a:gd name="connsiteX0" fmla="*/ 122225 w 141528"/>
                    <a:gd name="connsiteY0" fmla="*/ 41344 h 44524"/>
                    <a:gd name="connsiteX1" fmla="*/ 112675 w 141528"/>
                    <a:gd name="connsiteY1" fmla="*/ 44524 h 44524"/>
                    <a:gd name="connsiteX2" fmla="*/ 6572 w 141528"/>
                    <a:gd name="connsiteY2" fmla="*/ 44524 h 44524"/>
                    <a:gd name="connsiteX3" fmla="*/ 206 w 141528"/>
                    <a:gd name="connsiteY3" fmla="*/ 41344 h 44524"/>
                    <a:gd name="connsiteX4" fmla="*/ 24609 w 141528"/>
                    <a:gd name="connsiteY4" fmla="*/ 3180 h 44524"/>
                    <a:gd name="connsiteX5" fmla="*/ 34159 w 141528"/>
                    <a:gd name="connsiteY5" fmla="*/ 0 h 44524"/>
                    <a:gd name="connsiteX6" fmla="*/ 134957 w 141528"/>
                    <a:gd name="connsiteY6" fmla="*/ 0 h 44524"/>
                    <a:gd name="connsiteX7" fmla="*/ 141323 w 141528"/>
                    <a:gd name="connsiteY7" fmla="*/ 3180 h 44524"/>
                    <a:gd name="connsiteX8" fmla="*/ 122225 w 141528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1528" h="44524">
                      <a:moveTo>
                        <a:pt x="122225" y="41344"/>
                      </a:moveTo>
                      <a:cubicBezTo>
                        <a:pt x="121164" y="43464"/>
                        <a:pt x="116919" y="44524"/>
                        <a:pt x="112675" y="44524"/>
                      </a:cubicBezTo>
                      <a:lnTo>
                        <a:pt x="6572" y="44524"/>
                      </a:lnTo>
                      <a:cubicBezTo>
                        <a:pt x="2328" y="44524"/>
                        <a:pt x="-855" y="43464"/>
                        <a:pt x="206" y="41344"/>
                      </a:cubicBezTo>
                      <a:lnTo>
                        <a:pt x="24609" y="3180"/>
                      </a:lnTo>
                      <a:cubicBezTo>
                        <a:pt x="25670" y="1060"/>
                        <a:pt x="29914" y="0"/>
                        <a:pt x="34159" y="0"/>
                      </a:cubicBezTo>
                      <a:lnTo>
                        <a:pt x="134957" y="0"/>
                      </a:lnTo>
                      <a:cubicBezTo>
                        <a:pt x="139201" y="0"/>
                        <a:pt x="142384" y="1060"/>
                        <a:pt x="141323" y="3180"/>
                      </a:cubicBezTo>
                      <a:lnTo>
                        <a:pt x="122225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24" name="Forma libre 23">
                  <a:extLst>
                    <a:ext uri="{FF2B5EF4-FFF2-40B4-BE49-F238E27FC236}">
                      <a16:creationId xmlns:a16="http://schemas.microsoft.com/office/drawing/2014/main" id="{C9AAA492-0381-13EF-F304-21F83B83DE6E}"/>
                    </a:ext>
                  </a:extLst>
                </p:cNvPr>
                <p:cNvSpPr/>
                <p:nvPr/>
              </p:nvSpPr>
              <p:spPr>
                <a:xfrm>
                  <a:off x="6250559" y="4101230"/>
                  <a:ext cx="134751" cy="44524"/>
                </a:xfrm>
                <a:custGeom>
                  <a:avLst/>
                  <a:gdLst>
                    <a:gd name="connsiteX0" fmla="*/ 123080 w 134751"/>
                    <a:gd name="connsiteY0" fmla="*/ 41344 h 44524"/>
                    <a:gd name="connsiteX1" fmla="*/ 113531 w 134751"/>
                    <a:gd name="connsiteY1" fmla="*/ 44524 h 44524"/>
                    <a:gd name="connsiteX2" fmla="*/ 7427 w 134751"/>
                    <a:gd name="connsiteY2" fmla="*/ 44524 h 44524"/>
                    <a:gd name="connsiteX3" fmla="*/ 0 w 134751"/>
                    <a:gd name="connsiteY3" fmla="*/ 41344 h 44524"/>
                    <a:gd name="connsiteX4" fmla="*/ 16976 w 134751"/>
                    <a:gd name="connsiteY4" fmla="*/ 3180 h 44524"/>
                    <a:gd name="connsiteX5" fmla="*/ 26526 w 134751"/>
                    <a:gd name="connsiteY5" fmla="*/ 0 h 44524"/>
                    <a:gd name="connsiteX6" fmla="*/ 127324 w 134751"/>
                    <a:gd name="connsiteY6" fmla="*/ 0 h 44524"/>
                    <a:gd name="connsiteX7" fmla="*/ 134751 w 134751"/>
                    <a:gd name="connsiteY7" fmla="*/ 3180 h 44524"/>
                    <a:gd name="connsiteX8" fmla="*/ 123080 w 134751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751" h="44524">
                      <a:moveTo>
                        <a:pt x="123080" y="41344"/>
                      </a:moveTo>
                      <a:cubicBezTo>
                        <a:pt x="123080" y="43464"/>
                        <a:pt x="118836" y="44524"/>
                        <a:pt x="113531" y="44524"/>
                      </a:cubicBezTo>
                      <a:lnTo>
                        <a:pt x="7427" y="44524"/>
                      </a:lnTo>
                      <a:cubicBezTo>
                        <a:pt x="3183" y="44524"/>
                        <a:pt x="0" y="43464"/>
                        <a:pt x="0" y="41344"/>
                      </a:cubicBezTo>
                      <a:lnTo>
                        <a:pt x="16976" y="3180"/>
                      </a:lnTo>
                      <a:cubicBezTo>
                        <a:pt x="18038" y="1060"/>
                        <a:pt x="22282" y="0"/>
                        <a:pt x="26526" y="0"/>
                      </a:cubicBezTo>
                      <a:lnTo>
                        <a:pt x="127324" y="0"/>
                      </a:lnTo>
                      <a:cubicBezTo>
                        <a:pt x="131568" y="0"/>
                        <a:pt x="134751" y="1060"/>
                        <a:pt x="134751" y="3180"/>
                      </a:cubicBezTo>
                      <a:lnTo>
                        <a:pt x="123080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25" name="Forma libre 24">
                  <a:extLst>
                    <a:ext uri="{FF2B5EF4-FFF2-40B4-BE49-F238E27FC236}">
                      <a16:creationId xmlns:a16="http://schemas.microsoft.com/office/drawing/2014/main" id="{CD27A149-EB24-AED3-D21A-78F57E8D9047}"/>
                    </a:ext>
                  </a:extLst>
                </p:cNvPr>
                <p:cNvSpPr/>
                <p:nvPr/>
              </p:nvSpPr>
              <p:spPr>
                <a:xfrm>
                  <a:off x="6413793" y="4101230"/>
                  <a:ext cx="127489" cy="44524"/>
                </a:xfrm>
                <a:custGeom>
                  <a:avLst/>
                  <a:gdLst>
                    <a:gd name="connsiteX0" fmla="*/ 122184 w 127489"/>
                    <a:gd name="connsiteY0" fmla="*/ 41344 h 44524"/>
                    <a:gd name="connsiteX1" fmla="*/ 113696 w 127489"/>
                    <a:gd name="connsiteY1" fmla="*/ 44524 h 44524"/>
                    <a:gd name="connsiteX2" fmla="*/ 7592 w 127489"/>
                    <a:gd name="connsiteY2" fmla="*/ 44524 h 44524"/>
                    <a:gd name="connsiteX3" fmla="*/ 165 w 127489"/>
                    <a:gd name="connsiteY3" fmla="*/ 41344 h 44524"/>
                    <a:gd name="connsiteX4" fmla="*/ 10775 w 127489"/>
                    <a:gd name="connsiteY4" fmla="*/ 3180 h 44524"/>
                    <a:gd name="connsiteX5" fmla="*/ 19264 w 127489"/>
                    <a:gd name="connsiteY5" fmla="*/ 0 h 44524"/>
                    <a:gd name="connsiteX6" fmla="*/ 120062 w 127489"/>
                    <a:gd name="connsiteY6" fmla="*/ 0 h 44524"/>
                    <a:gd name="connsiteX7" fmla="*/ 127489 w 127489"/>
                    <a:gd name="connsiteY7" fmla="*/ 3180 h 44524"/>
                    <a:gd name="connsiteX8" fmla="*/ 122184 w 127489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7489" h="44524">
                      <a:moveTo>
                        <a:pt x="122184" y="41344"/>
                      </a:moveTo>
                      <a:cubicBezTo>
                        <a:pt x="122184" y="43464"/>
                        <a:pt x="117940" y="44524"/>
                        <a:pt x="113696" y="44524"/>
                      </a:cubicBezTo>
                      <a:lnTo>
                        <a:pt x="7592" y="44524"/>
                      </a:lnTo>
                      <a:cubicBezTo>
                        <a:pt x="3348" y="44524"/>
                        <a:pt x="-896" y="43464"/>
                        <a:pt x="165" y="41344"/>
                      </a:cubicBezTo>
                      <a:lnTo>
                        <a:pt x="10775" y="3180"/>
                      </a:lnTo>
                      <a:cubicBezTo>
                        <a:pt x="10775" y="1060"/>
                        <a:pt x="15019" y="0"/>
                        <a:pt x="19264" y="0"/>
                      </a:cubicBezTo>
                      <a:lnTo>
                        <a:pt x="120062" y="0"/>
                      </a:lnTo>
                      <a:cubicBezTo>
                        <a:pt x="124306" y="0"/>
                        <a:pt x="127489" y="1060"/>
                        <a:pt x="127489" y="3180"/>
                      </a:cubicBezTo>
                      <a:lnTo>
                        <a:pt x="122184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26" name="Forma libre 25">
                  <a:extLst>
                    <a:ext uri="{FF2B5EF4-FFF2-40B4-BE49-F238E27FC236}">
                      <a16:creationId xmlns:a16="http://schemas.microsoft.com/office/drawing/2014/main" id="{3E01077A-2470-0FDD-1333-9F0F5B24872C}"/>
                    </a:ext>
                  </a:extLst>
                </p:cNvPr>
                <p:cNvSpPr/>
                <p:nvPr/>
              </p:nvSpPr>
              <p:spPr>
                <a:xfrm>
                  <a:off x="6575235" y="4101230"/>
                  <a:ext cx="123080" cy="44524"/>
                </a:xfrm>
                <a:custGeom>
                  <a:avLst/>
                  <a:gdLst>
                    <a:gd name="connsiteX0" fmla="*/ 123080 w 123080"/>
                    <a:gd name="connsiteY0" fmla="*/ 41344 h 44524"/>
                    <a:gd name="connsiteX1" fmla="*/ 114592 w 123080"/>
                    <a:gd name="connsiteY1" fmla="*/ 44524 h 44524"/>
                    <a:gd name="connsiteX2" fmla="*/ 8488 w 123080"/>
                    <a:gd name="connsiteY2" fmla="*/ 44524 h 44524"/>
                    <a:gd name="connsiteX3" fmla="*/ 0 w 123080"/>
                    <a:gd name="connsiteY3" fmla="*/ 41344 h 44524"/>
                    <a:gd name="connsiteX4" fmla="*/ 4244 w 123080"/>
                    <a:gd name="connsiteY4" fmla="*/ 3180 h 44524"/>
                    <a:gd name="connsiteX5" fmla="*/ 12733 w 123080"/>
                    <a:gd name="connsiteY5" fmla="*/ 0 h 44524"/>
                    <a:gd name="connsiteX6" fmla="*/ 113531 w 123080"/>
                    <a:gd name="connsiteY6" fmla="*/ 0 h 44524"/>
                    <a:gd name="connsiteX7" fmla="*/ 122019 w 123080"/>
                    <a:gd name="connsiteY7" fmla="*/ 3180 h 44524"/>
                    <a:gd name="connsiteX8" fmla="*/ 123080 w 123080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3080" h="44524">
                      <a:moveTo>
                        <a:pt x="123080" y="41344"/>
                      </a:moveTo>
                      <a:cubicBezTo>
                        <a:pt x="123080" y="43464"/>
                        <a:pt x="119897" y="44524"/>
                        <a:pt x="114592" y="44524"/>
                      </a:cubicBezTo>
                      <a:lnTo>
                        <a:pt x="8488" y="44524"/>
                      </a:lnTo>
                      <a:cubicBezTo>
                        <a:pt x="4244" y="44524"/>
                        <a:pt x="0" y="43464"/>
                        <a:pt x="0" y="41344"/>
                      </a:cubicBezTo>
                      <a:lnTo>
                        <a:pt x="4244" y="3180"/>
                      </a:lnTo>
                      <a:cubicBezTo>
                        <a:pt x="4244" y="1060"/>
                        <a:pt x="8488" y="0"/>
                        <a:pt x="12733" y="0"/>
                      </a:cubicBezTo>
                      <a:lnTo>
                        <a:pt x="113531" y="0"/>
                      </a:lnTo>
                      <a:cubicBezTo>
                        <a:pt x="117775" y="0"/>
                        <a:pt x="122019" y="1060"/>
                        <a:pt x="122019" y="3180"/>
                      </a:cubicBezTo>
                      <a:lnTo>
                        <a:pt x="123080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27" name="Forma libre 26">
                  <a:extLst>
                    <a:ext uri="{FF2B5EF4-FFF2-40B4-BE49-F238E27FC236}">
                      <a16:creationId xmlns:a16="http://schemas.microsoft.com/office/drawing/2014/main" id="{C9C01891-29CE-A268-03FB-EF8B955A620B}"/>
                    </a:ext>
                  </a:extLst>
                </p:cNvPr>
                <p:cNvSpPr/>
                <p:nvPr/>
              </p:nvSpPr>
              <p:spPr>
                <a:xfrm>
                  <a:off x="6736513" y="4101230"/>
                  <a:ext cx="125201" cy="44524"/>
                </a:xfrm>
                <a:custGeom>
                  <a:avLst/>
                  <a:gdLst>
                    <a:gd name="connsiteX0" fmla="*/ 125202 w 125201"/>
                    <a:gd name="connsiteY0" fmla="*/ 41344 h 44524"/>
                    <a:gd name="connsiteX1" fmla="*/ 117775 w 125201"/>
                    <a:gd name="connsiteY1" fmla="*/ 44524 h 44524"/>
                    <a:gd name="connsiteX2" fmla="*/ 11671 w 125201"/>
                    <a:gd name="connsiteY2" fmla="*/ 44524 h 44524"/>
                    <a:gd name="connsiteX3" fmla="*/ 3183 w 125201"/>
                    <a:gd name="connsiteY3" fmla="*/ 41344 h 44524"/>
                    <a:gd name="connsiteX4" fmla="*/ 0 w 125201"/>
                    <a:gd name="connsiteY4" fmla="*/ 3180 h 44524"/>
                    <a:gd name="connsiteX5" fmla="*/ 7427 w 125201"/>
                    <a:gd name="connsiteY5" fmla="*/ 0 h 44524"/>
                    <a:gd name="connsiteX6" fmla="*/ 108225 w 125201"/>
                    <a:gd name="connsiteY6" fmla="*/ 0 h 44524"/>
                    <a:gd name="connsiteX7" fmla="*/ 116714 w 125201"/>
                    <a:gd name="connsiteY7" fmla="*/ 3180 h 44524"/>
                    <a:gd name="connsiteX8" fmla="*/ 125202 w 125201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5201" h="44524">
                      <a:moveTo>
                        <a:pt x="125202" y="41344"/>
                      </a:moveTo>
                      <a:cubicBezTo>
                        <a:pt x="125202" y="43464"/>
                        <a:pt x="122019" y="44524"/>
                        <a:pt x="117775" y="44524"/>
                      </a:cubicBezTo>
                      <a:lnTo>
                        <a:pt x="11671" y="44524"/>
                      </a:lnTo>
                      <a:cubicBezTo>
                        <a:pt x="7427" y="44524"/>
                        <a:pt x="3183" y="43464"/>
                        <a:pt x="3183" y="41344"/>
                      </a:cubicBezTo>
                      <a:lnTo>
                        <a:pt x="0" y="3180"/>
                      </a:lnTo>
                      <a:cubicBezTo>
                        <a:pt x="0" y="1060"/>
                        <a:pt x="3183" y="0"/>
                        <a:pt x="7427" y="0"/>
                      </a:cubicBezTo>
                      <a:lnTo>
                        <a:pt x="108225" y="0"/>
                      </a:lnTo>
                      <a:cubicBezTo>
                        <a:pt x="112470" y="0"/>
                        <a:pt x="116714" y="1060"/>
                        <a:pt x="116714" y="3180"/>
                      </a:cubicBezTo>
                      <a:lnTo>
                        <a:pt x="125202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28" name="Forma libre 27">
                  <a:extLst>
                    <a:ext uri="{FF2B5EF4-FFF2-40B4-BE49-F238E27FC236}">
                      <a16:creationId xmlns:a16="http://schemas.microsoft.com/office/drawing/2014/main" id="{0F0E064D-FE84-9B13-FBE9-CC7FC983C4E3}"/>
                    </a:ext>
                  </a:extLst>
                </p:cNvPr>
                <p:cNvSpPr/>
                <p:nvPr/>
              </p:nvSpPr>
              <p:spPr>
                <a:xfrm>
                  <a:off x="6891424" y="4101230"/>
                  <a:ext cx="132832" cy="44524"/>
                </a:xfrm>
                <a:custGeom>
                  <a:avLst/>
                  <a:gdLst>
                    <a:gd name="connsiteX0" fmla="*/ 132629 w 132832"/>
                    <a:gd name="connsiteY0" fmla="*/ 41344 h 44524"/>
                    <a:gd name="connsiteX1" fmla="*/ 125202 w 132832"/>
                    <a:gd name="connsiteY1" fmla="*/ 44524 h 44524"/>
                    <a:gd name="connsiteX2" fmla="*/ 19099 w 132832"/>
                    <a:gd name="connsiteY2" fmla="*/ 44524 h 44524"/>
                    <a:gd name="connsiteX3" fmla="*/ 9549 w 132832"/>
                    <a:gd name="connsiteY3" fmla="*/ 41344 h 44524"/>
                    <a:gd name="connsiteX4" fmla="*/ 0 w 132832"/>
                    <a:gd name="connsiteY4" fmla="*/ 3180 h 44524"/>
                    <a:gd name="connsiteX5" fmla="*/ 7427 w 132832"/>
                    <a:gd name="connsiteY5" fmla="*/ 0 h 44524"/>
                    <a:gd name="connsiteX6" fmla="*/ 108225 w 132832"/>
                    <a:gd name="connsiteY6" fmla="*/ 0 h 44524"/>
                    <a:gd name="connsiteX7" fmla="*/ 117775 w 132832"/>
                    <a:gd name="connsiteY7" fmla="*/ 3180 h 44524"/>
                    <a:gd name="connsiteX8" fmla="*/ 132629 w 132832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2832" h="44524">
                      <a:moveTo>
                        <a:pt x="132629" y="41344"/>
                      </a:moveTo>
                      <a:cubicBezTo>
                        <a:pt x="133690" y="43464"/>
                        <a:pt x="130507" y="44524"/>
                        <a:pt x="125202" y="44524"/>
                      </a:cubicBezTo>
                      <a:lnTo>
                        <a:pt x="19099" y="44524"/>
                      </a:lnTo>
                      <a:cubicBezTo>
                        <a:pt x="14855" y="44524"/>
                        <a:pt x="10610" y="43464"/>
                        <a:pt x="9549" y="41344"/>
                      </a:cubicBezTo>
                      <a:lnTo>
                        <a:pt x="0" y="3180"/>
                      </a:lnTo>
                      <a:cubicBezTo>
                        <a:pt x="0" y="1060"/>
                        <a:pt x="3183" y="0"/>
                        <a:pt x="7427" y="0"/>
                      </a:cubicBezTo>
                      <a:lnTo>
                        <a:pt x="108225" y="0"/>
                      </a:lnTo>
                      <a:cubicBezTo>
                        <a:pt x="112470" y="0"/>
                        <a:pt x="116714" y="1060"/>
                        <a:pt x="117775" y="3180"/>
                      </a:cubicBezTo>
                      <a:lnTo>
                        <a:pt x="132629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29" name="Forma libre 28">
                  <a:extLst>
                    <a:ext uri="{FF2B5EF4-FFF2-40B4-BE49-F238E27FC236}">
                      <a16:creationId xmlns:a16="http://schemas.microsoft.com/office/drawing/2014/main" id="{11B2193E-5AB5-B0F5-C78A-4F3F7EE48172}"/>
                    </a:ext>
                  </a:extLst>
                </p:cNvPr>
                <p:cNvSpPr/>
                <p:nvPr/>
              </p:nvSpPr>
              <p:spPr>
                <a:xfrm>
                  <a:off x="7047190" y="4101230"/>
                  <a:ext cx="139406" cy="44524"/>
                </a:xfrm>
                <a:custGeom>
                  <a:avLst/>
                  <a:gdLst>
                    <a:gd name="connsiteX0" fmla="*/ 139201 w 139406"/>
                    <a:gd name="connsiteY0" fmla="*/ 41344 h 44524"/>
                    <a:gd name="connsiteX1" fmla="*/ 132835 w 139406"/>
                    <a:gd name="connsiteY1" fmla="*/ 44524 h 44524"/>
                    <a:gd name="connsiteX2" fmla="*/ 26732 w 139406"/>
                    <a:gd name="connsiteY2" fmla="*/ 44524 h 44524"/>
                    <a:gd name="connsiteX3" fmla="*/ 17182 w 139406"/>
                    <a:gd name="connsiteY3" fmla="*/ 41344 h 44524"/>
                    <a:gd name="connsiteX4" fmla="*/ 206 w 139406"/>
                    <a:gd name="connsiteY4" fmla="*/ 3180 h 44524"/>
                    <a:gd name="connsiteX5" fmla="*/ 6572 w 139406"/>
                    <a:gd name="connsiteY5" fmla="*/ 0 h 44524"/>
                    <a:gd name="connsiteX6" fmla="*/ 107370 w 139406"/>
                    <a:gd name="connsiteY6" fmla="*/ 0 h 44524"/>
                    <a:gd name="connsiteX7" fmla="*/ 116919 w 139406"/>
                    <a:gd name="connsiteY7" fmla="*/ 3180 h 44524"/>
                    <a:gd name="connsiteX8" fmla="*/ 139201 w 139406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406" h="44524">
                      <a:moveTo>
                        <a:pt x="139201" y="41344"/>
                      </a:moveTo>
                      <a:cubicBezTo>
                        <a:pt x="140262" y="43464"/>
                        <a:pt x="137079" y="44524"/>
                        <a:pt x="132835" y="44524"/>
                      </a:cubicBezTo>
                      <a:lnTo>
                        <a:pt x="26732" y="44524"/>
                      </a:lnTo>
                      <a:cubicBezTo>
                        <a:pt x="22487" y="44524"/>
                        <a:pt x="18243" y="43464"/>
                        <a:pt x="17182" y="41344"/>
                      </a:cubicBezTo>
                      <a:lnTo>
                        <a:pt x="206" y="3180"/>
                      </a:lnTo>
                      <a:cubicBezTo>
                        <a:pt x="-855" y="1060"/>
                        <a:pt x="2328" y="0"/>
                        <a:pt x="6572" y="0"/>
                      </a:cubicBezTo>
                      <a:lnTo>
                        <a:pt x="107370" y="0"/>
                      </a:lnTo>
                      <a:cubicBezTo>
                        <a:pt x="111614" y="0"/>
                        <a:pt x="115858" y="1060"/>
                        <a:pt x="116919" y="3180"/>
                      </a:cubicBezTo>
                      <a:lnTo>
                        <a:pt x="139201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30" name="Forma libre 29">
                  <a:extLst>
                    <a:ext uri="{FF2B5EF4-FFF2-40B4-BE49-F238E27FC236}">
                      <a16:creationId xmlns:a16="http://schemas.microsoft.com/office/drawing/2014/main" id="{7BB88A26-375E-8BCA-A2E6-E11111D97AF3}"/>
                    </a:ext>
                  </a:extLst>
                </p:cNvPr>
                <p:cNvSpPr/>
                <p:nvPr/>
              </p:nvSpPr>
              <p:spPr>
                <a:xfrm>
                  <a:off x="7202101" y="4101230"/>
                  <a:ext cx="146893" cy="44524"/>
                </a:xfrm>
                <a:custGeom>
                  <a:avLst/>
                  <a:gdLst>
                    <a:gd name="connsiteX0" fmla="*/ 146628 w 146893"/>
                    <a:gd name="connsiteY0" fmla="*/ 41344 h 44524"/>
                    <a:gd name="connsiteX1" fmla="*/ 140262 w 146893"/>
                    <a:gd name="connsiteY1" fmla="*/ 44524 h 44524"/>
                    <a:gd name="connsiteX2" fmla="*/ 34159 w 146893"/>
                    <a:gd name="connsiteY2" fmla="*/ 44524 h 44524"/>
                    <a:gd name="connsiteX3" fmla="*/ 23549 w 146893"/>
                    <a:gd name="connsiteY3" fmla="*/ 41344 h 44524"/>
                    <a:gd name="connsiteX4" fmla="*/ 206 w 146893"/>
                    <a:gd name="connsiteY4" fmla="*/ 3180 h 44524"/>
                    <a:gd name="connsiteX5" fmla="*/ 6572 w 146893"/>
                    <a:gd name="connsiteY5" fmla="*/ 0 h 44524"/>
                    <a:gd name="connsiteX6" fmla="*/ 107370 w 146893"/>
                    <a:gd name="connsiteY6" fmla="*/ 0 h 44524"/>
                    <a:gd name="connsiteX7" fmla="*/ 117981 w 146893"/>
                    <a:gd name="connsiteY7" fmla="*/ 3180 h 44524"/>
                    <a:gd name="connsiteX8" fmla="*/ 146628 w 146893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6893" h="44524">
                      <a:moveTo>
                        <a:pt x="146628" y="41344"/>
                      </a:moveTo>
                      <a:cubicBezTo>
                        <a:pt x="147689" y="43464"/>
                        <a:pt x="145568" y="44524"/>
                        <a:pt x="140262" y="44524"/>
                      </a:cubicBezTo>
                      <a:lnTo>
                        <a:pt x="34159" y="44524"/>
                      </a:lnTo>
                      <a:cubicBezTo>
                        <a:pt x="29914" y="44524"/>
                        <a:pt x="24609" y="43464"/>
                        <a:pt x="23549" y="41344"/>
                      </a:cubicBezTo>
                      <a:lnTo>
                        <a:pt x="206" y="3180"/>
                      </a:lnTo>
                      <a:cubicBezTo>
                        <a:pt x="-855" y="1060"/>
                        <a:pt x="2328" y="0"/>
                        <a:pt x="6572" y="0"/>
                      </a:cubicBezTo>
                      <a:lnTo>
                        <a:pt x="107370" y="0"/>
                      </a:lnTo>
                      <a:cubicBezTo>
                        <a:pt x="111614" y="0"/>
                        <a:pt x="115858" y="1060"/>
                        <a:pt x="117981" y="3180"/>
                      </a:cubicBezTo>
                      <a:lnTo>
                        <a:pt x="146628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31" name="Forma libre 30">
                  <a:extLst>
                    <a:ext uri="{FF2B5EF4-FFF2-40B4-BE49-F238E27FC236}">
                      <a16:creationId xmlns:a16="http://schemas.microsoft.com/office/drawing/2014/main" id="{17E2B7EF-60AD-0812-0C9B-F8FCA60C11D2}"/>
                    </a:ext>
                  </a:extLst>
                </p:cNvPr>
                <p:cNvSpPr/>
                <p:nvPr/>
              </p:nvSpPr>
              <p:spPr>
                <a:xfrm>
                  <a:off x="7359069" y="4101230"/>
                  <a:ext cx="152268" cy="44524"/>
                </a:xfrm>
                <a:custGeom>
                  <a:avLst/>
                  <a:gdLst>
                    <a:gd name="connsiteX0" fmla="*/ 151998 w 152268"/>
                    <a:gd name="connsiteY0" fmla="*/ 41344 h 44524"/>
                    <a:gd name="connsiteX1" fmla="*/ 146693 w 152268"/>
                    <a:gd name="connsiteY1" fmla="*/ 44524 h 44524"/>
                    <a:gd name="connsiteX2" fmla="*/ 40590 w 152268"/>
                    <a:gd name="connsiteY2" fmla="*/ 44524 h 44524"/>
                    <a:gd name="connsiteX3" fmla="*/ 29979 w 152268"/>
                    <a:gd name="connsiteY3" fmla="*/ 41344 h 44524"/>
                    <a:gd name="connsiteX4" fmla="*/ 270 w 152268"/>
                    <a:gd name="connsiteY4" fmla="*/ 3180 h 44524"/>
                    <a:gd name="connsiteX5" fmla="*/ 5575 w 152268"/>
                    <a:gd name="connsiteY5" fmla="*/ 0 h 44524"/>
                    <a:gd name="connsiteX6" fmla="*/ 106374 w 152268"/>
                    <a:gd name="connsiteY6" fmla="*/ 0 h 44524"/>
                    <a:gd name="connsiteX7" fmla="*/ 116984 w 152268"/>
                    <a:gd name="connsiteY7" fmla="*/ 3180 h 44524"/>
                    <a:gd name="connsiteX8" fmla="*/ 151998 w 152268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2268" h="44524">
                      <a:moveTo>
                        <a:pt x="151998" y="41344"/>
                      </a:moveTo>
                      <a:cubicBezTo>
                        <a:pt x="153060" y="43464"/>
                        <a:pt x="150937" y="44524"/>
                        <a:pt x="146693" y="44524"/>
                      </a:cubicBezTo>
                      <a:lnTo>
                        <a:pt x="40590" y="44524"/>
                      </a:lnTo>
                      <a:cubicBezTo>
                        <a:pt x="36346" y="44524"/>
                        <a:pt x="31041" y="43464"/>
                        <a:pt x="29979" y="41344"/>
                      </a:cubicBezTo>
                      <a:lnTo>
                        <a:pt x="270" y="3180"/>
                      </a:lnTo>
                      <a:cubicBezTo>
                        <a:pt x="-790" y="1060"/>
                        <a:pt x="1331" y="0"/>
                        <a:pt x="5575" y="0"/>
                      </a:cubicBezTo>
                      <a:lnTo>
                        <a:pt x="106374" y="0"/>
                      </a:lnTo>
                      <a:cubicBezTo>
                        <a:pt x="110618" y="0"/>
                        <a:pt x="115923" y="1060"/>
                        <a:pt x="116984" y="3180"/>
                      </a:cubicBezTo>
                      <a:lnTo>
                        <a:pt x="151998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32" name="Forma libre 31">
                  <a:extLst>
                    <a:ext uri="{FF2B5EF4-FFF2-40B4-BE49-F238E27FC236}">
                      <a16:creationId xmlns:a16="http://schemas.microsoft.com/office/drawing/2014/main" id="{270F549D-B211-7606-0200-6BF7634EFF95}"/>
                    </a:ext>
                  </a:extLst>
                </p:cNvPr>
                <p:cNvSpPr/>
                <p:nvPr/>
              </p:nvSpPr>
              <p:spPr>
                <a:xfrm>
                  <a:off x="7513980" y="4101230"/>
                  <a:ext cx="161299" cy="44524"/>
                </a:xfrm>
                <a:custGeom>
                  <a:avLst/>
                  <a:gdLst>
                    <a:gd name="connsiteX0" fmla="*/ 160487 w 161299"/>
                    <a:gd name="connsiteY0" fmla="*/ 41344 h 44524"/>
                    <a:gd name="connsiteX1" fmla="*/ 155181 w 161299"/>
                    <a:gd name="connsiteY1" fmla="*/ 44524 h 44524"/>
                    <a:gd name="connsiteX2" fmla="*/ 49078 w 161299"/>
                    <a:gd name="connsiteY2" fmla="*/ 44524 h 44524"/>
                    <a:gd name="connsiteX3" fmla="*/ 37407 w 161299"/>
                    <a:gd name="connsiteY3" fmla="*/ 41344 h 44524"/>
                    <a:gd name="connsiteX4" fmla="*/ 270 w 161299"/>
                    <a:gd name="connsiteY4" fmla="*/ 3180 h 44524"/>
                    <a:gd name="connsiteX5" fmla="*/ 5576 w 161299"/>
                    <a:gd name="connsiteY5" fmla="*/ 0 h 44524"/>
                    <a:gd name="connsiteX6" fmla="*/ 106374 w 161299"/>
                    <a:gd name="connsiteY6" fmla="*/ 0 h 44524"/>
                    <a:gd name="connsiteX7" fmla="*/ 118045 w 161299"/>
                    <a:gd name="connsiteY7" fmla="*/ 3180 h 44524"/>
                    <a:gd name="connsiteX8" fmla="*/ 160487 w 161299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1299" h="44524">
                      <a:moveTo>
                        <a:pt x="160487" y="41344"/>
                      </a:moveTo>
                      <a:cubicBezTo>
                        <a:pt x="162609" y="43464"/>
                        <a:pt x="160487" y="44524"/>
                        <a:pt x="155181" y="44524"/>
                      </a:cubicBezTo>
                      <a:lnTo>
                        <a:pt x="49078" y="44524"/>
                      </a:lnTo>
                      <a:cubicBezTo>
                        <a:pt x="44834" y="44524"/>
                        <a:pt x="39529" y="43464"/>
                        <a:pt x="37407" y="41344"/>
                      </a:cubicBezTo>
                      <a:lnTo>
                        <a:pt x="270" y="3180"/>
                      </a:lnTo>
                      <a:cubicBezTo>
                        <a:pt x="-791" y="1060"/>
                        <a:pt x="1332" y="0"/>
                        <a:pt x="5576" y="0"/>
                      </a:cubicBezTo>
                      <a:lnTo>
                        <a:pt x="106374" y="0"/>
                      </a:lnTo>
                      <a:cubicBezTo>
                        <a:pt x="110618" y="0"/>
                        <a:pt x="115923" y="1060"/>
                        <a:pt x="118045" y="3180"/>
                      </a:cubicBezTo>
                      <a:lnTo>
                        <a:pt x="160487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33" name="Forma libre 32">
                  <a:extLst>
                    <a:ext uri="{FF2B5EF4-FFF2-40B4-BE49-F238E27FC236}">
                      <a16:creationId xmlns:a16="http://schemas.microsoft.com/office/drawing/2014/main" id="{B7B72016-7B84-A34E-9EDD-C15F03052D96}"/>
                    </a:ext>
                  </a:extLst>
                </p:cNvPr>
                <p:cNvSpPr/>
                <p:nvPr/>
              </p:nvSpPr>
              <p:spPr>
                <a:xfrm>
                  <a:off x="5649349" y="4217840"/>
                  <a:ext cx="170695" cy="44524"/>
                </a:xfrm>
                <a:custGeom>
                  <a:avLst/>
                  <a:gdLst>
                    <a:gd name="connsiteX0" fmla="*/ 138599 w 170695"/>
                    <a:gd name="connsiteY0" fmla="*/ 41344 h 44524"/>
                    <a:gd name="connsiteX1" fmla="*/ 126928 w 170695"/>
                    <a:gd name="connsiteY1" fmla="*/ 44524 h 44524"/>
                    <a:gd name="connsiteX2" fmla="*/ 7031 w 170695"/>
                    <a:gd name="connsiteY2" fmla="*/ 44524 h 44524"/>
                    <a:gd name="connsiteX3" fmla="*/ 665 w 170695"/>
                    <a:gd name="connsiteY3" fmla="*/ 41344 h 44524"/>
                    <a:gd name="connsiteX4" fmla="*/ 37801 w 170695"/>
                    <a:gd name="connsiteY4" fmla="*/ 3180 h 44524"/>
                    <a:gd name="connsiteX5" fmla="*/ 49472 w 170695"/>
                    <a:gd name="connsiteY5" fmla="*/ 0 h 44524"/>
                    <a:gd name="connsiteX6" fmla="*/ 164064 w 170695"/>
                    <a:gd name="connsiteY6" fmla="*/ 0 h 44524"/>
                    <a:gd name="connsiteX7" fmla="*/ 170430 w 170695"/>
                    <a:gd name="connsiteY7" fmla="*/ 3180 h 44524"/>
                    <a:gd name="connsiteX8" fmla="*/ 138599 w 170695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0695" h="44524">
                      <a:moveTo>
                        <a:pt x="138599" y="41344"/>
                      </a:moveTo>
                      <a:cubicBezTo>
                        <a:pt x="137538" y="43464"/>
                        <a:pt x="132233" y="44524"/>
                        <a:pt x="126928" y="44524"/>
                      </a:cubicBezTo>
                      <a:lnTo>
                        <a:pt x="7031" y="44524"/>
                      </a:lnTo>
                      <a:cubicBezTo>
                        <a:pt x="1726" y="44524"/>
                        <a:pt x="-1457" y="43464"/>
                        <a:pt x="665" y="41344"/>
                      </a:cubicBezTo>
                      <a:lnTo>
                        <a:pt x="37801" y="3180"/>
                      </a:lnTo>
                      <a:cubicBezTo>
                        <a:pt x="39923" y="1060"/>
                        <a:pt x="45228" y="0"/>
                        <a:pt x="49472" y="0"/>
                      </a:cubicBezTo>
                      <a:lnTo>
                        <a:pt x="164064" y="0"/>
                      </a:lnTo>
                      <a:cubicBezTo>
                        <a:pt x="169369" y="0"/>
                        <a:pt x="171491" y="1060"/>
                        <a:pt x="170430" y="3180"/>
                      </a:cubicBezTo>
                      <a:lnTo>
                        <a:pt x="138599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34" name="Forma libre 33">
                  <a:extLst>
                    <a:ext uri="{FF2B5EF4-FFF2-40B4-BE49-F238E27FC236}">
                      <a16:creationId xmlns:a16="http://schemas.microsoft.com/office/drawing/2014/main" id="{8EA3E377-F17D-E017-9E76-BE80B06D530D}"/>
                    </a:ext>
                  </a:extLst>
                </p:cNvPr>
                <p:cNvSpPr/>
                <p:nvPr/>
              </p:nvSpPr>
              <p:spPr>
                <a:xfrm>
                  <a:off x="5832308" y="4217840"/>
                  <a:ext cx="164866" cy="44524"/>
                </a:xfrm>
                <a:custGeom>
                  <a:avLst/>
                  <a:gdLst>
                    <a:gd name="connsiteX0" fmla="*/ 139199 w 164866"/>
                    <a:gd name="connsiteY0" fmla="*/ 41344 h 44524"/>
                    <a:gd name="connsiteX1" fmla="*/ 127527 w 164866"/>
                    <a:gd name="connsiteY1" fmla="*/ 44524 h 44524"/>
                    <a:gd name="connsiteX2" fmla="*/ 7631 w 164866"/>
                    <a:gd name="connsiteY2" fmla="*/ 44524 h 44524"/>
                    <a:gd name="connsiteX3" fmla="*/ 203 w 164866"/>
                    <a:gd name="connsiteY3" fmla="*/ 41344 h 44524"/>
                    <a:gd name="connsiteX4" fmla="*/ 30973 w 164866"/>
                    <a:gd name="connsiteY4" fmla="*/ 3180 h 44524"/>
                    <a:gd name="connsiteX5" fmla="*/ 42645 w 164866"/>
                    <a:gd name="connsiteY5" fmla="*/ 0 h 44524"/>
                    <a:gd name="connsiteX6" fmla="*/ 157236 w 164866"/>
                    <a:gd name="connsiteY6" fmla="*/ 0 h 44524"/>
                    <a:gd name="connsiteX7" fmla="*/ 164664 w 164866"/>
                    <a:gd name="connsiteY7" fmla="*/ 3180 h 44524"/>
                    <a:gd name="connsiteX8" fmla="*/ 139199 w 164866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4866" h="44524">
                      <a:moveTo>
                        <a:pt x="139199" y="41344"/>
                      </a:moveTo>
                      <a:cubicBezTo>
                        <a:pt x="138138" y="43464"/>
                        <a:pt x="132833" y="44524"/>
                        <a:pt x="127527" y="44524"/>
                      </a:cubicBezTo>
                      <a:lnTo>
                        <a:pt x="7631" y="44524"/>
                      </a:lnTo>
                      <a:cubicBezTo>
                        <a:pt x="2325" y="44524"/>
                        <a:pt x="-858" y="43464"/>
                        <a:pt x="203" y="41344"/>
                      </a:cubicBezTo>
                      <a:lnTo>
                        <a:pt x="30973" y="3180"/>
                      </a:lnTo>
                      <a:cubicBezTo>
                        <a:pt x="32034" y="1060"/>
                        <a:pt x="37339" y="0"/>
                        <a:pt x="42645" y="0"/>
                      </a:cubicBezTo>
                      <a:lnTo>
                        <a:pt x="157236" y="0"/>
                      </a:lnTo>
                      <a:cubicBezTo>
                        <a:pt x="162542" y="0"/>
                        <a:pt x="165725" y="1060"/>
                        <a:pt x="164664" y="3180"/>
                      </a:cubicBezTo>
                      <a:lnTo>
                        <a:pt x="139199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35" name="Forma libre 34">
                  <a:extLst>
                    <a:ext uri="{FF2B5EF4-FFF2-40B4-BE49-F238E27FC236}">
                      <a16:creationId xmlns:a16="http://schemas.microsoft.com/office/drawing/2014/main" id="{172D167E-403E-26AA-A2FC-7D2A651D343A}"/>
                    </a:ext>
                  </a:extLst>
                </p:cNvPr>
                <p:cNvSpPr/>
                <p:nvPr/>
              </p:nvSpPr>
              <p:spPr>
                <a:xfrm>
                  <a:off x="6015867" y="4217840"/>
                  <a:ext cx="157439" cy="44524"/>
                </a:xfrm>
                <a:custGeom>
                  <a:avLst/>
                  <a:gdLst>
                    <a:gd name="connsiteX0" fmla="*/ 138138 w 157439"/>
                    <a:gd name="connsiteY0" fmla="*/ 41344 h 44524"/>
                    <a:gd name="connsiteX1" fmla="*/ 127527 w 157439"/>
                    <a:gd name="connsiteY1" fmla="*/ 44524 h 44524"/>
                    <a:gd name="connsiteX2" fmla="*/ 7630 w 157439"/>
                    <a:gd name="connsiteY2" fmla="*/ 44524 h 44524"/>
                    <a:gd name="connsiteX3" fmla="*/ 203 w 157439"/>
                    <a:gd name="connsiteY3" fmla="*/ 41344 h 44524"/>
                    <a:gd name="connsiteX4" fmla="*/ 24607 w 157439"/>
                    <a:gd name="connsiteY4" fmla="*/ 3180 h 44524"/>
                    <a:gd name="connsiteX5" fmla="*/ 35217 w 157439"/>
                    <a:gd name="connsiteY5" fmla="*/ 0 h 44524"/>
                    <a:gd name="connsiteX6" fmla="*/ 149809 w 157439"/>
                    <a:gd name="connsiteY6" fmla="*/ 0 h 44524"/>
                    <a:gd name="connsiteX7" fmla="*/ 157236 w 157439"/>
                    <a:gd name="connsiteY7" fmla="*/ 3180 h 44524"/>
                    <a:gd name="connsiteX8" fmla="*/ 138138 w 157439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7439" h="44524">
                      <a:moveTo>
                        <a:pt x="138138" y="41344"/>
                      </a:moveTo>
                      <a:cubicBezTo>
                        <a:pt x="137077" y="43464"/>
                        <a:pt x="132833" y="44524"/>
                        <a:pt x="127527" y="44524"/>
                      </a:cubicBezTo>
                      <a:lnTo>
                        <a:pt x="7630" y="44524"/>
                      </a:lnTo>
                      <a:cubicBezTo>
                        <a:pt x="2325" y="44524"/>
                        <a:pt x="-858" y="43464"/>
                        <a:pt x="203" y="41344"/>
                      </a:cubicBezTo>
                      <a:lnTo>
                        <a:pt x="24607" y="3180"/>
                      </a:lnTo>
                      <a:cubicBezTo>
                        <a:pt x="25668" y="1060"/>
                        <a:pt x="30973" y="0"/>
                        <a:pt x="35217" y="0"/>
                      </a:cubicBezTo>
                      <a:lnTo>
                        <a:pt x="149809" y="0"/>
                      </a:lnTo>
                      <a:cubicBezTo>
                        <a:pt x="155114" y="0"/>
                        <a:pt x="158297" y="1060"/>
                        <a:pt x="157236" y="3180"/>
                      </a:cubicBezTo>
                      <a:lnTo>
                        <a:pt x="138138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36" name="Forma libre 35">
                  <a:extLst>
                    <a:ext uri="{FF2B5EF4-FFF2-40B4-BE49-F238E27FC236}">
                      <a16:creationId xmlns:a16="http://schemas.microsoft.com/office/drawing/2014/main" id="{1190BCFD-6178-E98B-CD4D-DBB4A958C2F7}"/>
                    </a:ext>
                  </a:extLst>
                </p:cNvPr>
                <p:cNvSpPr/>
                <p:nvPr/>
              </p:nvSpPr>
              <p:spPr>
                <a:xfrm>
                  <a:off x="6198568" y="4217840"/>
                  <a:ext cx="150667" cy="44524"/>
                </a:xfrm>
                <a:custGeom>
                  <a:avLst/>
                  <a:gdLst>
                    <a:gd name="connsiteX0" fmla="*/ 138996 w 150667"/>
                    <a:gd name="connsiteY0" fmla="*/ 41344 h 44524"/>
                    <a:gd name="connsiteX1" fmla="*/ 128385 w 150667"/>
                    <a:gd name="connsiteY1" fmla="*/ 44524 h 44524"/>
                    <a:gd name="connsiteX2" fmla="*/ 8488 w 150667"/>
                    <a:gd name="connsiteY2" fmla="*/ 44524 h 44524"/>
                    <a:gd name="connsiteX3" fmla="*/ 0 w 150667"/>
                    <a:gd name="connsiteY3" fmla="*/ 41344 h 44524"/>
                    <a:gd name="connsiteX4" fmla="*/ 16977 w 150667"/>
                    <a:gd name="connsiteY4" fmla="*/ 3180 h 44524"/>
                    <a:gd name="connsiteX5" fmla="*/ 27587 w 150667"/>
                    <a:gd name="connsiteY5" fmla="*/ 0 h 44524"/>
                    <a:gd name="connsiteX6" fmla="*/ 142179 w 150667"/>
                    <a:gd name="connsiteY6" fmla="*/ 0 h 44524"/>
                    <a:gd name="connsiteX7" fmla="*/ 150667 w 150667"/>
                    <a:gd name="connsiteY7" fmla="*/ 3180 h 44524"/>
                    <a:gd name="connsiteX8" fmla="*/ 138996 w 150667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0667" h="44524">
                      <a:moveTo>
                        <a:pt x="138996" y="41344"/>
                      </a:moveTo>
                      <a:cubicBezTo>
                        <a:pt x="138996" y="43464"/>
                        <a:pt x="133690" y="44524"/>
                        <a:pt x="128385" y="44524"/>
                      </a:cubicBezTo>
                      <a:lnTo>
                        <a:pt x="8488" y="44524"/>
                      </a:lnTo>
                      <a:cubicBezTo>
                        <a:pt x="3183" y="44524"/>
                        <a:pt x="0" y="43464"/>
                        <a:pt x="0" y="41344"/>
                      </a:cubicBezTo>
                      <a:lnTo>
                        <a:pt x="16977" y="3180"/>
                      </a:lnTo>
                      <a:cubicBezTo>
                        <a:pt x="18038" y="1060"/>
                        <a:pt x="22282" y="0"/>
                        <a:pt x="27587" y="0"/>
                      </a:cubicBezTo>
                      <a:lnTo>
                        <a:pt x="142179" y="0"/>
                      </a:lnTo>
                      <a:cubicBezTo>
                        <a:pt x="147484" y="0"/>
                        <a:pt x="150667" y="1060"/>
                        <a:pt x="150667" y="3180"/>
                      </a:cubicBezTo>
                      <a:lnTo>
                        <a:pt x="138996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37" name="Forma libre 36">
                  <a:extLst>
                    <a:ext uri="{FF2B5EF4-FFF2-40B4-BE49-F238E27FC236}">
                      <a16:creationId xmlns:a16="http://schemas.microsoft.com/office/drawing/2014/main" id="{479FEB61-B3DC-271E-D3FB-FFB0823D495E}"/>
                    </a:ext>
                  </a:extLst>
                </p:cNvPr>
                <p:cNvSpPr/>
                <p:nvPr/>
              </p:nvSpPr>
              <p:spPr>
                <a:xfrm>
                  <a:off x="6381963" y="4217840"/>
                  <a:ext cx="143403" cy="44524"/>
                </a:xfrm>
                <a:custGeom>
                  <a:avLst/>
                  <a:gdLst>
                    <a:gd name="connsiteX0" fmla="*/ 138098 w 143403"/>
                    <a:gd name="connsiteY0" fmla="*/ 41344 h 44524"/>
                    <a:gd name="connsiteX1" fmla="*/ 128549 w 143403"/>
                    <a:gd name="connsiteY1" fmla="*/ 44524 h 44524"/>
                    <a:gd name="connsiteX2" fmla="*/ 8652 w 143403"/>
                    <a:gd name="connsiteY2" fmla="*/ 44524 h 44524"/>
                    <a:gd name="connsiteX3" fmla="*/ 164 w 143403"/>
                    <a:gd name="connsiteY3" fmla="*/ 41344 h 44524"/>
                    <a:gd name="connsiteX4" fmla="*/ 10774 w 143403"/>
                    <a:gd name="connsiteY4" fmla="*/ 3180 h 44524"/>
                    <a:gd name="connsiteX5" fmla="*/ 20323 w 143403"/>
                    <a:gd name="connsiteY5" fmla="*/ 0 h 44524"/>
                    <a:gd name="connsiteX6" fmla="*/ 134915 w 143403"/>
                    <a:gd name="connsiteY6" fmla="*/ 0 h 44524"/>
                    <a:gd name="connsiteX7" fmla="*/ 143403 w 143403"/>
                    <a:gd name="connsiteY7" fmla="*/ 3180 h 44524"/>
                    <a:gd name="connsiteX8" fmla="*/ 138098 w 143403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3403" h="44524">
                      <a:moveTo>
                        <a:pt x="138098" y="41344"/>
                      </a:moveTo>
                      <a:cubicBezTo>
                        <a:pt x="138098" y="43464"/>
                        <a:pt x="133854" y="44524"/>
                        <a:pt x="128549" y="44524"/>
                      </a:cubicBezTo>
                      <a:lnTo>
                        <a:pt x="8652" y="44524"/>
                      </a:lnTo>
                      <a:cubicBezTo>
                        <a:pt x="3347" y="44524"/>
                        <a:pt x="-897" y="43464"/>
                        <a:pt x="164" y="41344"/>
                      </a:cubicBezTo>
                      <a:lnTo>
                        <a:pt x="10774" y="3180"/>
                      </a:lnTo>
                      <a:cubicBezTo>
                        <a:pt x="10774" y="1060"/>
                        <a:pt x="16079" y="0"/>
                        <a:pt x="20323" y="0"/>
                      </a:cubicBezTo>
                      <a:lnTo>
                        <a:pt x="134915" y="0"/>
                      </a:lnTo>
                      <a:cubicBezTo>
                        <a:pt x="140220" y="0"/>
                        <a:pt x="143403" y="1060"/>
                        <a:pt x="143403" y="3180"/>
                      </a:cubicBezTo>
                      <a:lnTo>
                        <a:pt x="138098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38" name="Forma libre 37">
                  <a:extLst>
                    <a:ext uri="{FF2B5EF4-FFF2-40B4-BE49-F238E27FC236}">
                      <a16:creationId xmlns:a16="http://schemas.microsoft.com/office/drawing/2014/main" id="{922D582D-2857-90B7-0979-40D5F383C386}"/>
                    </a:ext>
                  </a:extLst>
                </p:cNvPr>
                <p:cNvSpPr/>
                <p:nvPr/>
              </p:nvSpPr>
              <p:spPr>
                <a:xfrm>
                  <a:off x="6563564" y="4217840"/>
                  <a:ext cx="138995" cy="44524"/>
                </a:xfrm>
                <a:custGeom>
                  <a:avLst/>
                  <a:gdLst>
                    <a:gd name="connsiteX0" fmla="*/ 138995 w 138995"/>
                    <a:gd name="connsiteY0" fmla="*/ 41344 h 44524"/>
                    <a:gd name="connsiteX1" fmla="*/ 129446 w 138995"/>
                    <a:gd name="connsiteY1" fmla="*/ 44524 h 44524"/>
                    <a:gd name="connsiteX2" fmla="*/ 9549 w 138995"/>
                    <a:gd name="connsiteY2" fmla="*/ 44524 h 44524"/>
                    <a:gd name="connsiteX3" fmla="*/ 0 w 138995"/>
                    <a:gd name="connsiteY3" fmla="*/ 41344 h 44524"/>
                    <a:gd name="connsiteX4" fmla="*/ 4244 w 138995"/>
                    <a:gd name="connsiteY4" fmla="*/ 3180 h 44524"/>
                    <a:gd name="connsiteX5" fmla="*/ 13793 w 138995"/>
                    <a:gd name="connsiteY5" fmla="*/ 0 h 44524"/>
                    <a:gd name="connsiteX6" fmla="*/ 128385 w 138995"/>
                    <a:gd name="connsiteY6" fmla="*/ 0 h 44524"/>
                    <a:gd name="connsiteX7" fmla="*/ 137934 w 138995"/>
                    <a:gd name="connsiteY7" fmla="*/ 3180 h 44524"/>
                    <a:gd name="connsiteX8" fmla="*/ 138995 w 138995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8995" h="44524">
                      <a:moveTo>
                        <a:pt x="138995" y="41344"/>
                      </a:moveTo>
                      <a:cubicBezTo>
                        <a:pt x="138995" y="43464"/>
                        <a:pt x="134751" y="44524"/>
                        <a:pt x="129446" y="44524"/>
                      </a:cubicBezTo>
                      <a:lnTo>
                        <a:pt x="9549" y="44524"/>
                      </a:lnTo>
                      <a:cubicBezTo>
                        <a:pt x="4244" y="44524"/>
                        <a:pt x="0" y="43464"/>
                        <a:pt x="0" y="41344"/>
                      </a:cubicBezTo>
                      <a:lnTo>
                        <a:pt x="4244" y="3180"/>
                      </a:lnTo>
                      <a:cubicBezTo>
                        <a:pt x="4244" y="1060"/>
                        <a:pt x="8488" y="0"/>
                        <a:pt x="13793" y="0"/>
                      </a:cubicBezTo>
                      <a:lnTo>
                        <a:pt x="128385" y="0"/>
                      </a:lnTo>
                      <a:cubicBezTo>
                        <a:pt x="133690" y="0"/>
                        <a:pt x="137934" y="1060"/>
                        <a:pt x="137934" y="3180"/>
                      </a:cubicBezTo>
                      <a:lnTo>
                        <a:pt x="138995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39" name="Forma libre 38">
                  <a:extLst>
                    <a:ext uri="{FF2B5EF4-FFF2-40B4-BE49-F238E27FC236}">
                      <a16:creationId xmlns:a16="http://schemas.microsoft.com/office/drawing/2014/main" id="{9F1E3A2E-941F-2B8B-7C90-4F98C878071E}"/>
                    </a:ext>
                  </a:extLst>
                </p:cNvPr>
                <p:cNvSpPr/>
                <p:nvPr/>
              </p:nvSpPr>
              <p:spPr>
                <a:xfrm>
                  <a:off x="6745001" y="4217840"/>
                  <a:ext cx="141117" cy="44524"/>
                </a:xfrm>
                <a:custGeom>
                  <a:avLst/>
                  <a:gdLst>
                    <a:gd name="connsiteX0" fmla="*/ 141118 w 141117"/>
                    <a:gd name="connsiteY0" fmla="*/ 41344 h 44524"/>
                    <a:gd name="connsiteX1" fmla="*/ 132629 w 141117"/>
                    <a:gd name="connsiteY1" fmla="*/ 44524 h 44524"/>
                    <a:gd name="connsiteX2" fmla="*/ 12733 w 141117"/>
                    <a:gd name="connsiteY2" fmla="*/ 44524 h 44524"/>
                    <a:gd name="connsiteX3" fmla="*/ 3183 w 141117"/>
                    <a:gd name="connsiteY3" fmla="*/ 41344 h 44524"/>
                    <a:gd name="connsiteX4" fmla="*/ 0 w 141117"/>
                    <a:gd name="connsiteY4" fmla="*/ 3180 h 44524"/>
                    <a:gd name="connsiteX5" fmla="*/ 8488 w 141117"/>
                    <a:gd name="connsiteY5" fmla="*/ 0 h 44524"/>
                    <a:gd name="connsiteX6" fmla="*/ 123080 w 141117"/>
                    <a:gd name="connsiteY6" fmla="*/ 0 h 44524"/>
                    <a:gd name="connsiteX7" fmla="*/ 132629 w 141117"/>
                    <a:gd name="connsiteY7" fmla="*/ 3180 h 44524"/>
                    <a:gd name="connsiteX8" fmla="*/ 141118 w 141117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1117" h="44524">
                      <a:moveTo>
                        <a:pt x="141118" y="41344"/>
                      </a:moveTo>
                      <a:cubicBezTo>
                        <a:pt x="141118" y="43464"/>
                        <a:pt x="137934" y="44524"/>
                        <a:pt x="132629" y="44524"/>
                      </a:cubicBezTo>
                      <a:lnTo>
                        <a:pt x="12733" y="44524"/>
                      </a:lnTo>
                      <a:cubicBezTo>
                        <a:pt x="7427" y="44524"/>
                        <a:pt x="3183" y="43464"/>
                        <a:pt x="3183" y="41344"/>
                      </a:cubicBezTo>
                      <a:lnTo>
                        <a:pt x="0" y="3180"/>
                      </a:lnTo>
                      <a:cubicBezTo>
                        <a:pt x="0" y="1060"/>
                        <a:pt x="4244" y="0"/>
                        <a:pt x="8488" y="0"/>
                      </a:cubicBezTo>
                      <a:lnTo>
                        <a:pt x="123080" y="0"/>
                      </a:lnTo>
                      <a:cubicBezTo>
                        <a:pt x="128385" y="0"/>
                        <a:pt x="132629" y="1060"/>
                        <a:pt x="132629" y="3180"/>
                      </a:cubicBezTo>
                      <a:lnTo>
                        <a:pt x="141118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40" name="Forma libre 39">
                  <a:extLst>
                    <a:ext uri="{FF2B5EF4-FFF2-40B4-BE49-F238E27FC236}">
                      <a16:creationId xmlns:a16="http://schemas.microsoft.com/office/drawing/2014/main" id="{0597AF44-8CA6-A443-A867-5D92D3E402E5}"/>
                    </a:ext>
                  </a:extLst>
                </p:cNvPr>
                <p:cNvSpPr/>
                <p:nvPr/>
              </p:nvSpPr>
              <p:spPr>
                <a:xfrm>
                  <a:off x="6920071" y="4217840"/>
                  <a:ext cx="148708" cy="44524"/>
                </a:xfrm>
                <a:custGeom>
                  <a:avLst/>
                  <a:gdLst>
                    <a:gd name="connsiteX0" fmla="*/ 148545 w 148708"/>
                    <a:gd name="connsiteY0" fmla="*/ 41344 h 44524"/>
                    <a:gd name="connsiteX1" fmla="*/ 140057 w 148708"/>
                    <a:gd name="connsiteY1" fmla="*/ 44524 h 44524"/>
                    <a:gd name="connsiteX2" fmla="*/ 20160 w 148708"/>
                    <a:gd name="connsiteY2" fmla="*/ 44524 h 44524"/>
                    <a:gd name="connsiteX3" fmla="*/ 9549 w 148708"/>
                    <a:gd name="connsiteY3" fmla="*/ 41344 h 44524"/>
                    <a:gd name="connsiteX4" fmla="*/ 0 w 148708"/>
                    <a:gd name="connsiteY4" fmla="*/ 3180 h 44524"/>
                    <a:gd name="connsiteX5" fmla="*/ 8488 w 148708"/>
                    <a:gd name="connsiteY5" fmla="*/ 0 h 44524"/>
                    <a:gd name="connsiteX6" fmla="*/ 123080 w 148708"/>
                    <a:gd name="connsiteY6" fmla="*/ 0 h 44524"/>
                    <a:gd name="connsiteX7" fmla="*/ 133690 w 148708"/>
                    <a:gd name="connsiteY7" fmla="*/ 3180 h 44524"/>
                    <a:gd name="connsiteX8" fmla="*/ 148545 w 148708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8708" h="44524">
                      <a:moveTo>
                        <a:pt x="148545" y="41344"/>
                      </a:moveTo>
                      <a:cubicBezTo>
                        <a:pt x="149606" y="43464"/>
                        <a:pt x="145362" y="44524"/>
                        <a:pt x="140057" y="44524"/>
                      </a:cubicBezTo>
                      <a:lnTo>
                        <a:pt x="20160" y="44524"/>
                      </a:lnTo>
                      <a:cubicBezTo>
                        <a:pt x="14855" y="44524"/>
                        <a:pt x="10610" y="43464"/>
                        <a:pt x="9549" y="41344"/>
                      </a:cubicBezTo>
                      <a:lnTo>
                        <a:pt x="0" y="3180"/>
                      </a:lnTo>
                      <a:cubicBezTo>
                        <a:pt x="0" y="1060"/>
                        <a:pt x="3183" y="0"/>
                        <a:pt x="8488" y="0"/>
                      </a:cubicBezTo>
                      <a:lnTo>
                        <a:pt x="123080" y="0"/>
                      </a:lnTo>
                      <a:cubicBezTo>
                        <a:pt x="128385" y="0"/>
                        <a:pt x="132629" y="1060"/>
                        <a:pt x="133690" y="3180"/>
                      </a:cubicBezTo>
                      <a:lnTo>
                        <a:pt x="148545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41" name="Forma libre 40">
                  <a:extLst>
                    <a:ext uri="{FF2B5EF4-FFF2-40B4-BE49-F238E27FC236}">
                      <a16:creationId xmlns:a16="http://schemas.microsoft.com/office/drawing/2014/main" id="{EECE1C62-D19A-5C3E-73B5-2865A36B3688}"/>
                    </a:ext>
                  </a:extLst>
                </p:cNvPr>
                <p:cNvSpPr/>
                <p:nvPr/>
              </p:nvSpPr>
              <p:spPr>
                <a:xfrm>
                  <a:off x="7097099" y="4217840"/>
                  <a:ext cx="155279" cy="44524"/>
                </a:xfrm>
                <a:custGeom>
                  <a:avLst/>
                  <a:gdLst>
                    <a:gd name="connsiteX0" fmla="*/ 155076 w 155279"/>
                    <a:gd name="connsiteY0" fmla="*/ 41344 h 44524"/>
                    <a:gd name="connsiteX1" fmla="*/ 147649 w 155279"/>
                    <a:gd name="connsiteY1" fmla="*/ 44524 h 44524"/>
                    <a:gd name="connsiteX2" fmla="*/ 27752 w 155279"/>
                    <a:gd name="connsiteY2" fmla="*/ 44524 h 44524"/>
                    <a:gd name="connsiteX3" fmla="*/ 17142 w 155279"/>
                    <a:gd name="connsiteY3" fmla="*/ 41344 h 44524"/>
                    <a:gd name="connsiteX4" fmla="*/ 165 w 155279"/>
                    <a:gd name="connsiteY4" fmla="*/ 3180 h 44524"/>
                    <a:gd name="connsiteX5" fmla="*/ 7592 w 155279"/>
                    <a:gd name="connsiteY5" fmla="*/ 0 h 44524"/>
                    <a:gd name="connsiteX6" fmla="*/ 122184 w 155279"/>
                    <a:gd name="connsiteY6" fmla="*/ 0 h 44524"/>
                    <a:gd name="connsiteX7" fmla="*/ 132794 w 155279"/>
                    <a:gd name="connsiteY7" fmla="*/ 3180 h 44524"/>
                    <a:gd name="connsiteX8" fmla="*/ 155076 w 155279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5279" h="44524">
                      <a:moveTo>
                        <a:pt x="155076" y="41344"/>
                      </a:moveTo>
                      <a:cubicBezTo>
                        <a:pt x="156137" y="43464"/>
                        <a:pt x="152954" y="44524"/>
                        <a:pt x="147649" y="44524"/>
                      </a:cubicBezTo>
                      <a:lnTo>
                        <a:pt x="27752" y="44524"/>
                      </a:lnTo>
                      <a:cubicBezTo>
                        <a:pt x="22447" y="44524"/>
                        <a:pt x="18202" y="43464"/>
                        <a:pt x="17142" y="41344"/>
                      </a:cubicBezTo>
                      <a:lnTo>
                        <a:pt x="165" y="3180"/>
                      </a:lnTo>
                      <a:cubicBezTo>
                        <a:pt x="-896" y="1060"/>
                        <a:pt x="3348" y="0"/>
                        <a:pt x="7592" y="0"/>
                      </a:cubicBezTo>
                      <a:lnTo>
                        <a:pt x="122184" y="0"/>
                      </a:lnTo>
                      <a:cubicBezTo>
                        <a:pt x="127489" y="0"/>
                        <a:pt x="131733" y="1060"/>
                        <a:pt x="132794" y="3180"/>
                      </a:cubicBezTo>
                      <a:lnTo>
                        <a:pt x="155076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42" name="Forma libre 41">
                  <a:extLst>
                    <a:ext uri="{FF2B5EF4-FFF2-40B4-BE49-F238E27FC236}">
                      <a16:creationId xmlns:a16="http://schemas.microsoft.com/office/drawing/2014/main" id="{7E22EA1A-962F-88F9-A8EC-D27BDA50E0BC}"/>
                    </a:ext>
                  </a:extLst>
                </p:cNvPr>
                <p:cNvSpPr/>
                <p:nvPr/>
              </p:nvSpPr>
              <p:spPr>
                <a:xfrm>
                  <a:off x="7272132" y="4217840"/>
                  <a:ext cx="162744" cy="44524"/>
                </a:xfrm>
                <a:custGeom>
                  <a:avLst/>
                  <a:gdLst>
                    <a:gd name="connsiteX0" fmla="*/ 162541 w 162744"/>
                    <a:gd name="connsiteY0" fmla="*/ 41344 h 44524"/>
                    <a:gd name="connsiteX1" fmla="*/ 155114 w 162744"/>
                    <a:gd name="connsiteY1" fmla="*/ 44524 h 44524"/>
                    <a:gd name="connsiteX2" fmla="*/ 35217 w 162744"/>
                    <a:gd name="connsiteY2" fmla="*/ 44524 h 44524"/>
                    <a:gd name="connsiteX3" fmla="*/ 23546 w 162744"/>
                    <a:gd name="connsiteY3" fmla="*/ 41344 h 44524"/>
                    <a:gd name="connsiteX4" fmla="*/ 203 w 162744"/>
                    <a:gd name="connsiteY4" fmla="*/ 3180 h 44524"/>
                    <a:gd name="connsiteX5" fmla="*/ 7630 w 162744"/>
                    <a:gd name="connsiteY5" fmla="*/ 0 h 44524"/>
                    <a:gd name="connsiteX6" fmla="*/ 122222 w 162744"/>
                    <a:gd name="connsiteY6" fmla="*/ 0 h 44524"/>
                    <a:gd name="connsiteX7" fmla="*/ 133894 w 162744"/>
                    <a:gd name="connsiteY7" fmla="*/ 3180 h 44524"/>
                    <a:gd name="connsiteX8" fmla="*/ 162541 w 162744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2744" h="44524">
                      <a:moveTo>
                        <a:pt x="162541" y="41344"/>
                      </a:moveTo>
                      <a:cubicBezTo>
                        <a:pt x="163603" y="43464"/>
                        <a:pt x="160420" y="44524"/>
                        <a:pt x="155114" y="44524"/>
                      </a:cubicBezTo>
                      <a:lnTo>
                        <a:pt x="35217" y="44524"/>
                      </a:lnTo>
                      <a:cubicBezTo>
                        <a:pt x="29912" y="44524"/>
                        <a:pt x="24607" y="43464"/>
                        <a:pt x="23546" y="41344"/>
                      </a:cubicBezTo>
                      <a:lnTo>
                        <a:pt x="203" y="3180"/>
                      </a:lnTo>
                      <a:cubicBezTo>
                        <a:pt x="-858" y="1060"/>
                        <a:pt x="2325" y="0"/>
                        <a:pt x="7630" y="0"/>
                      </a:cubicBezTo>
                      <a:lnTo>
                        <a:pt x="122222" y="0"/>
                      </a:lnTo>
                      <a:cubicBezTo>
                        <a:pt x="127527" y="0"/>
                        <a:pt x="131772" y="1060"/>
                        <a:pt x="133894" y="3180"/>
                      </a:cubicBezTo>
                      <a:lnTo>
                        <a:pt x="162541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43" name="Forma libre 42">
                  <a:extLst>
                    <a:ext uri="{FF2B5EF4-FFF2-40B4-BE49-F238E27FC236}">
                      <a16:creationId xmlns:a16="http://schemas.microsoft.com/office/drawing/2014/main" id="{4012B18D-D3D3-0E4B-4273-02B1430AF100}"/>
                    </a:ext>
                  </a:extLst>
                </p:cNvPr>
                <p:cNvSpPr/>
                <p:nvPr/>
              </p:nvSpPr>
              <p:spPr>
                <a:xfrm>
                  <a:off x="7450383" y="4217840"/>
                  <a:ext cx="168114" cy="44524"/>
                </a:xfrm>
                <a:custGeom>
                  <a:avLst/>
                  <a:gdLst>
                    <a:gd name="connsiteX0" fmla="*/ 167849 w 168114"/>
                    <a:gd name="connsiteY0" fmla="*/ 41344 h 44524"/>
                    <a:gd name="connsiteX1" fmla="*/ 161483 w 168114"/>
                    <a:gd name="connsiteY1" fmla="*/ 44524 h 44524"/>
                    <a:gd name="connsiteX2" fmla="*/ 41586 w 168114"/>
                    <a:gd name="connsiteY2" fmla="*/ 44524 h 44524"/>
                    <a:gd name="connsiteX3" fmla="*/ 29915 w 168114"/>
                    <a:gd name="connsiteY3" fmla="*/ 41344 h 44524"/>
                    <a:gd name="connsiteX4" fmla="*/ 206 w 168114"/>
                    <a:gd name="connsiteY4" fmla="*/ 3180 h 44524"/>
                    <a:gd name="connsiteX5" fmla="*/ 6572 w 168114"/>
                    <a:gd name="connsiteY5" fmla="*/ 0 h 44524"/>
                    <a:gd name="connsiteX6" fmla="*/ 121164 w 168114"/>
                    <a:gd name="connsiteY6" fmla="*/ 0 h 44524"/>
                    <a:gd name="connsiteX7" fmla="*/ 132835 w 168114"/>
                    <a:gd name="connsiteY7" fmla="*/ 3180 h 44524"/>
                    <a:gd name="connsiteX8" fmla="*/ 167849 w 168114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8114" h="44524">
                      <a:moveTo>
                        <a:pt x="167849" y="41344"/>
                      </a:moveTo>
                      <a:cubicBezTo>
                        <a:pt x="168910" y="43464"/>
                        <a:pt x="166788" y="44524"/>
                        <a:pt x="161483" y="44524"/>
                      </a:cubicBezTo>
                      <a:lnTo>
                        <a:pt x="41586" y="44524"/>
                      </a:lnTo>
                      <a:cubicBezTo>
                        <a:pt x="36281" y="44524"/>
                        <a:pt x="30976" y="43464"/>
                        <a:pt x="29915" y="41344"/>
                      </a:cubicBezTo>
                      <a:lnTo>
                        <a:pt x="206" y="3180"/>
                      </a:lnTo>
                      <a:cubicBezTo>
                        <a:pt x="-855" y="1060"/>
                        <a:pt x="2328" y="0"/>
                        <a:pt x="6572" y="0"/>
                      </a:cubicBezTo>
                      <a:lnTo>
                        <a:pt x="121164" y="0"/>
                      </a:lnTo>
                      <a:cubicBezTo>
                        <a:pt x="126469" y="0"/>
                        <a:pt x="131774" y="1060"/>
                        <a:pt x="132835" y="3180"/>
                      </a:cubicBezTo>
                      <a:lnTo>
                        <a:pt x="167849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44" name="Forma libre 43">
                  <a:extLst>
                    <a:ext uri="{FF2B5EF4-FFF2-40B4-BE49-F238E27FC236}">
                      <a16:creationId xmlns:a16="http://schemas.microsoft.com/office/drawing/2014/main" id="{BAD75C23-0172-C712-3003-399A080110E0}"/>
                    </a:ext>
                  </a:extLst>
                </p:cNvPr>
                <p:cNvSpPr/>
                <p:nvPr/>
              </p:nvSpPr>
              <p:spPr>
                <a:xfrm>
                  <a:off x="7623934" y="4217840"/>
                  <a:ext cx="177461" cy="44524"/>
                </a:xfrm>
                <a:custGeom>
                  <a:avLst/>
                  <a:gdLst>
                    <a:gd name="connsiteX0" fmla="*/ 176796 w 177461"/>
                    <a:gd name="connsiteY0" fmla="*/ 41344 h 44524"/>
                    <a:gd name="connsiteX1" fmla="*/ 170430 w 177461"/>
                    <a:gd name="connsiteY1" fmla="*/ 44524 h 44524"/>
                    <a:gd name="connsiteX2" fmla="*/ 50533 w 177461"/>
                    <a:gd name="connsiteY2" fmla="*/ 44524 h 44524"/>
                    <a:gd name="connsiteX3" fmla="*/ 37801 w 177461"/>
                    <a:gd name="connsiteY3" fmla="*/ 41344 h 44524"/>
                    <a:gd name="connsiteX4" fmla="*/ 665 w 177461"/>
                    <a:gd name="connsiteY4" fmla="*/ 3180 h 44524"/>
                    <a:gd name="connsiteX5" fmla="*/ 7031 w 177461"/>
                    <a:gd name="connsiteY5" fmla="*/ 0 h 44524"/>
                    <a:gd name="connsiteX6" fmla="*/ 121623 w 177461"/>
                    <a:gd name="connsiteY6" fmla="*/ 0 h 44524"/>
                    <a:gd name="connsiteX7" fmla="*/ 134355 w 177461"/>
                    <a:gd name="connsiteY7" fmla="*/ 3180 h 44524"/>
                    <a:gd name="connsiteX8" fmla="*/ 176796 w 177461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7461" h="44524">
                      <a:moveTo>
                        <a:pt x="176796" y="41344"/>
                      </a:moveTo>
                      <a:cubicBezTo>
                        <a:pt x="178919" y="43464"/>
                        <a:pt x="175735" y="44524"/>
                        <a:pt x="170430" y="44524"/>
                      </a:cubicBezTo>
                      <a:lnTo>
                        <a:pt x="50533" y="44524"/>
                      </a:lnTo>
                      <a:cubicBezTo>
                        <a:pt x="45228" y="44524"/>
                        <a:pt x="39923" y="43464"/>
                        <a:pt x="37801" y="41344"/>
                      </a:cubicBezTo>
                      <a:lnTo>
                        <a:pt x="665" y="3180"/>
                      </a:lnTo>
                      <a:cubicBezTo>
                        <a:pt x="-1457" y="1060"/>
                        <a:pt x="1726" y="0"/>
                        <a:pt x="7031" y="0"/>
                      </a:cubicBezTo>
                      <a:lnTo>
                        <a:pt x="121623" y="0"/>
                      </a:lnTo>
                      <a:cubicBezTo>
                        <a:pt x="126928" y="0"/>
                        <a:pt x="132233" y="1060"/>
                        <a:pt x="134355" y="3180"/>
                      </a:cubicBezTo>
                      <a:lnTo>
                        <a:pt x="176796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45" name="Forma libre 44">
                  <a:extLst>
                    <a:ext uri="{FF2B5EF4-FFF2-40B4-BE49-F238E27FC236}">
                      <a16:creationId xmlns:a16="http://schemas.microsoft.com/office/drawing/2014/main" id="{918AE69A-C8C8-ECCC-F613-2AD5310A951B}"/>
                    </a:ext>
                  </a:extLst>
                </p:cNvPr>
                <p:cNvSpPr/>
                <p:nvPr/>
              </p:nvSpPr>
              <p:spPr>
                <a:xfrm>
                  <a:off x="5651322" y="4159535"/>
                  <a:ext cx="165948" cy="44524"/>
                </a:xfrm>
                <a:custGeom>
                  <a:avLst/>
                  <a:gdLst>
                    <a:gd name="connsiteX0" fmla="*/ 130259 w 165948"/>
                    <a:gd name="connsiteY0" fmla="*/ 41344 h 44524"/>
                    <a:gd name="connsiteX1" fmla="*/ 118588 w 165948"/>
                    <a:gd name="connsiteY1" fmla="*/ 44524 h 44524"/>
                    <a:gd name="connsiteX2" fmla="*/ 6118 w 165948"/>
                    <a:gd name="connsiteY2" fmla="*/ 44524 h 44524"/>
                    <a:gd name="connsiteX3" fmla="*/ 813 w 165948"/>
                    <a:gd name="connsiteY3" fmla="*/ 41344 h 44524"/>
                    <a:gd name="connsiteX4" fmla="*/ 40072 w 165948"/>
                    <a:gd name="connsiteY4" fmla="*/ 3180 h 44524"/>
                    <a:gd name="connsiteX5" fmla="*/ 51743 w 165948"/>
                    <a:gd name="connsiteY5" fmla="*/ 0 h 44524"/>
                    <a:gd name="connsiteX6" fmla="*/ 159968 w 165948"/>
                    <a:gd name="connsiteY6" fmla="*/ 0 h 44524"/>
                    <a:gd name="connsiteX7" fmla="*/ 165273 w 165948"/>
                    <a:gd name="connsiteY7" fmla="*/ 3180 h 44524"/>
                    <a:gd name="connsiteX8" fmla="*/ 130259 w 165948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5948" h="44524">
                      <a:moveTo>
                        <a:pt x="130259" y="41344"/>
                      </a:moveTo>
                      <a:cubicBezTo>
                        <a:pt x="129198" y="43464"/>
                        <a:pt x="123893" y="44524"/>
                        <a:pt x="118588" y="44524"/>
                      </a:cubicBezTo>
                      <a:lnTo>
                        <a:pt x="6118" y="44524"/>
                      </a:lnTo>
                      <a:cubicBezTo>
                        <a:pt x="813" y="44524"/>
                        <a:pt x="-1309" y="43464"/>
                        <a:pt x="813" y="41344"/>
                      </a:cubicBezTo>
                      <a:lnTo>
                        <a:pt x="40072" y="3180"/>
                      </a:lnTo>
                      <a:cubicBezTo>
                        <a:pt x="42194" y="1060"/>
                        <a:pt x="47499" y="0"/>
                        <a:pt x="51743" y="0"/>
                      </a:cubicBezTo>
                      <a:lnTo>
                        <a:pt x="159968" y="0"/>
                      </a:lnTo>
                      <a:cubicBezTo>
                        <a:pt x="164213" y="0"/>
                        <a:pt x="167396" y="1060"/>
                        <a:pt x="165273" y="3180"/>
                      </a:cubicBezTo>
                      <a:lnTo>
                        <a:pt x="130259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46" name="Forma libre 45">
                  <a:extLst>
                    <a:ext uri="{FF2B5EF4-FFF2-40B4-BE49-F238E27FC236}">
                      <a16:creationId xmlns:a16="http://schemas.microsoft.com/office/drawing/2014/main" id="{A813B3CD-5F98-8DA7-F403-F6CBAAE82234}"/>
                    </a:ext>
                  </a:extLst>
                </p:cNvPr>
                <p:cNvSpPr/>
                <p:nvPr/>
              </p:nvSpPr>
              <p:spPr>
                <a:xfrm>
                  <a:off x="5823758" y="4159535"/>
                  <a:ext cx="158565" cy="44524"/>
                </a:xfrm>
                <a:custGeom>
                  <a:avLst/>
                  <a:gdLst>
                    <a:gd name="connsiteX0" fmla="*/ 129711 w 158565"/>
                    <a:gd name="connsiteY0" fmla="*/ 41344 h 44524"/>
                    <a:gd name="connsiteX1" fmla="*/ 119101 w 158565"/>
                    <a:gd name="connsiteY1" fmla="*/ 44524 h 44524"/>
                    <a:gd name="connsiteX2" fmla="*/ 6631 w 158565"/>
                    <a:gd name="connsiteY2" fmla="*/ 44524 h 44524"/>
                    <a:gd name="connsiteX3" fmla="*/ 265 w 158565"/>
                    <a:gd name="connsiteY3" fmla="*/ 41344 h 44524"/>
                    <a:gd name="connsiteX4" fmla="*/ 33157 w 158565"/>
                    <a:gd name="connsiteY4" fmla="*/ 3180 h 44524"/>
                    <a:gd name="connsiteX5" fmla="*/ 43768 w 158565"/>
                    <a:gd name="connsiteY5" fmla="*/ 0 h 44524"/>
                    <a:gd name="connsiteX6" fmla="*/ 151993 w 158565"/>
                    <a:gd name="connsiteY6" fmla="*/ 0 h 44524"/>
                    <a:gd name="connsiteX7" fmla="*/ 158359 w 158565"/>
                    <a:gd name="connsiteY7" fmla="*/ 3180 h 44524"/>
                    <a:gd name="connsiteX8" fmla="*/ 129711 w 158565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8565" h="44524">
                      <a:moveTo>
                        <a:pt x="129711" y="41344"/>
                      </a:moveTo>
                      <a:cubicBezTo>
                        <a:pt x="128650" y="43464"/>
                        <a:pt x="123345" y="44524"/>
                        <a:pt x="119101" y="44524"/>
                      </a:cubicBezTo>
                      <a:lnTo>
                        <a:pt x="6631" y="44524"/>
                      </a:lnTo>
                      <a:cubicBezTo>
                        <a:pt x="1326" y="44524"/>
                        <a:pt x="-796" y="43464"/>
                        <a:pt x="265" y="41344"/>
                      </a:cubicBezTo>
                      <a:lnTo>
                        <a:pt x="33157" y="3180"/>
                      </a:lnTo>
                      <a:cubicBezTo>
                        <a:pt x="34218" y="1060"/>
                        <a:pt x="39524" y="0"/>
                        <a:pt x="43768" y="0"/>
                      </a:cubicBezTo>
                      <a:lnTo>
                        <a:pt x="151993" y="0"/>
                      </a:lnTo>
                      <a:cubicBezTo>
                        <a:pt x="156237" y="0"/>
                        <a:pt x="159420" y="1060"/>
                        <a:pt x="158359" y="3180"/>
                      </a:cubicBezTo>
                      <a:lnTo>
                        <a:pt x="129711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47" name="Forma libre 46">
                  <a:extLst>
                    <a:ext uri="{FF2B5EF4-FFF2-40B4-BE49-F238E27FC236}">
                      <a16:creationId xmlns:a16="http://schemas.microsoft.com/office/drawing/2014/main" id="{29CA3AC5-4321-9D23-04BD-9212A9FF8D1D}"/>
                    </a:ext>
                  </a:extLst>
                </p:cNvPr>
                <p:cNvSpPr/>
                <p:nvPr/>
              </p:nvSpPr>
              <p:spPr>
                <a:xfrm>
                  <a:off x="5996307" y="4159535"/>
                  <a:ext cx="151537" cy="44524"/>
                </a:xfrm>
                <a:custGeom>
                  <a:avLst/>
                  <a:gdLst>
                    <a:gd name="connsiteX0" fmla="*/ 130111 w 151537"/>
                    <a:gd name="connsiteY0" fmla="*/ 41344 h 44524"/>
                    <a:gd name="connsiteX1" fmla="*/ 119501 w 151537"/>
                    <a:gd name="connsiteY1" fmla="*/ 44524 h 44524"/>
                    <a:gd name="connsiteX2" fmla="*/ 7031 w 151537"/>
                    <a:gd name="connsiteY2" fmla="*/ 44524 h 44524"/>
                    <a:gd name="connsiteX3" fmla="*/ 665 w 151537"/>
                    <a:gd name="connsiteY3" fmla="*/ 41344 h 44524"/>
                    <a:gd name="connsiteX4" fmla="*/ 27191 w 151537"/>
                    <a:gd name="connsiteY4" fmla="*/ 3180 h 44524"/>
                    <a:gd name="connsiteX5" fmla="*/ 37801 w 151537"/>
                    <a:gd name="connsiteY5" fmla="*/ 0 h 44524"/>
                    <a:gd name="connsiteX6" fmla="*/ 144965 w 151537"/>
                    <a:gd name="connsiteY6" fmla="*/ 0 h 44524"/>
                    <a:gd name="connsiteX7" fmla="*/ 151332 w 151537"/>
                    <a:gd name="connsiteY7" fmla="*/ 3180 h 44524"/>
                    <a:gd name="connsiteX8" fmla="*/ 130111 w 151537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1537" h="44524">
                      <a:moveTo>
                        <a:pt x="130111" y="41344"/>
                      </a:moveTo>
                      <a:cubicBezTo>
                        <a:pt x="129050" y="43464"/>
                        <a:pt x="124806" y="44524"/>
                        <a:pt x="119501" y="44524"/>
                      </a:cubicBezTo>
                      <a:lnTo>
                        <a:pt x="7031" y="44524"/>
                      </a:lnTo>
                      <a:cubicBezTo>
                        <a:pt x="1726" y="44524"/>
                        <a:pt x="-1457" y="43464"/>
                        <a:pt x="665" y="41344"/>
                      </a:cubicBezTo>
                      <a:lnTo>
                        <a:pt x="27191" y="3180"/>
                      </a:lnTo>
                      <a:cubicBezTo>
                        <a:pt x="28252" y="1060"/>
                        <a:pt x="33557" y="0"/>
                        <a:pt x="37801" y="0"/>
                      </a:cubicBezTo>
                      <a:lnTo>
                        <a:pt x="144965" y="0"/>
                      </a:lnTo>
                      <a:cubicBezTo>
                        <a:pt x="149209" y="0"/>
                        <a:pt x="152393" y="1060"/>
                        <a:pt x="151332" y="3180"/>
                      </a:cubicBezTo>
                      <a:lnTo>
                        <a:pt x="130111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48" name="Forma libre 47">
                  <a:extLst>
                    <a:ext uri="{FF2B5EF4-FFF2-40B4-BE49-F238E27FC236}">
                      <a16:creationId xmlns:a16="http://schemas.microsoft.com/office/drawing/2014/main" id="{F4AD1386-AA74-F51E-8C4D-3F2F2C30124F}"/>
                    </a:ext>
                  </a:extLst>
                </p:cNvPr>
                <p:cNvSpPr/>
                <p:nvPr/>
              </p:nvSpPr>
              <p:spPr>
                <a:xfrm>
                  <a:off x="6168656" y="4159535"/>
                  <a:ext cx="144668" cy="44524"/>
                </a:xfrm>
                <a:custGeom>
                  <a:avLst/>
                  <a:gdLst>
                    <a:gd name="connsiteX0" fmla="*/ 130710 w 144668"/>
                    <a:gd name="connsiteY0" fmla="*/ 41344 h 44524"/>
                    <a:gd name="connsiteX1" fmla="*/ 121161 w 144668"/>
                    <a:gd name="connsiteY1" fmla="*/ 44524 h 44524"/>
                    <a:gd name="connsiteX2" fmla="*/ 7631 w 144668"/>
                    <a:gd name="connsiteY2" fmla="*/ 44524 h 44524"/>
                    <a:gd name="connsiteX3" fmla="*/ 203 w 144668"/>
                    <a:gd name="connsiteY3" fmla="*/ 41344 h 44524"/>
                    <a:gd name="connsiteX4" fmla="*/ 19302 w 144668"/>
                    <a:gd name="connsiteY4" fmla="*/ 3180 h 44524"/>
                    <a:gd name="connsiteX5" fmla="*/ 28851 w 144668"/>
                    <a:gd name="connsiteY5" fmla="*/ 0 h 44524"/>
                    <a:gd name="connsiteX6" fmla="*/ 137077 w 144668"/>
                    <a:gd name="connsiteY6" fmla="*/ 0 h 44524"/>
                    <a:gd name="connsiteX7" fmla="*/ 144504 w 144668"/>
                    <a:gd name="connsiteY7" fmla="*/ 3180 h 44524"/>
                    <a:gd name="connsiteX8" fmla="*/ 130710 w 144668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4668" h="44524">
                      <a:moveTo>
                        <a:pt x="130710" y="41344"/>
                      </a:moveTo>
                      <a:cubicBezTo>
                        <a:pt x="129649" y="43464"/>
                        <a:pt x="125405" y="44524"/>
                        <a:pt x="121161" y="44524"/>
                      </a:cubicBezTo>
                      <a:lnTo>
                        <a:pt x="7631" y="44524"/>
                      </a:lnTo>
                      <a:cubicBezTo>
                        <a:pt x="2325" y="44524"/>
                        <a:pt x="-858" y="43464"/>
                        <a:pt x="203" y="41344"/>
                      </a:cubicBezTo>
                      <a:lnTo>
                        <a:pt x="19302" y="3180"/>
                      </a:lnTo>
                      <a:cubicBezTo>
                        <a:pt x="20363" y="1060"/>
                        <a:pt x="24607" y="0"/>
                        <a:pt x="28851" y="0"/>
                      </a:cubicBezTo>
                      <a:lnTo>
                        <a:pt x="137077" y="0"/>
                      </a:lnTo>
                      <a:cubicBezTo>
                        <a:pt x="141321" y="0"/>
                        <a:pt x="145565" y="1060"/>
                        <a:pt x="144504" y="3180"/>
                      </a:cubicBezTo>
                      <a:lnTo>
                        <a:pt x="130710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49" name="Forma libre 48">
                  <a:extLst>
                    <a:ext uri="{FF2B5EF4-FFF2-40B4-BE49-F238E27FC236}">
                      <a16:creationId xmlns:a16="http://schemas.microsoft.com/office/drawing/2014/main" id="{C7924F74-825A-2F1F-44E5-9AEC8F3C6561}"/>
                    </a:ext>
                  </a:extLst>
                </p:cNvPr>
                <p:cNvSpPr/>
                <p:nvPr/>
              </p:nvSpPr>
              <p:spPr>
                <a:xfrm>
                  <a:off x="6342665" y="4159535"/>
                  <a:ext cx="138302" cy="44524"/>
                </a:xfrm>
                <a:custGeom>
                  <a:avLst/>
                  <a:gdLst>
                    <a:gd name="connsiteX0" fmla="*/ 129649 w 138302"/>
                    <a:gd name="connsiteY0" fmla="*/ 41344 h 44524"/>
                    <a:gd name="connsiteX1" fmla="*/ 120100 w 138302"/>
                    <a:gd name="connsiteY1" fmla="*/ 44524 h 44524"/>
                    <a:gd name="connsiteX2" fmla="*/ 7631 w 138302"/>
                    <a:gd name="connsiteY2" fmla="*/ 44524 h 44524"/>
                    <a:gd name="connsiteX3" fmla="*/ 203 w 138302"/>
                    <a:gd name="connsiteY3" fmla="*/ 41344 h 44524"/>
                    <a:gd name="connsiteX4" fmla="*/ 12936 w 138302"/>
                    <a:gd name="connsiteY4" fmla="*/ 3180 h 44524"/>
                    <a:gd name="connsiteX5" fmla="*/ 22485 w 138302"/>
                    <a:gd name="connsiteY5" fmla="*/ 0 h 44524"/>
                    <a:gd name="connsiteX6" fmla="*/ 130711 w 138302"/>
                    <a:gd name="connsiteY6" fmla="*/ 0 h 44524"/>
                    <a:gd name="connsiteX7" fmla="*/ 138138 w 138302"/>
                    <a:gd name="connsiteY7" fmla="*/ 3180 h 44524"/>
                    <a:gd name="connsiteX8" fmla="*/ 129649 w 138302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8302" h="44524">
                      <a:moveTo>
                        <a:pt x="129649" y="41344"/>
                      </a:moveTo>
                      <a:cubicBezTo>
                        <a:pt x="129649" y="43464"/>
                        <a:pt x="125405" y="44524"/>
                        <a:pt x="120100" y="44524"/>
                      </a:cubicBezTo>
                      <a:lnTo>
                        <a:pt x="7631" y="44524"/>
                      </a:lnTo>
                      <a:cubicBezTo>
                        <a:pt x="2325" y="44524"/>
                        <a:pt x="-858" y="43464"/>
                        <a:pt x="203" y="41344"/>
                      </a:cubicBezTo>
                      <a:lnTo>
                        <a:pt x="12936" y="3180"/>
                      </a:lnTo>
                      <a:cubicBezTo>
                        <a:pt x="13997" y="1060"/>
                        <a:pt x="18241" y="0"/>
                        <a:pt x="22485" y="0"/>
                      </a:cubicBezTo>
                      <a:lnTo>
                        <a:pt x="130711" y="0"/>
                      </a:lnTo>
                      <a:cubicBezTo>
                        <a:pt x="134955" y="0"/>
                        <a:pt x="139199" y="1060"/>
                        <a:pt x="138138" y="3180"/>
                      </a:cubicBezTo>
                      <a:lnTo>
                        <a:pt x="129649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50" name="Forma libre 49">
                  <a:extLst>
                    <a:ext uri="{FF2B5EF4-FFF2-40B4-BE49-F238E27FC236}">
                      <a16:creationId xmlns:a16="http://schemas.microsoft.com/office/drawing/2014/main" id="{70D5FA50-2F03-A7A9-3721-275F784B8E23}"/>
                    </a:ext>
                  </a:extLst>
                </p:cNvPr>
                <p:cNvSpPr/>
                <p:nvPr/>
              </p:nvSpPr>
              <p:spPr>
                <a:xfrm>
                  <a:off x="6514756" y="4159535"/>
                  <a:ext cx="131568" cy="44524"/>
                </a:xfrm>
                <a:custGeom>
                  <a:avLst/>
                  <a:gdLst>
                    <a:gd name="connsiteX0" fmla="*/ 129446 w 131568"/>
                    <a:gd name="connsiteY0" fmla="*/ 41344 h 44524"/>
                    <a:gd name="connsiteX1" fmla="*/ 120958 w 131568"/>
                    <a:gd name="connsiteY1" fmla="*/ 44524 h 44524"/>
                    <a:gd name="connsiteX2" fmla="*/ 8488 w 131568"/>
                    <a:gd name="connsiteY2" fmla="*/ 44524 h 44524"/>
                    <a:gd name="connsiteX3" fmla="*/ 0 w 131568"/>
                    <a:gd name="connsiteY3" fmla="*/ 41344 h 44524"/>
                    <a:gd name="connsiteX4" fmla="*/ 6366 w 131568"/>
                    <a:gd name="connsiteY4" fmla="*/ 3180 h 44524"/>
                    <a:gd name="connsiteX5" fmla="*/ 14855 w 131568"/>
                    <a:gd name="connsiteY5" fmla="*/ 0 h 44524"/>
                    <a:gd name="connsiteX6" fmla="*/ 123080 w 131568"/>
                    <a:gd name="connsiteY6" fmla="*/ 0 h 44524"/>
                    <a:gd name="connsiteX7" fmla="*/ 131568 w 131568"/>
                    <a:gd name="connsiteY7" fmla="*/ 3180 h 44524"/>
                    <a:gd name="connsiteX8" fmla="*/ 129446 w 131568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1568" h="44524">
                      <a:moveTo>
                        <a:pt x="129446" y="41344"/>
                      </a:moveTo>
                      <a:cubicBezTo>
                        <a:pt x="129446" y="43464"/>
                        <a:pt x="125202" y="44524"/>
                        <a:pt x="120958" y="44524"/>
                      </a:cubicBezTo>
                      <a:lnTo>
                        <a:pt x="8488" y="44524"/>
                      </a:lnTo>
                      <a:cubicBezTo>
                        <a:pt x="3183" y="44524"/>
                        <a:pt x="0" y="43464"/>
                        <a:pt x="0" y="41344"/>
                      </a:cubicBezTo>
                      <a:lnTo>
                        <a:pt x="6366" y="3180"/>
                      </a:lnTo>
                      <a:cubicBezTo>
                        <a:pt x="6366" y="1060"/>
                        <a:pt x="10610" y="0"/>
                        <a:pt x="14855" y="0"/>
                      </a:cubicBezTo>
                      <a:lnTo>
                        <a:pt x="123080" y="0"/>
                      </a:lnTo>
                      <a:cubicBezTo>
                        <a:pt x="127324" y="0"/>
                        <a:pt x="131568" y="1060"/>
                        <a:pt x="131568" y="3180"/>
                      </a:cubicBezTo>
                      <a:lnTo>
                        <a:pt x="129446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51" name="Forma libre 50">
                  <a:extLst>
                    <a:ext uri="{FF2B5EF4-FFF2-40B4-BE49-F238E27FC236}">
                      <a16:creationId xmlns:a16="http://schemas.microsoft.com/office/drawing/2014/main" id="{C3EACF1A-82C7-140E-3795-A4CF378945AA}"/>
                    </a:ext>
                  </a:extLst>
                </p:cNvPr>
                <p:cNvSpPr/>
                <p:nvPr/>
              </p:nvSpPr>
              <p:spPr>
                <a:xfrm>
                  <a:off x="6686644" y="4159535"/>
                  <a:ext cx="130507" cy="44524"/>
                </a:xfrm>
                <a:custGeom>
                  <a:avLst/>
                  <a:gdLst>
                    <a:gd name="connsiteX0" fmla="*/ 130507 w 130507"/>
                    <a:gd name="connsiteY0" fmla="*/ 41344 h 44524"/>
                    <a:gd name="connsiteX1" fmla="*/ 122019 w 130507"/>
                    <a:gd name="connsiteY1" fmla="*/ 44524 h 44524"/>
                    <a:gd name="connsiteX2" fmla="*/ 9549 w 130507"/>
                    <a:gd name="connsiteY2" fmla="*/ 44524 h 44524"/>
                    <a:gd name="connsiteX3" fmla="*/ 1061 w 130507"/>
                    <a:gd name="connsiteY3" fmla="*/ 41344 h 44524"/>
                    <a:gd name="connsiteX4" fmla="*/ 0 w 130507"/>
                    <a:gd name="connsiteY4" fmla="*/ 3180 h 44524"/>
                    <a:gd name="connsiteX5" fmla="*/ 8488 w 130507"/>
                    <a:gd name="connsiteY5" fmla="*/ 0 h 44524"/>
                    <a:gd name="connsiteX6" fmla="*/ 116714 w 130507"/>
                    <a:gd name="connsiteY6" fmla="*/ 0 h 44524"/>
                    <a:gd name="connsiteX7" fmla="*/ 125202 w 130507"/>
                    <a:gd name="connsiteY7" fmla="*/ 3180 h 44524"/>
                    <a:gd name="connsiteX8" fmla="*/ 130507 w 130507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0507" h="44524">
                      <a:moveTo>
                        <a:pt x="130507" y="41344"/>
                      </a:moveTo>
                      <a:cubicBezTo>
                        <a:pt x="130507" y="43464"/>
                        <a:pt x="127324" y="44524"/>
                        <a:pt x="122019" y="44524"/>
                      </a:cubicBezTo>
                      <a:lnTo>
                        <a:pt x="9549" y="44524"/>
                      </a:lnTo>
                      <a:cubicBezTo>
                        <a:pt x="4244" y="44524"/>
                        <a:pt x="1061" y="43464"/>
                        <a:pt x="1061" y="41344"/>
                      </a:cubicBezTo>
                      <a:lnTo>
                        <a:pt x="0" y="3180"/>
                      </a:lnTo>
                      <a:cubicBezTo>
                        <a:pt x="0" y="1060"/>
                        <a:pt x="4244" y="0"/>
                        <a:pt x="8488" y="0"/>
                      </a:cubicBezTo>
                      <a:lnTo>
                        <a:pt x="116714" y="0"/>
                      </a:lnTo>
                      <a:cubicBezTo>
                        <a:pt x="120958" y="0"/>
                        <a:pt x="125202" y="1060"/>
                        <a:pt x="125202" y="3180"/>
                      </a:cubicBezTo>
                      <a:lnTo>
                        <a:pt x="130507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52" name="Forma libre 51">
                  <a:extLst>
                    <a:ext uri="{FF2B5EF4-FFF2-40B4-BE49-F238E27FC236}">
                      <a16:creationId xmlns:a16="http://schemas.microsoft.com/office/drawing/2014/main" id="{E4DE79D1-1093-0171-0F24-EDF0BE804584}"/>
                    </a:ext>
                  </a:extLst>
                </p:cNvPr>
                <p:cNvSpPr/>
                <p:nvPr/>
              </p:nvSpPr>
              <p:spPr>
                <a:xfrm>
                  <a:off x="6852165" y="4159535"/>
                  <a:ext cx="138099" cy="44524"/>
                </a:xfrm>
                <a:custGeom>
                  <a:avLst/>
                  <a:gdLst>
                    <a:gd name="connsiteX0" fmla="*/ 137934 w 138099"/>
                    <a:gd name="connsiteY0" fmla="*/ 41344 h 44524"/>
                    <a:gd name="connsiteX1" fmla="*/ 130507 w 138099"/>
                    <a:gd name="connsiteY1" fmla="*/ 44524 h 44524"/>
                    <a:gd name="connsiteX2" fmla="*/ 16977 w 138099"/>
                    <a:gd name="connsiteY2" fmla="*/ 44524 h 44524"/>
                    <a:gd name="connsiteX3" fmla="*/ 7427 w 138099"/>
                    <a:gd name="connsiteY3" fmla="*/ 41344 h 44524"/>
                    <a:gd name="connsiteX4" fmla="*/ 0 w 138099"/>
                    <a:gd name="connsiteY4" fmla="*/ 3180 h 44524"/>
                    <a:gd name="connsiteX5" fmla="*/ 7427 w 138099"/>
                    <a:gd name="connsiteY5" fmla="*/ 0 h 44524"/>
                    <a:gd name="connsiteX6" fmla="*/ 115653 w 138099"/>
                    <a:gd name="connsiteY6" fmla="*/ 0 h 44524"/>
                    <a:gd name="connsiteX7" fmla="*/ 125202 w 138099"/>
                    <a:gd name="connsiteY7" fmla="*/ 3180 h 44524"/>
                    <a:gd name="connsiteX8" fmla="*/ 137934 w 138099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8099" h="44524">
                      <a:moveTo>
                        <a:pt x="137934" y="41344"/>
                      </a:moveTo>
                      <a:cubicBezTo>
                        <a:pt x="138996" y="43464"/>
                        <a:pt x="134751" y="44524"/>
                        <a:pt x="130507" y="44524"/>
                      </a:cubicBezTo>
                      <a:lnTo>
                        <a:pt x="16977" y="44524"/>
                      </a:lnTo>
                      <a:cubicBezTo>
                        <a:pt x="11671" y="44524"/>
                        <a:pt x="7427" y="43464"/>
                        <a:pt x="7427" y="41344"/>
                      </a:cubicBezTo>
                      <a:lnTo>
                        <a:pt x="0" y="3180"/>
                      </a:lnTo>
                      <a:cubicBezTo>
                        <a:pt x="0" y="1060"/>
                        <a:pt x="3183" y="0"/>
                        <a:pt x="7427" y="0"/>
                      </a:cubicBezTo>
                      <a:lnTo>
                        <a:pt x="115653" y="0"/>
                      </a:lnTo>
                      <a:cubicBezTo>
                        <a:pt x="119897" y="0"/>
                        <a:pt x="124141" y="1060"/>
                        <a:pt x="125202" y="3180"/>
                      </a:cubicBezTo>
                      <a:lnTo>
                        <a:pt x="137934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53" name="Forma libre 52">
                  <a:extLst>
                    <a:ext uri="{FF2B5EF4-FFF2-40B4-BE49-F238E27FC236}">
                      <a16:creationId xmlns:a16="http://schemas.microsoft.com/office/drawing/2014/main" id="{90D750DD-DB19-EFDF-E5B2-5FCF0288AE81}"/>
                    </a:ext>
                  </a:extLst>
                </p:cNvPr>
                <p:cNvSpPr/>
                <p:nvPr/>
              </p:nvSpPr>
              <p:spPr>
                <a:xfrm>
                  <a:off x="7018583" y="4159535"/>
                  <a:ext cx="144668" cy="44524"/>
                </a:xfrm>
                <a:custGeom>
                  <a:avLst/>
                  <a:gdLst>
                    <a:gd name="connsiteX0" fmla="*/ 144465 w 144668"/>
                    <a:gd name="connsiteY0" fmla="*/ 41344 h 44524"/>
                    <a:gd name="connsiteX1" fmla="*/ 137038 w 144668"/>
                    <a:gd name="connsiteY1" fmla="*/ 44524 h 44524"/>
                    <a:gd name="connsiteX2" fmla="*/ 24569 w 144668"/>
                    <a:gd name="connsiteY2" fmla="*/ 44524 h 44524"/>
                    <a:gd name="connsiteX3" fmla="*/ 15019 w 144668"/>
                    <a:gd name="connsiteY3" fmla="*/ 41344 h 44524"/>
                    <a:gd name="connsiteX4" fmla="*/ 165 w 144668"/>
                    <a:gd name="connsiteY4" fmla="*/ 3180 h 44524"/>
                    <a:gd name="connsiteX5" fmla="*/ 7592 w 144668"/>
                    <a:gd name="connsiteY5" fmla="*/ 0 h 44524"/>
                    <a:gd name="connsiteX6" fmla="*/ 115818 w 144668"/>
                    <a:gd name="connsiteY6" fmla="*/ 0 h 44524"/>
                    <a:gd name="connsiteX7" fmla="*/ 125367 w 144668"/>
                    <a:gd name="connsiteY7" fmla="*/ 3180 h 44524"/>
                    <a:gd name="connsiteX8" fmla="*/ 144465 w 144668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4668" h="44524">
                      <a:moveTo>
                        <a:pt x="144465" y="41344"/>
                      </a:moveTo>
                      <a:cubicBezTo>
                        <a:pt x="145527" y="43464"/>
                        <a:pt x="142344" y="44524"/>
                        <a:pt x="137038" y="44524"/>
                      </a:cubicBezTo>
                      <a:lnTo>
                        <a:pt x="24569" y="44524"/>
                      </a:lnTo>
                      <a:cubicBezTo>
                        <a:pt x="19264" y="44524"/>
                        <a:pt x="15019" y="43464"/>
                        <a:pt x="15019" y="41344"/>
                      </a:cubicBezTo>
                      <a:lnTo>
                        <a:pt x="165" y="3180"/>
                      </a:lnTo>
                      <a:cubicBezTo>
                        <a:pt x="-896" y="1060"/>
                        <a:pt x="3348" y="0"/>
                        <a:pt x="7592" y="0"/>
                      </a:cubicBezTo>
                      <a:lnTo>
                        <a:pt x="115818" y="0"/>
                      </a:lnTo>
                      <a:cubicBezTo>
                        <a:pt x="120062" y="0"/>
                        <a:pt x="125367" y="1060"/>
                        <a:pt x="125367" y="3180"/>
                      </a:cubicBezTo>
                      <a:lnTo>
                        <a:pt x="144465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54" name="Forma libre 53">
                  <a:extLst>
                    <a:ext uri="{FF2B5EF4-FFF2-40B4-BE49-F238E27FC236}">
                      <a16:creationId xmlns:a16="http://schemas.microsoft.com/office/drawing/2014/main" id="{FE510771-A6A8-F84E-24CC-4762A53A2212}"/>
                    </a:ext>
                  </a:extLst>
                </p:cNvPr>
                <p:cNvSpPr/>
                <p:nvPr/>
              </p:nvSpPr>
              <p:spPr>
                <a:xfrm>
                  <a:off x="7184063" y="4159535"/>
                  <a:ext cx="151078" cy="44524"/>
                </a:xfrm>
                <a:custGeom>
                  <a:avLst/>
                  <a:gdLst>
                    <a:gd name="connsiteX0" fmla="*/ 150873 w 151078"/>
                    <a:gd name="connsiteY0" fmla="*/ 41344 h 44524"/>
                    <a:gd name="connsiteX1" fmla="*/ 144506 w 151078"/>
                    <a:gd name="connsiteY1" fmla="*/ 44524 h 44524"/>
                    <a:gd name="connsiteX2" fmla="*/ 32037 w 151078"/>
                    <a:gd name="connsiteY2" fmla="*/ 44524 h 44524"/>
                    <a:gd name="connsiteX3" fmla="*/ 21426 w 151078"/>
                    <a:gd name="connsiteY3" fmla="*/ 41344 h 44524"/>
                    <a:gd name="connsiteX4" fmla="*/ 206 w 151078"/>
                    <a:gd name="connsiteY4" fmla="*/ 3180 h 44524"/>
                    <a:gd name="connsiteX5" fmla="*/ 6572 w 151078"/>
                    <a:gd name="connsiteY5" fmla="*/ 0 h 44524"/>
                    <a:gd name="connsiteX6" fmla="*/ 114797 w 151078"/>
                    <a:gd name="connsiteY6" fmla="*/ 0 h 44524"/>
                    <a:gd name="connsiteX7" fmla="*/ 125408 w 151078"/>
                    <a:gd name="connsiteY7" fmla="*/ 3180 h 44524"/>
                    <a:gd name="connsiteX8" fmla="*/ 150873 w 151078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1078" h="44524">
                      <a:moveTo>
                        <a:pt x="150873" y="41344"/>
                      </a:moveTo>
                      <a:cubicBezTo>
                        <a:pt x="151934" y="43464"/>
                        <a:pt x="148750" y="44524"/>
                        <a:pt x="144506" y="44524"/>
                      </a:cubicBezTo>
                      <a:lnTo>
                        <a:pt x="32037" y="44524"/>
                      </a:lnTo>
                      <a:cubicBezTo>
                        <a:pt x="26731" y="44524"/>
                        <a:pt x="22487" y="43464"/>
                        <a:pt x="21426" y="41344"/>
                      </a:cubicBezTo>
                      <a:lnTo>
                        <a:pt x="206" y="3180"/>
                      </a:lnTo>
                      <a:cubicBezTo>
                        <a:pt x="-855" y="1060"/>
                        <a:pt x="2328" y="0"/>
                        <a:pt x="6572" y="0"/>
                      </a:cubicBezTo>
                      <a:lnTo>
                        <a:pt x="114797" y="0"/>
                      </a:lnTo>
                      <a:cubicBezTo>
                        <a:pt x="119042" y="0"/>
                        <a:pt x="124347" y="1060"/>
                        <a:pt x="125408" y="3180"/>
                      </a:cubicBezTo>
                      <a:lnTo>
                        <a:pt x="150873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55" name="Forma libre 54">
                  <a:extLst>
                    <a:ext uri="{FF2B5EF4-FFF2-40B4-BE49-F238E27FC236}">
                      <a16:creationId xmlns:a16="http://schemas.microsoft.com/office/drawing/2014/main" id="{0FB9360E-7154-C888-ABF0-6723B84E4E3A}"/>
                    </a:ext>
                  </a:extLst>
                </p:cNvPr>
                <p:cNvSpPr/>
                <p:nvPr/>
              </p:nvSpPr>
              <p:spPr>
                <a:xfrm>
                  <a:off x="7350646" y="4159535"/>
                  <a:ext cx="157503" cy="44524"/>
                </a:xfrm>
                <a:custGeom>
                  <a:avLst/>
                  <a:gdLst>
                    <a:gd name="connsiteX0" fmla="*/ 157239 w 157503"/>
                    <a:gd name="connsiteY0" fmla="*/ 41344 h 44524"/>
                    <a:gd name="connsiteX1" fmla="*/ 150873 w 157503"/>
                    <a:gd name="connsiteY1" fmla="*/ 44524 h 44524"/>
                    <a:gd name="connsiteX2" fmla="*/ 38403 w 157503"/>
                    <a:gd name="connsiteY2" fmla="*/ 44524 h 44524"/>
                    <a:gd name="connsiteX3" fmla="*/ 27793 w 157503"/>
                    <a:gd name="connsiteY3" fmla="*/ 41344 h 44524"/>
                    <a:gd name="connsiteX4" fmla="*/ 206 w 157503"/>
                    <a:gd name="connsiteY4" fmla="*/ 3180 h 44524"/>
                    <a:gd name="connsiteX5" fmla="*/ 6572 w 157503"/>
                    <a:gd name="connsiteY5" fmla="*/ 0 h 44524"/>
                    <a:gd name="connsiteX6" fmla="*/ 114797 w 157503"/>
                    <a:gd name="connsiteY6" fmla="*/ 0 h 44524"/>
                    <a:gd name="connsiteX7" fmla="*/ 125408 w 157503"/>
                    <a:gd name="connsiteY7" fmla="*/ 3180 h 44524"/>
                    <a:gd name="connsiteX8" fmla="*/ 157239 w 157503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7503" h="44524">
                      <a:moveTo>
                        <a:pt x="157239" y="41344"/>
                      </a:moveTo>
                      <a:cubicBezTo>
                        <a:pt x="158300" y="43464"/>
                        <a:pt x="156178" y="44524"/>
                        <a:pt x="150873" y="44524"/>
                      </a:cubicBezTo>
                      <a:lnTo>
                        <a:pt x="38403" y="44524"/>
                      </a:lnTo>
                      <a:cubicBezTo>
                        <a:pt x="33098" y="44524"/>
                        <a:pt x="28854" y="43464"/>
                        <a:pt x="27793" y="41344"/>
                      </a:cubicBezTo>
                      <a:lnTo>
                        <a:pt x="206" y="3180"/>
                      </a:lnTo>
                      <a:cubicBezTo>
                        <a:pt x="-855" y="1060"/>
                        <a:pt x="2328" y="0"/>
                        <a:pt x="6572" y="0"/>
                      </a:cubicBezTo>
                      <a:lnTo>
                        <a:pt x="114797" y="0"/>
                      </a:lnTo>
                      <a:cubicBezTo>
                        <a:pt x="119042" y="0"/>
                        <a:pt x="124347" y="1060"/>
                        <a:pt x="125408" y="3180"/>
                      </a:cubicBezTo>
                      <a:lnTo>
                        <a:pt x="157239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56" name="Forma libre 55">
                  <a:extLst>
                    <a:ext uri="{FF2B5EF4-FFF2-40B4-BE49-F238E27FC236}">
                      <a16:creationId xmlns:a16="http://schemas.microsoft.com/office/drawing/2014/main" id="{8B5A8D6C-889A-2B62-A659-92C595AFE6D0}"/>
                    </a:ext>
                  </a:extLst>
                </p:cNvPr>
                <p:cNvSpPr/>
                <p:nvPr/>
              </p:nvSpPr>
              <p:spPr>
                <a:xfrm>
                  <a:off x="7516102" y="4159535"/>
                  <a:ext cx="165406" cy="44524"/>
                </a:xfrm>
                <a:custGeom>
                  <a:avLst/>
                  <a:gdLst>
                    <a:gd name="connsiteX0" fmla="*/ 164731 w 165406"/>
                    <a:gd name="connsiteY0" fmla="*/ 41344 h 44524"/>
                    <a:gd name="connsiteX1" fmla="*/ 159426 w 165406"/>
                    <a:gd name="connsiteY1" fmla="*/ 44524 h 44524"/>
                    <a:gd name="connsiteX2" fmla="*/ 46956 w 165406"/>
                    <a:gd name="connsiteY2" fmla="*/ 44524 h 44524"/>
                    <a:gd name="connsiteX3" fmla="*/ 35284 w 165406"/>
                    <a:gd name="connsiteY3" fmla="*/ 41344 h 44524"/>
                    <a:gd name="connsiteX4" fmla="*/ 270 w 165406"/>
                    <a:gd name="connsiteY4" fmla="*/ 3180 h 44524"/>
                    <a:gd name="connsiteX5" fmla="*/ 5576 w 165406"/>
                    <a:gd name="connsiteY5" fmla="*/ 0 h 44524"/>
                    <a:gd name="connsiteX6" fmla="*/ 113801 w 165406"/>
                    <a:gd name="connsiteY6" fmla="*/ 0 h 44524"/>
                    <a:gd name="connsiteX7" fmla="*/ 125472 w 165406"/>
                    <a:gd name="connsiteY7" fmla="*/ 3180 h 44524"/>
                    <a:gd name="connsiteX8" fmla="*/ 164731 w 165406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5406" h="44524">
                      <a:moveTo>
                        <a:pt x="164731" y="41344"/>
                      </a:moveTo>
                      <a:cubicBezTo>
                        <a:pt x="166853" y="43464"/>
                        <a:pt x="163670" y="44524"/>
                        <a:pt x="159426" y="44524"/>
                      </a:cubicBezTo>
                      <a:lnTo>
                        <a:pt x="46956" y="44524"/>
                      </a:lnTo>
                      <a:cubicBezTo>
                        <a:pt x="41651" y="44524"/>
                        <a:pt x="36346" y="43464"/>
                        <a:pt x="35284" y="41344"/>
                      </a:cubicBezTo>
                      <a:lnTo>
                        <a:pt x="270" y="3180"/>
                      </a:lnTo>
                      <a:cubicBezTo>
                        <a:pt x="-791" y="1060"/>
                        <a:pt x="1332" y="0"/>
                        <a:pt x="5576" y="0"/>
                      </a:cubicBezTo>
                      <a:lnTo>
                        <a:pt x="113801" y="0"/>
                      </a:lnTo>
                      <a:cubicBezTo>
                        <a:pt x="118045" y="0"/>
                        <a:pt x="123350" y="1060"/>
                        <a:pt x="125472" y="3180"/>
                      </a:cubicBezTo>
                      <a:lnTo>
                        <a:pt x="164731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57" name="Forma libre 56">
                  <a:extLst>
                    <a:ext uri="{FF2B5EF4-FFF2-40B4-BE49-F238E27FC236}">
                      <a16:creationId xmlns:a16="http://schemas.microsoft.com/office/drawing/2014/main" id="{F44EE04D-8B4D-BD3F-DC9E-B87E9E22F7B5}"/>
                    </a:ext>
                  </a:extLst>
                </p:cNvPr>
                <p:cNvSpPr/>
                <p:nvPr/>
              </p:nvSpPr>
              <p:spPr>
                <a:xfrm>
                  <a:off x="7669547" y="4159535"/>
                  <a:ext cx="171254" cy="44524"/>
                </a:xfrm>
                <a:custGeom>
                  <a:avLst/>
                  <a:gdLst>
                    <a:gd name="connsiteX0" fmla="*/ 170441 w 171254"/>
                    <a:gd name="connsiteY0" fmla="*/ 41344 h 44524"/>
                    <a:gd name="connsiteX1" fmla="*/ 165136 w 171254"/>
                    <a:gd name="connsiteY1" fmla="*/ 44524 h 44524"/>
                    <a:gd name="connsiteX2" fmla="*/ 52666 w 171254"/>
                    <a:gd name="connsiteY2" fmla="*/ 44524 h 44524"/>
                    <a:gd name="connsiteX3" fmla="*/ 40995 w 171254"/>
                    <a:gd name="connsiteY3" fmla="*/ 41344 h 44524"/>
                    <a:gd name="connsiteX4" fmla="*/ 675 w 171254"/>
                    <a:gd name="connsiteY4" fmla="*/ 3180 h 44524"/>
                    <a:gd name="connsiteX5" fmla="*/ 5981 w 171254"/>
                    <a:gd name="connsiteY5" fmla="*/ 0 h 44524"/>
                    <a:gd name="connsiteX6" fmla="*/ 114206 w 171254"/>
                    <a:gd name="connsiteY6" fmla="*/ 0 h 44524"/>
                    <a:gd name="connsiteX7" fmla="*/ 125877 w 171254"/>
                    <a:gd name="connsiteY7" fmla="*/ 3180 h 44524"/>
                    <a:gd name="connsiteX8" fmla="*/ 170441 w 171254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254" h="44524">
                      <a:moveTo>
                        <a:pt x="170441" y="41344"/>
                      </a:moveTo>
                      <a:cubicBezTo>
                        <a:pt x="172563" y="43464"/>
                        <a:pt x="170441" y="44524"/>
                        <a:pt x="165136" y="44524"/>
                      </a:cubicBezTo>
                      <a:lnTo>
                        <a:pt x="52666" y="44524"/>
                      </a:lnTo>
                      <a:cubicBezTo>
                        <a:pt x="47361" y="44524"/>
                        <a:pt x="42056" y="43464"/>
                        <a:pt x="40995" y="41344"/>
                      </a:cubicBezTo>
                      <a:lnTo>
                        <a:pt x="675" y="3180"/>
                      </a:lnTo>
                      <a:cubicBezTo>
                        <a:pt x="-1447" y="1060"/>
                        <a:pt x="1737" y="0"/>
                        <a:pt x="5981" y="0"/>
                      </a:cubicBezTo>
                      <a:lnTo>
                        <a:pt x="114206" y="0"/>
                      </a:lnTo>
                      <a:cubicBezTo>
                        <a:pt x="118450" y="0"/>
                        <a:pt x="124816" y="1060"/>
                        <a:pt x="125877" y="3180"/>
                      </a:cubicBezTo>
                      <a:lnTo>
                        <a:pt x="170441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58" name="Forma libre 57">
                  <a:extLst>
                    <a:ext uri="{FF2B5EF4-FFF2-40B4-BE49-F238E27FC236}">
                      <a16:creationId xmlns:a16="http://schemas.microsoft.com/office/drawing/2014/main" id="{ED8F50DE-6B8A-7C9B-8362-B6199337FCC8}"/>
                    </a:ext>
                  </a:extLst>
                </p:cNvPr>
                <p:cNvSpPr/>
                <p:nvPr/>
              </p:nvSpPr>
              <p:spPr>
                <a:xfrm>
                  <a:off x="5595697" y="4277205"/>
                  <a:ext cx="178660" cy="44524"/>
                </a:xfrm>
                <a:custGeom>
                  <a:avLst/>
                  <a:gdLst>
                    <a:gd name="connsiteX0" fmla="*/ 146626 w 178660"/>
                    <a:gd name="connsiteY0" fmla="*/ 41344 h 44524"/>
                    <a:gd name="connsiteX1" fmla="*/ 133894 w 178660"/>
                    <a:gd name="connsiteY1" fmla="*/ 44524 h 44524"/>
                    <a:gd name="connsiteX2" fmla="*/ 7631 w 178660"/>
                    <a:gd name="connsiteY2" fmla="*/ 44524 h 44524"/>
                    <a:gd name="connsiteX3" fmla="*/ 203 w 178660"/>
                    <a:gd name="connsiteY3" fmla="*/ 41344 h 44524"/>
                    <a:gd name="connsiteX4" fmla="*/ 37339 w 178660"/>
                    <a:gd name="connsiteY4" fmla="*/ 3180 h 44524"/>
                    <a:gd name="connsiteX5" fmla="*/ 50072 w 178660"/>
                    <a:gd name="connsiteY5" fmla="*/ 0 h 44524"/>
                    <a:gd name="connsiteX6" fmla="*/ 171030 w 178660"/>
                    <a:gd name="connsiteY6" fmla="*/ 0 h 44524"/>
                    <a:gd name="connsiteX7" fmla="*/ 178457 w 178660"/>
                    <a:gd name="connsiteY7" fmla="*/ 3180 h 44524"/>
                    <a:gd name="connsiteX8" fmla="*/ 146626 w 178660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8660" h="44524">
                      <a:moveTo>
                        <a:pt x="146626" y="41344"/>
                      </a:moveTo>
                      <a:cubicBezTo>
                        <a:pt x="145565" y="43464"/>
                        <a:pt x="139199" y="44524"/>
                        <a:pt x="133894" y="44524"/>
                      </a:cubicBezTo>
                      <a:lnTo>
                        <a:pt x="7631" y="44524"/>
                      </a:lnTo>
                      <a:cubicBezTo>
                        <a:pt x="2325" y="44524"/>
                        <a:pt x="-858" y="43464"/>
                        <a:pt x="203" y="41344"/>
                      </a:cubicBezTo>
                      <a:lnTo>
                        <a:pt x="37339" y="3180"/>
                      </a:lnTo>
                      <a:cubicBezTo>
                        <a:pt x="39462" y="1060"/>
                        <a:pt x="44767" y="0"/>
                        <a:pt x="50072" y="0"/>
                      </a:cubicBezTo>
                      <a:lnTo>
                        <a:pt x="171030" y="0"/>
                      </a:lnTo>
                      <a:cubicBezTo>
                        <a:pt x="176335" y="0"/>
                        <a:pt x="179518" y="1060"/>
                        <a:pt x="178457" y="3180"/>
                      </a:cubicBezTo>
                      <a:lnTo>
                        <a:pt x="146626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59" name="Forma libre 58">
                  <a:extLst>
                    <a:ext uri="{FF2B5EF4-FFF2-40B4-BE49-F238E27FC236}">
                      <a16:creationId xmlns:a16="http://schemas.microsoft.com/office/drawing/2014/main" id="{57D7AEA3-2171-816A-53C2-8BD039283527}"/>
                    </a:ext>
                  </a:extLst>
                </p:cNvPr>
                <p:cNvSpPr/>
                <p:nvPr/>
              </p:nvSpPr>
              <p:spPr>
                <a:xfrm>
                  <a:off x="5790928" y="4277205"/>
                  <a:ext cx="171233" cy="44524"/>
                </a:xfrm>
                <a:custGeom>
                  <a:avLst/>
                  <a:gdLst>
                    <a:gd name="connsiteX0" fmla="*/ 145565 w 171233"/>
                    <a:gd name="connsiteY0" fmla="*/ 41344 h 44524"/>
                    <a:gd name="connsiteX1" fmla="*/ 133894 w 171233"/>
                    <a:gd name="connsiteY1" fmla="*/ 44524 h 44524"/>
                    <a:gd name="connsiteX2" fmla="*/ 7631 w 171233"/>
                    <a:gd name="connsiteY2" fmla="*/ 44524 h 44524"/>
                    <a:gd name="connsiteX3" fmla="*/ 203 w 171233"/>
                    <a:gd name="connsiteY3" fmla="*/ 41344 h 44524"/>
                    <a:gd name="connsiteX4" fmla="*/ 30973 w 171233"/>
                    <a:gd name="connsiteY4" fmla="*/ 3180 h 44524"/>
                    <a:gd name="connsiteX5" fmla="*/ 42645 w 171233"/>
                    <a:gd name="connsiteY5" fmla="*/ 0 h 44524"/>
                    <a:gd name="connsiteX6" fmla="*/ 163603 w 171233"/>
                    <a:gd name="connsiteY6" fmla="*/ 0 h 44524"/>
                    <a:gd name="connsiteX7" fmla="*/ 171030 w 171233"/>
                    <a:gd name="connsiteY7" fmla="*/ 3180 h 44524"/>
                    <a:gd name="connsiteX8" fmla="*/ 145565 w 171233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233" h="44524">
                      <a:moveTo>
                        <a:pt x="145565" y="41344"/>
                      </a:moveTo>
                      <a:cubicBezTo>
                        <a:pt x="144504" y="43464"/>
                        <a:pt x="139199" y="44524"/>
                        <a:pt x="133894" y="44524"/>
                      </a:cubicBezTo>
                      <a:lnTo>
                        <a:pt x="7631" y="44524"/>
                      </a:lnTo>
                      <a:cubicBezTo>
                        <a:pt x="2325" y="44524"/>
                        <a:pt x="-858" y="43464"/>
                        <a:pt x="203" y="41344"/>
                      </a:cubicBezTo>
                      <a:lnTo>
                        <a:pt x="30973" y="3180"/>
                      </a:lnTo>
                      <a:cubicBezTo>
                        <a:pt x="32034" y="1060"/>
                        <a:pt x="37340" y="0"/>
                        <a:pt x="42645" y="0"/>
                      </a:cubicBezTo>
                      <a:lnTo>
                        <a:pt x="163603" y="0"/>
                      </a:lnTo>
                      <a:cubicBezTo>
                        <a:pt x="168908" y="0"/>
                        <a:pt x="172091" y="1060"/>
                        <a:pt x="171030" y="3180"/>
                      </a:cubicBezTo>
                      <a:lnTo>
                        <a:pt x="145565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60" name="Forma libre 59">
                  <a:extLst>
                    <a:ext uri="{FF2B5EF4-FFF2-40B4-BE49-F238E27FC236}">
                      <a16:creationId xmlns:a16="http://schemas.microsoft.com/office/drawing/2014/main" id="{7CC395B7-F67F-0559-336A-34EC6DBAD1F8}"/>
                    </a:ext>
                  </a:extLst>
                </p:cNvPr>
                <p:cNvSpPr/>
                <p:nvPr/>
              </p:nvSpPr>
              <p:spPr>
                <a:xfrm>
                  <a:off x="5983015" y="4277205"/>
                  <a:ext cx="164624" cy="44524"/>
                </a:xfrm>
                <a:custGeom>
                  <a:avLst/>
                  <a:gdLst>
                    <a:gd name="connsiteX0" fmla="*/ 146586 w 164624"/>
                    <a:gd name="connsiteY0" fmla="*/ 41344 h 44524"/>
                    <a:gd name="connsiteX1" fmla="*/ 134915 w 164624"/>
                    <a:gd name="connsiteY1" fmla="*/ 44524 h 44524"/>
                    <a:gd name="connsiteX2" fmla="*/ 8652 w 164624"/>
                    <a:gd name="connsiteY2" fmla="*/ 44524 h 44524"/>
                    <a:gd name="connsiteX3" fmla="*/ 164 w 164624"/>
                    <a:gd name="connsiteY3" fmla="*/ 41344 h 44524"/>
                    <a:gd name="connsiteX4" fmla="*/ 23506 w 164624"/>
                    <a:gd name="connsiteY4" fmla="*/ 3180 h 44524"/>
                    <a:gd name="connsiteX5" fmla="*/ 35178 w 164624"/>
                    <a:gd name="connsiteY5" fmla="*/ 0 h 44524"/>
                    <a:gd name="connsiteX6" fmla="*/ 156136 w 164624"/>
                    <a:gd name="connsiteY6" fmla="*/ 0 h 44524"/>
                    <a:gd name="connsiteX7" fmla="*/ 164624 w 164624"/>
                    <a:gd name="connsiteY7" fmla="*/ 3180 h 44524"/>
                    <a:gd name="connsiteX8" fmla="*/ 146586 w 164624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4624" h="44524">
                      <a:moveTo>
                        <a:pt x="146586" y="41344"/>
                      </a:moveTo>
                      <a:cubicBezTo>
                        <a:pt x="145525" y="43464"/>
                        <a:pt x="140220" y="44524"/>
                        <a:pt x="134915" y="44524"/>
                      </a:cubicBezTo>
                      <a:lnTo>
                        <a:pt x="8652" y="44524"/>
                      </a:lnTo>
                      <a:cubicBezTo>
                        <a:pt x="3347" y="44524"/>
                        <a:pt x="-897" y="43464"/>
                        <a:pt x="164" y="41344"/>
                      </a:cubicBezTo>
                      <a:lnTo>
                        <a:pt x="23506" y="3180"/>
                      </a:lnTo>
                      <a:cubicBezTo>
                        <a:pt x="24567" y="1060"/>
                        <a:pt x="29873" y="0"/>
                        <a:pt x="35178" y="0"/>
                      </a:cubicBezTo>
                      <a:lnTo>
                        <a:pt x="156136" y="0"/>
                      </a:lnTo>
                      <a:cubicBezTo>
                        <a:pt x="161441" y="0"/>
                        <a:pt x="164624" y="1060"/>
                        <a:pt x="164624" y="3180"/>
                      </a:cubicBezTo>
                      <a:lnTo>
                        <a:pt x="146586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61" name="Forma libre 60">
                  <a:extLst>
                    <a:ext uri="{FF2B5EF4-FFF2-40B4-BE49-F238E27FC236}">
                      <a16:creationId xmlns:a16="http://schemas.microsoft.com/office/drawing/2014/main" id="{2ABE7DB9-1CF9-0178-E4B6-21BF778C43F3}"/>
                    </a:ext>
                  </a:extLst>
                </p:cNvPr>
                <p:cNvSpPr/>
                <p:nvPr/>
              </p:nvSpPr>
              <p:spPr>
                <a:xfrm>
                  <a:off x="6177184" y="4277205"/>
                  <a:ext cx="157360" cy="44524"/>
                </a:xfrm>
                <a:custGeom>
                  <a:avLst/>
                  <a:gdLst>
                    <a:gd name="connsiteX0" fmla="*/ 145525 w 157360"/>
                    <a:gd name="connsiteY0" fmla="*/ 41344 h 44524"/>
                    <a:gd name="connsiteX1" fmla="*/ 134915 w 157360"/>
                    <a:gd name="connsiteY1" fmla="*/ 44524 h 44524"/>
                    <a:gd name="connsiteX2" fmla="*/ 8652 w 157360"/>
                    <a:gd name="connsiteY2" fmla="*/ 44524 h 44524"/>
                    <a:gd name="connsiteX3" fmla="*/ 164 w 157360"/>
                    <a:gd name="connsiteY3" fmla="*/ 41344 h 44524"/>
                    <a:gd name="connsiteX4" fmla="*/ 17140 w 157360"/>
                    <a:gd name="connsiteY4" fmla="*/ 3180 h 44524"/>
                    <a:gd name="connsiteX5" fmla="*/ 27751 w 157360"/>
                    <a:gd name="connsiteY5" fmla="*/ 0 h 44524"/>
                    <a:gd name="connsiteX6" fmla="*/ 148708 w 157360"/>
                    <a:gd name="connsiteY6" fmla="*/ 0 h 44524"/>
                    <a:gd name="connsiteX7" fmla="*/ 157197 w 157360"/>
                    <a:gd name="connsiteY7" fmla="*/ 3180 h 44524"/>
                    <a:gd name="connsiteX8" fmla="*/ 145525 w 157360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7360" h="44524">
                      <a:moveTo>
                        <a:pt x="145525" y="41344"/>
                      </a:moveTo>
                      <a:cubicBezTo>
                        <a:pt x="144464" y="43464"/>
                        <a:pt x="140220" y="44524"/>
                        <a:pt x="134915" y="44524"/>
                      </a:cubicBezTo>
                      <a:lnTo>
                        <a:pt x="8652" y="44524"/>
                      </a:lnTo>
                      <a:cubicBezTo>
                        <a:pt x="3347" y="44524"/>
                        <a:pt x="-897" y="43464"/>
                        <a:pt x="164" y="41344"/>
                      </a:cubicBezTo>
                      <a:lnTo>
                        <a:pt x="17140" y="3180"/>
                      </a:lnTo>
                      <a:cubicBezTo>
                        <a:pt x="18201" y="1060"/>
                        <a:pt x="22445" y="0"/>
                        <a:pt x="27751" y="0"/>
                      </a:cubicBezTo>
                      <a:lnTo>
                        <a:pt x="148708" y="0"/>
                      </a:lnTo>
                      <a:cubicBezTo>
                        <a:pt x="154014" y="0"/>
                        <a:pt x="158258" y="1060"/>
                        <a:pt x="157197" y="3180"/>
                      </a:cubicBezTo>
                      <a:lnTo>
                        <a:pt x="145525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62" name="Forma libre 61">
                  <a:extLst>
                    <a:ext uri="{FF2B5EF4-FFF2-40B4-BE49-F238E27FC236}">
                      <a16:creationId xmlns:a16="http://schemas.microsoft.com/office/drawing/2014/main" id="{1F609BAC-E718-3F5D-00FC-1DDE85319263}"/>
                    </a:ext>
                  </a:extLst>
                </p:cNvPr>
                <p:cNvSpPr/>
                <p:nvPr/>
              </p:nvSpPr>
              <p:spPr>
                <a:xfrm>
                  <a:off x="6370456" y="4277205"/>
                  <a:ext cx="733338" cy="44524"/>
                </a:xfrm>
                <a:custGeom>
                  <a:avLst/>
                  <a:gdLst>
                    <a:gd name="connsiteX0" fmla="*/ 733175 w 733338"/>
                    <a:gd name="connsiteY0" fmla="*/ 41344 h 44524"/>
                    <a:gd name="connsiteX1" fmla="*/ 724686 w 733338"/>
                    <a:gd name="connsiteY1" fmla="*/ 44524 h 44524"/>
                    <a:gd name="connsiteX2" fmla="*/ 9549 w 733338"/>
                    <a:gd name="connsiteY2" fmla="*/ 44524 h 44524"/>
                    <a:gd name="connsiteX3" fmla="*/ 0 w 733338"/>
                    <a:gd name="connsiteY3" fmla="*/ 41344 h 44524"/>
                    <a:gd name="connsiteX4" fmla="*/ 10610 w 733338"/>
                    <a:gd name="connsiteY4" fmla="*/ 3180 h 44524"/>
                    <a:gd name="connsiteX5" fmla="*/ 21221 w 733338"/>
                    <a:gd name="connsiteY5" fmla="*/ 0 h 44524"/>
                    <a:gd name="connsiteX6" fmla="*/ 707710 w 733338"/>
                    <a:gd name="connsiteY6" fmla="*/ 0 h 44524"/>
                    <a:gd name="connsiteX7" fmla="*/ 718320 w 733338"/>
                    <a:gd name="connsiteY7" fmla="*/ 3180 h 44524"/>
                    <a:gd name="connsiteX8" fmla="*/ 733175 w 733338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3338" h="44524">
                      <a:moveTo>
                        <a:pt x="733175" y="41344"/>
                      </a:moveTo>
                      <a:cubicBezTo>
                        <a:pt x="734236" y="43464"/>
                        <a:pt x="729992" y="44524"/>
                        <a:pt x="724686" y="44524"/>
                      </a:cubicBezTo>
                      <a:lnTo>
                        <a:pt x="9549" y="44524"/>
                      </a:lnTo>
                      <a:cubicBezTo>
                        <a:pt x="4244" y="44524"/>
                        <a:pt x="0" y="43464"/>
                        <a:pt x="0" y="41344"/>
                      </a:cubicBezTo>
                      <a:lnTo>
                        <a:pt x="10610" y="3180"/>
                      </a:lnTo>
                      <a:cubicBezTo>
                        <a:pt x="10610" y="1060"/>
                        <a:pt x="15916" y="0"/>
                        <a:pt x="21221" y="0"/>
                      </a:cubicBezTo>
                      <a:lnTo>
                        <a:pt x="707710" y="0"/>
                      </a:lnTo>
                      <a:cubicBezTo>
                        <a:pt x="713015" y="0"/>
                        <a:pt x="718320" y="1060"/>
                        <a:pt x="718320" y="3180"/>
                      </a:cubicBezTo>
                      <a:lnTo>
                        <a:pt x="733175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63" name="Forma libre 62">
                  <a:extLst>
                    <a:ext uri="{FF2B5EF4-FFF2-40B4-BE49-F238E27FC236}">
                      <a16:creationId xmlns:a16="http://schemas.microsoft.com/office/drawing/2014/main" id="{3EC21BF0-9BDB-540E-8789-780426F27344}"/>
                    </a:ext>
                  </a:extLst>
                </p:cNvPr>
                <p:cNvSpPr/>
                <p:nvPr/>
              </p:nvSpPr>
              <p:spPr>
                <a:xfrm>
                  <a:off x="7125748" y="4277205"/>
                  <a:ext cx="163726" cy="44524"/>
                </a:xfrm>
                <a:custGeom>
                  <a:avLst/>
                  <a:gdLst>
                    <a:gd name="connsiteX0" fmla="*/ 163563 w 163726"/>
                    <a:gd name="connsiteY0" fmla="*/ 41344 h 44524"/>
                    <a:gd name="connsiteX1" fmla="*/ 155075 w 163726"/>
                    <a:gd name="connsiteY1" fmla="*/ 44524 h 44524"/>
                    <a:gd name="connsiteX2" fmla="*/ 28812 w 163726"/>
                    <a:gd name="connsiteY2" fmla="*/ 44524 h 44524"/>
                    <a:gd name="connsiteX3" fmla="*/ 17140 w 163726"/>
                    <a:gd name="connsiteY3" fmla="*/ 41344 h 44524"/>
                    <a:gd name="connsiteX4" fmla="*/ 164 w 163726"/>
                    <a:gd name="connsiteY4" fmla="*/ 3180 h 44524"/>
                    <a:gd name="connsiteX5" fmla="*/ 8652 w 163726"/>
                    <a:gd name="connsiteY5" fmla="*/ 0 h 44524"/>
                    <a:gd name="connsiteX6" fmla="*/ 129610 w 163726"/>
                    <a:gd name="connsiteY6" fmla="*/ 0 h 44524"/>
                    <a:gd name="connsiteX7" fmla="*/ 141281 w 163726"/>
                    <a:gd name="connsiteY7" fmla="*/ 3180 h 44524"/>
                    <a:gd name="connsiteX8" fmla="*/ 163563 w 163726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3726" h="44524">
                      <a:moveTo>
                        <a:pt x="163563" y="41344"/>
                      </a:moveTo>
                      <a:cubicBezTo>
                        <a:pt x="164624" y="43464"/>
                        <a:pt x="160380" y="44524"/>
                        <a:pt x="155075" y="44524"/>
                      </a:cubicBezTo>
                      <a:lnTo>
                        <a:pt x="28812" y="44524"/>
                      </a:lnTo>
                      <a:cubicBezTo>
                        <a:pt x="23506" y="44524"/>
                        <a:pt x="18201" y="43464"/>
                        <a:pt x="17140" y="41344"/>
                      </a:cubicBezTo>
                      <a:lnTo>
                        <a:pt x="164" y="3180"/>
                      </a:lnTo>
                      <a:cubicBezTo>
                        <a:pt x="-897" y="1060"/>
                        <a:pt x="3347" y="0"/>
                        <a:pt x="8652" y="0"/>
                      </a:cubicBezTo>
                      <a:lnTo>
                        <a:pt x="129610" y="0"/>
                      </a:lnTo>
                      <a:cubicBezTo>
                        <a:pt x="134915" y="0"/>
                        <a:pt x="140220" y="1060"/>
                        <a:pt x="141281" y="3180"/>
                      </a:cubicBezTo>
                      <a:lnTo>
                        <a:pt x="163563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64" name="Forma libre 63">
                  <a:extLst>
                    <a:ext uri="{FF2B5EF4-FFF2-40B4-BE49-F238E27FC236}">
                      <a16:creationId xmlns:a16="http://schemas.microsoft.com/office/drawing/2014/main" id="{9D97B601-1BE8-851B-2E6F-087B9459E071}"/>
                    </a:ext>
                  </a:extLst>
                </p:cNvPr>
                <p:cNvSpPr/>
                <p:nvPr/>
              </p:nvSpPr>
              <p:spPr>
                <a:xfrm>
                  <a:off x="7313512" y="4277205"/>
                  <a:ext cx="169111" cy="44524"/>
                </a:xfrm>
                <a:custGeom>
                  <a:avLst/>
                  <a:gdLst>
                    <a:gd name="connsiteX0" fmla="*/ 168908 w 169111"/>
                    <a:gd name="connsiteY0" fmla="*/ 41344 h 44524"/>
                    <a:gd name="connsiteX1" fmla="*/ 161481 w 169111"/>
                    <a:gd name="connsiteY1" fmla="*/ 44524 h 44524"/>
                    <a:gd name="connsiteX2" fmla="*/ 35217 w 169111"/>
                    <a:gd name="connsiteY2" fmla="*/ 44524 h 44524"/>
                    <a:gd name="connsiteX3" fmla="*/ 23546 w 169111"/>
                    <a:gd name="connsiteY3" fmla="*/ 41344 h 44524"/>
                    <a:gd name="connsiteX4" fmla="*/ 203 w 169111"/>
                    <a:gd name="connsiteY4" fmla="*/ 3180 h 44524"/>
                    <a:gd name="connsiteX5" fmla="*/ 7631 w 169111"/>
                    <a:gd name="connsiteY5" fmla="*/ 0 h 44524"/>
                    <a:gd name="connsiteX6" fmla="*/ 128589 w 169111"/>
                    <a:gd name="connsiteY6" fmla="*/ 0 h 44524"/>
                    <a:gd name="connsiteX7" fmla="*/ 140260 w 169111"/>
                    <a:gd name="connsiteY7" fmla="*/ 3180 h 44524"/>
                    <a:gd name="connsiteX8" fmla="*/ 168908 w 169111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9111" h="44524">
                      <a:moveTo>
                        <a:pt x="168908" y="41344"/>
                      </a:moveTo>
                      <a:cubicBezTo>
                        <a:pt x="169969" y="43464"/>
                        <a:pt x="166786" y="44524"/>
                        <a:pt x="161481" y="44524"/>
                      </a:cubicBezTo>
                      <a:lnTo>
                        <a:pt x="35217" y="44524"/>
                      </a:lnTo>
                      <a:cubicBezTo>
                        <a:pt x="29912" y="44524"/>
                        <a:pt x="24607" y="43464"/>
                        <a:pt x="23546" y="41344"/>
                      </a:cubicBezTo>
                      <a:lnTo>
                        <a:pt x="203" y="3180"/>
                      </a:lnTo>
                      <a:cubicBezTo>
                        <a:pt x="-858" y="1060"/>
                        <a:pt x="2326" y="0"/>
                        <a:pt x="7631" y="0"/>
                      </a:cubicBezTo>
                      <a:lnTo>
                        <a:pt x="128589" y="0"/>
                      </a:lnTo>
                      <a:cubicBezTo>
                        <a:pt x="133894" y="0"/>
                        <a:pt x="139199" y="1060"/>
                        <a:pt x="140260" y="3180"/>
                      </a:cubicBezTo>
                      <a:lnTo>
                        <a:pt x="168908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65" name="Forma libre 64">
                  <a:extLst>
                    <a:ext uri="{FF2B5EF4-FFF2-40B4-BE49-F238E27FC236}">
                      <a16:creationId xmlns:a16="http://schemas.microsoft.com/office/drawing/2014/main" id="{10D5ED75-C3BA-69A0-2570-5EF58A7AD71A}"/>
                    </a:ext>
                  </a:extLst>
                </p:cNvPr>
                <p:cNvSpPr/>
                <p:nvPr/>
              </p:nvSpPr>
              <p:spPr>
                <a:xfrm>
                  <a:off x="7499193" y="4277205"/>
                  <a:ext cx="176538" cy="44524"/>
                </a:xfrm>
                <a:custGeom>
                  <a:avLst/>
                  <a:gdLst>
                    <a:gd name="connsiteX0" fmla="*/ 176335 w 176538"/>
                    <a:gd name="connsiteY0" fmla="*/ 41344 h 44524"/>
                    <a:gd name="connsiteX1" fmla="*/ 168908 w 176538"/>
                    <a:gd name="connsiteY1" fmla="*/ 44524 h 44524"/>
                    <a:gd name="connsiteX2" fmla="*/ 42645 w 176538"/>
                    <a:gd name="connsiteY2" fmla="*/ 44524 h 44524"/>
                    <a:gd name="connsiteX3" fmla="*/ 29912 w 176538"/>
                    <a:gd name="connsiteY3" fmla="*/ 41344 h 44524"/>
                    <a:gd name="connsiteX4" fmla="*/ 203 w 176538"/>
                    <a:gd name="connsiteY4" fmla="*/ 3180 h 44524"/>
                    <a:gd name="connsiteX5" fmla="*/ 7631 w 176538"/>
                    <a:gd name="connsiteY5" fmla="*/ 0 h 44524"/>
                    <a:gd name="connsiteX6" fmla="*/ 128589 w 176538"/>
                    <a:gd name="connsiteY6" fmla="*/ 0 h 44524"/>
                    <a:gd name="connsiteX7" fmla="*/ 141321 w 176538"/>
                    <a:gd name="connsiteY7" fmla="*/ 3180 h 44524"/>
                    <a:gd name="connsiteX8" fmla="*/ 176335 w 176538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6538" h="44524">
                      <a:moveTo>
                        <a:pt x="176335" y="41344"/>
                      </a:moveTo>
                      <a:cubicBezTo>
                        <a:pt x="177396" y="43464"/>
                        <a:pt x="174213" y="44524"/>
                        <a:pt x="168908" y="44524"/>
                      </a:cubicBezTo>
                      <a:lnTo>
                        <a:pt x="42645" y="44524"/>
                      </a:lnTo>
                      <a:cubicBezTo>
                        <a:pt x="37340" y="44524"/>
                        <a:pt x="32034" y="43464"/>
                        <a:pt x="29912" y="41344"/>
                      </a:cubicBezTo>
                      <a:lnTo>
                        <a:pt x="203" y="3180"/>
                      </a:lnTo>
                      <a:cubicBezTo>
                        <a:pt x="-858" y="1060"/>
                        <a:pt x="2326" y="0"/>
                        <a:pt x="7631" y="0"/>
                      </a:cubicBezTo>
                      <a:lnTo>
                        <a:pt x="128589" y="0"/>
                      </a:lnTo>
                      <a:cubicBezTo>
                        <a:pt x="133894" y="0"/>
                        <a:pt x="139199" y="1060"/>
                        <a:pt x="141321" y="3180"/>
                      </a:cubicBezTo>
                      <a:lnTo>
                        <a:pt x="176335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66" name="Forma libre 65">
                  <a:extLst>
                    <a:ext uri="{FF2B5EF4-FFF2-40B4-BE49-F238E27FC236}">
                      <a16:creationId xmlns:a16="http://schemas.microsoft.com/office/drawing/2014/main" id="{A419D33D-08C0-DA9B-2C7C-85B5BBFD57AA}"/>
                    </a:ext>
                  </a:extLst>
                </p:cNvPr>
                <p:cNvSpPr/>
                <p:nvPr/>
              </p:nvSpPr>
              <p:spPr>
                <a:xfrm>
                  <a:off x="7685474" y="4277205"/>
                  <a:ext cx="183827" cy="44524"/>
                </a:xfrm>
                <a:custGeom>
                  <a:avLst/>
                  <a:gdLst>
                    <a:gd name="connsiteX0" fmla="*/ 183162 w 183827"/>
                    <a:gd name="connsiteY0" fmla="*/ 41344 h 44524"/>
                    <a:gd name="connsiteX1" fmla="*/ 176797 w 183827"/>
                    <a:gd name="connsiteY1" fmla="*/ 44524 h 44524"/>
                    <a:gd name="connsiteX2" fmla="*/ 50533 w 183827"/>
                    <a:gd name="connsiteY2" fmla="*/ 44524 h 44524"/>
                    <a:gd name="connsiteX3" fmla="*/ 37801 w 183827"/>
                    <a:gd name="connsiteY3" fmla="*/ 41344 h 44524"/>
                    <a:gd name="connsiteX4" fmla="*/ 665 w 183827"/>
                    <a:gd name="connsiteY4" fmla="*/ 3180 h 44524"/>
                    <a:gd name="connsiteX5" fmla="*/ 7031 w 183827"/>
                    <a:gd name="connsiteY5" fmla="*/ 0 h 44524"/>
                    <a:gd name="connsiteX6" fmla="*/ 127989 w 183827"/>
                    <a:gd name="connsiteY6" fmla="*/ 0 h 44524"/>
                    <a:gd name="connsiteX7" fmla="*/ 140721 w 183827"/>
                    <a:gd name="connsiteY7" fmla="*/ 3180 h 44524"/>
                    <a:gd name="connsiteX8" fmla="*/ 183162 w 183827"/>
                    <a:gd name="connsiteY8" fmla="*/ 41344 h 44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3827" h="44524">
                      <a:moveTo>
                        <a:pt x="183162" y="41344"/>
                      </a:moveTo>
                      <a:cubicBezTo>
                        <a:pt x="185285" y="43464"/>
                        <a:pt x="182102" y="44524"/>
                        <a:pt x="176797" y="44524"/>
                      </a:cubicBezTo>
                      <a:lnTo>
                        <a:pt x="50533" y="44524"/>
                      </a:lnTo>
                      <a:cubicBezTo>
                        <a:pt x="45228" y="44524"/>
                        <a:pt x="38862" y="43464"/>
                        <a:pt x="37801" y="41344"/>
                      </a:cubicBezTo>
                      <a:lnTo>
                        <a:pt x="665" y="3180"/>
                      </a:lnTo>
                      <a:cubicBezTo>
                        <a:pt x="-1457" y="1060"/>
                        <a:pt x="1726" y="0"/>
                        <a:pt x="7031" y="0"/>
                      </a:cubicBezTo>
                      <a:lnTo>
                        <a:pt x="127989" y="0"/>
                      </a:lnTo>
                      <a:cubicBezTo>
                        <a:pt x="133294" y="0"/>
                        <a:pt x="138599" y="1060"/>
                        <a:pt x="140721" y="3180"/>
                      </a:cubicBezTo>
                      <a:lnTo>
                        <a:pt x="183162" y="41344"/>
                      </a:lnTo>
                      <a:close/>
                    </a:path>
                  </a:pathLst>
                </a:custGeom>
                <a:solidFill>
                  <a:srgbClr val="7A8AC4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</p:grpSp>
        </p:grpSp>
      </p:grpSp>
      <p:grpSp>
        <p:nvGrpSpPr>
          <p:cNvPr id="67" name="Gráfico 4">
            <a:extLst>
              <a:ext uri="{FF2B5EF4-FFF2-40B4-BE49-F238E27FC236}">
                <a16:creationId xmlns:a16="http://schemas.microsoft.com/office/drawing/2014/main" id="{359960CD-5160-071D-077F-E552C4051D36}"/>
              </a:ext>
            </a:extLst>
          </p:cNvPr>
          <p:cNvGrpSpPr/>
          <p:nvPr/>
        </p:nvGrpSpPr>
        <p:grpSpPr>
          <a:xfrm>
            <a:off x="4642707" y="2233642"/>
            <a:ext cx="1528950" cy="1086596"/>
            <a:chOff x="4576247" y="2698725"/>
            <a:chExt cx="1528950" cy="1086596"/>
          </a:xfrm>
        </p:grpSpPr>
        <p:sp>
          <p:nvSpPr>
            <p:cNvPr id="68" name="Forma libre 67">
              <a:extLst>
                <a:ext uri="{FF2B5EF4-FFF2-40B4-BE49-F238E27FC236}">
                  <a16:creationId xmlns:a16="http://schemas.microsoft.com/office/drawing/2014/main" id="{0EC5990D-7F54-B670-9B2B-28E7D6E2F76C}"/>
                </a:ext>
              </a:extLst>
            </p:cNvPr>
            <p:cNvSpPr/>
            <p:nvPr/>
          </p:nvSpPr>
          <p:spPr>
            <a:xfrm>
              <a:off x="4669618" y="2772932"/>
              <a:ext cx="1435579" cy="1012390"/>
            </a:xfrm>
            <a:custGeom>
              <a:avLst/>
              <a:gdLst>
                <a:gd name="connsiteX0" fmla="*/ 0 w 1435579"/>
                <a:gd name="connsiteY0" fmla="*/ 0 h 1012390"/>
                <a:gd name="connsiteX1" fmla="*/ 1435580 w 1435579"/>
                <a:gd name="connsiteY1" fmla="*/ 0 h 1012390"/>
                <a:gd name="connsiteX2" fmla="*/ 1435580 w 1435579"/>
                <a:gd name="connsiteY2" fmla="*/ 1012390 h 1012390"/>
                <a:gd name="connsiteX3" fmla="*/ 0 w 1435579"/>
                <a:gd name="connsiteY3" fmla="*/ 1012390 h 101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579" h="1012390">
                  <a:moveTo>
                    <a:pt x="0" y="0"/>
                  </a:moveTo>
                  <a:lnTo>
                    <a:pt x="1435580" y="0"/>
                  </a:lnTo>
                  <a:lnTo>
                    <a:pt x="1435580" y="1012390"/>
                  </a:lnTo>
                  <a:lnTo>
                    <a:pt x="0" y="1012390"/>
                  </a:lnTo>
                  <a:close/>
                </a:path>
              </a:pathLst>
            </a:custGeom>
            <a:solidFill>
              <a:srgbClr val="9AABD5"/>
            </a:solidFill>
            <a:ln w="10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grpSp>
          <p:nvGrpSpPr>
            <p:cNvPr id="69" name="Gráfico 4">
              <a:extLst>
                <a:ext uri="{FF2B5EF4-FFF2-40B4-BE49-F238E27FC236}">
                  <a16:creationId xmlns:a16="http://schemas.microsoft.com/office/drawing/2014/main" id="{CA695EE5-7C28-7BE9-BFE4-D7FE74E5322F}"/>
                </a:ext>
              </a:extLst>
            </p:cNvPr>
            <p:cNvGrpSpPr/>
            <p:nvPr/>
          </p:nvGrpSpPr>
          <p:grpSpPr>
            <a:xfrm>
              <a:off x="4576247" y="2698725"/>
              <a:ext cx="1435579" cy="1012390"/>
              <a:chOff x="4576247" y="2698725"/>
              <a:chExt cx="1435579" cy="1012390"/>
            </a:xfrm>
          </p:grpSpPr>
          <p:sp>
            <p:nvSpPr>
              <p:cNvPr id="70" name="Forma libre 69">
                <a:extLst>
                  <a:ext uri="{FF2B5EF4-FFF2-40B4-BE49-F238E27FC236}">
                    <a16:creationId xmlns:a16="http://schemas.microsoft.com/office/drawing/2014/main" id="{0CC04D64-71F0-06C5-AAD4-B6EADB56E7F4}"/>
                  </a:ext>
                </a:extLst>
              </p:cNvPr>
              <p:cNvSpPr/>
              <p:nvPr/>
            </p:nvSpPr>
            <p:spPr>
              <a:xfrm>
                <a:off x="4576247" y="2698725"/>
                <a:ext cx="1435579" cy="1012390"/>
              </a:xfrm>
              <a:custGeom>
                <a:avLst/>
                <a:gdLst>
                  <a:gd name="connsiteX0" fmla="*/ 0 w 1435579"/>
                  <a:gd name="connsiteY0" fmla="*/ 0 h 1012390"/>
                  <a:gd name="connsiteX1" fmla="*/ 1435580 w 1435579"/>
                  <a:gd name="connsiteY1" fmla="*/ 0 h 1012390"/>
                  <a:gd name="connsiteX2" fmla="*/ 1435580 w 1435579"/>
                  <a:gd name="connsiteY2" fmla="*/ 1012390 h 1012390"/>
                  <a:gd name="connsiteX3" fmla="*/ 0 w 1435579"/>
                  <a:gd name="connsiteY3" fmla="*/ 1012390 h 101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5579" h="1012390">
                    <a:moveTo>
                      <a:pt x="0" y="0"/>
                    </a:moveTo>
                    <a:lnTo>
                      <a:pt x="1435580" y="0"/>
                    </a:lnTo>
                    <a:lnTo>
                      <a:pt x="1435580" y="1012390"/>
                    </a:lnTo>
                    <a:lnTo>
                      <a:pt x="0" y="1012390"/>
                    </a:lnTo>
                    <a:close/>
                  </a:path>
                </a:pathLst>
              </a:custGeom>
              <a:solidFill>
                <a:srgbClr val="B6DFF4"/>
              </a:solidFill>
              <a:ln w="10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71" name="Forma libre 70">
                <a:extLst>
                  <a:ext uri="{FF2B5EF4-FFF2-40B4-BE49-F238E27FC236}">
                    <a16:creationId xmlns:a16="http://schemas.microsoft.com/office/drawing/2014/main" id="{6038E1A6-9292-B4AA-7EC4-CCE89930BA84}"/>
                  </a:ext>
                </a:extLst>
              </p:cNvPr>
              <p:cNvSpPr/>
              <p:nvPr/>
            </p:nvSpPr>
            <p:spPr>
              <a:xfrm>
                <a:off x="4576247" y="2698725"/>
                <a:ext cx="1435579" cy="94348"/>
              </a:xfrm>
              <a:custGeom>
                <a:avLst/>
                <a:gdLst>
                  <a:gd name="connsiteX0" fmla="*/ 0 w 1435579"/>
                  <a:gd name="connsiteY0" fmla="*/ 0 h 94348"/>
                  <a:gd name="connsiteX1" fmla="*/ 1435580 w 1435579"/>
                  <a:gd name="connsiteY1" fmla="*/ 0 h 94348"/>
                  <a:gd name="connsiteX2" fmla="*/ 1435580 w 1435579"/>
                  <a:gd name="connsiteY2" fmla="*/ 94348 h 94348"/>
                  <a:gd name="connsiteX3" fmla="*/ 0 w 1435579"/>
                  <a:gd name="connsiteY3" fmla="*/ 94348 h 94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5579" h="94348">
                    <a:moveTo>
                      <a:pt x="0" y="0"/>
                    </a:moveTo>
                    <a:lnTo>
                      <a:pt x="1435580" y="0"/>
                    </a:lnTo>
                    <a:lnTo>
                      <a:pt x="1435580" y="94348"/>
                    </a:lnTo>
                    <a:lnTo>
                      <a:pt x="0" y="94348"/>
                    </a:lnTo>
                    <a:close/>
                  </a:path>
                </a:pathLst>
              </a:custGeom>
              <a:solidFill>
                <a:srgbClr val="6D82BF"/>
              </a:solidFill>
              <a:ln w="10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 dirty="0"/>
              </a:p>
            </p:txBody>
          </p:sp>
          <p:grpSp>
            <p:nvGrpSpPr>
              <p:cNvPr id="72" name="Gráfico 4">
                <a:extLst>
                  <a:ext uri="{FF2B5EF4-FFF2-40B4-BE49-F238E27FC236}">
                    <a16:creationId xmlns:a16="http://schemas.microsoft.com/office/drawing/2014/main" id="{C27F0D26-B964-12B7-940B-64F497CC6512}"/>
                  </a:ext>
                </a:extLst>
              </p:cNvPr>
              <p:cNvGrpSpPr/>
              <p:nvPr/>
            </p:nvGrpSpPr>
            <p:grpSpPr>
              <a:xfrm>
                <a:off x="5781582" y="2716747"/>
                <a:ext cx="198413" cy="53004"/>
                <a:chOff x="5781582" y="2716747"/>
                <a:chExt cx="198413" cy="53004"/>
              </a:xfrm>
            </p:grpSpPr>
            <p:sp>
              <p:nvSpPr>
                <p:cNvPr id="73" name="Forma libre 72">
                  <a:extLst>
                    <a:ext uri="{FF2B5EF4-FFF2-40B4-BE49-F238E27FC236}">
                      <a16:creationId xmlns:a16="http://schemas.microsoft.com/office/drawing/2014/main" id="{9A85E456-9431-7AAC-B6E7-EFD2A2EFE0CF}"/>
                    </a:ext>
                  </a:extLst>
                </p:cNvPr>
                <p:cNvSpPr/>
                <p:nvPr/>
              </p:nvSpPr>
              <p:spPr>
                <a:xfrm>
                  <a:off x="5781582" y="2716747"/>
                  <a:ext cx="53051" cy="53004"/>
                </a:xfrm>
                <a:custGeom>
                  <a:avLst/>
                  <a:gdLst>
                    <a:gd name="connsiteX0" fmla="*/ 53052 w 53051"/>
                    <a:gd name="connsiteY0" fmla="*/ 26502 h 53004"/>
                    <a:gd name="connsiteX1" fmla="*/ 26526 w 53051"/>
                    <a:gd name="connsiteY1" fmla="*/ 53005 h 53004"/>
                    <a:gd name="connsiteX2" fmla="*/ 0 w 53051"/>
                    <a:gd name="connsiteY2" fmla="*/ 26502 h 53004"/>
                    <a:gd name="connsiteX3" fmla="*/ 26526 w 53051"/>
                    <a:gd name="connsiteY3" fmla="*/ 0 h 53004"/>
                    <a:gd name="connsiteX4" fmla="*/ 53052 w 53051"/>
                    <a:gd name="connsiteY4" fmla="*/ 26502 h 53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1" h="53004">
                      <a:moveTo>
                        <a:pt x="53052" y="26502"/>
                      </a:moveTo>
                      <a:cubicBezTo>
                        <a:pt x="53052" y="41139"/>
                        <a:pt x="41176" y="53005"/>
                        <a:pt x="26526" y="53005"/>
                      </a:cubicBezTo>
                      <a:cubicBezTo>
                        <a:pt x="11876" y="53005"/>
                        <a:pt x="0" y="41139"/>
                        <a:pt x="0" y="26502"/>
                      </a:cubicBezTo>
                      <a:cubicBezTo>
                        <a:pt x="0" y="11866"/>
                        <a:pt x="11876" y="0"/>
                        <a:pt x="26526" y="0"/>
                      </a:cubicBezTo>
                      <a:cubicBezTo>
                        <a:pt x="41176" y="0"/>
                        <a:pt x="53052" y="11866"/>
                        <a:pt x="53052" y="26502"/>
                      </a:cubicBezTo>
                      <a:close/>
                    </a:path>
                  </a:pathLst>
                </a:custGeom>
                <a:solidFill>
                  <a:srgbClr val="B6E1F8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74" name="Forma libre 73">
                  <a:extLst>
                    <a:ext uri="{FF2B5EF4-FFF2-40B4-BE49-F238E27FC236}">
                      <a16:creationId xmlns:a16="http://schemas.microsoft.com/office/drawing/2014/main" id="{F684A6ED-5B45-EAAA-12C6-0498F173A296}"/>
                    </a:ext>
                  </a:extLst>
                </p:cNvPr>
                <p:cNvSpPr/>
                <p:nvPr/>
              </p:nvSpPr>
              <p:spPr>
                <a:xfrm>
                  <a:off x="5855854" y="2716747"/>
                  <a:ext cx="53051" cy="53004"/>
                </a:xfrm>
                <a:custGeom>
                  <a:avLst/>
                  <a:gdLst>
                    <a:gd name="connsiteX0" fmla="*/ 53052 w 53051"/>
                    <a:gd name="connsiteY0" fmla="*/ 26502 h 53004"/>
                    <a:gd name="connsiteX1" fmla="*/ 26526 w 53051"/>
                    <a:gd name="connsiteY1" fmla="*/ 53005 h 53004"/>
                    <a:gd name="connsiteX2" fmla="*/ 0 w 53051"/>
                    <a:gd name="connsiteY2" fmla="*/ 26502 h 53004"/>
                    <a:gd name="connsiteX3" fmla="*/ 26526 w 53051"/>
                    <a:gd name="connsiteY3" fmla="*/ 0 h 53004"/>
                    <a:gd name="connsiteX4" fmla="*/ 53052 w 53051"/>
                    <a:gd name="connsiteY4" fmla="*/ 26502 h 53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1" h="53004">
                      <a:moveTo>
                        <a:pt x="53052" y="26502"/>
                      </a:moveTo>
                      <a:cubicBezTo>
                        <a:pt x="53052" y="41139"/>
                        <a:pt x="41176" y="53005"/>
                        <a:pt x="26526" y="53005"/>
                      </a:cubicBezTo>
                      <a:cubicBezTo>
                        <a:pt x="11876" y="53005"/>
                        <a:pt x="0" y="41139"/>
                        <a:pt x="0" y="26502"/>
                      </a:cubicBezTo>
                      <a:cubicBezTo>
                        <a:pt x="0" y="11866"/>
                        <a:pt x="11876" y="0"/>
                        <a:pt x="26526" y="0"/>
                      </a:cubicBezTo>
                      <a:cubicBezTo>
                        <a:pt x="41176" y="0"/>
                        <a:pt x="53052" y="11866"/>
                        <a:pt x="53052" y="26502"/>
                      </a:cubicBezTo>
                      <a:close/>
                    </a:path>
                  </a:pathLst>
                </a:custGeom>
                <a:solidFill>
                  <a:srgbClr val="6D4C98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75" name="Forma libre 74">
                  <a:extLst>
                    <a:ext uri="{FF2B5EF4-FFF2-40B4-BE49-F238E27FC236}">
                      <a16:creationId xmlns:a16="http://schemas.microsoft.com/office/drawing/2014/main" id="{ED1FA7B2-2D56-2526-CFF4-8888148A3C07}"/>
                    </a:ext>
                  </a:extLst>
                </p:cNvPr>
                <p:cNvSpPr/>
                <p:nvPr/>
              </p:nvSpPr>
              <p:spPr>
                <a:xfrm>
                  <a:off x="5926943" y="2716747"/>
                  <a:ext cx="53051" cy="53004"/>
                </a:xfrm>
                <a:custGeom>
                  <a:avLst/>
                  <a:gdLst>
                    <a:gd name="connsiteX0" fmla="*/ 53052 w 53051"/>
                    <a:gd name="connsiteY0" fmla="*/ 26502 h 53004"/>
                    <a:gd name="connsiteX1" fmla="*/ 26526 w 53051"/>
                    <a:gd name="connsiteY1" fmla="*/ 53005 h 53004"/>
                    <a:gd name="connsiteX2" fmla="*/ 0 w 53051"/>
                    <a:gd name="connsiteY2" fmla="*/ 26502 h 53004"/>
                    <a:gd name="connsiteX3" fmla="*/ 26526 w 53051"/>
                    <a:gd name="connsiteY3" fmla="*/ 0 h 53004"/>
                    <a:gd name="connsiteX4" fmla="*/ 53052 w 53051"/>
                    <a:gd name="connsiteY4" fmla="*/ 26502 h 53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1" h="53004">
                      <a:moveTo>
                        <a:pt x="53052" y="26502"/>
                      </a:moveTo>
                      <a:cubicBezTo>
                        <a:pt x="53052" y="41139"/>
                        <a:pt x="41176" y="53005"/>
                        <a:pt x="26526" y="53005"/>
                      </a:cubicBezTo>
                      <a:cubicBezTo>
                        <a:pt x="11876" y="53005"/>
                        <a:pt x="0" y="41139"/>
                        <a:pt x="0" y="26502"/>
                      </a:cubicBezTo>
                      <a:cubicBezTo>
                        <a:pt x="0" y="11866"/>
                        <a:pt x="11876" y="0"/>
                        <a:pt x="26526" y="0"/>
                      </a:cubicBezTo>
                      <a:cubicBezTo>
                        <a:pt x="41176" y="0"/>
                        <a:pt x="53052" y="11866"/>
                        <a:pt x="53052" y="26502"/>
                      </a:cubicBezTo>
                      <a:close/>
                    </a:path>
                  </a:pathLst>
                </a:custGeom>
                <a:solidFill>
                  <a:srgbClr val="733A7E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</p:grpSp>
          <p:sp>
            <p:nvSpPr>
              <p:cNvPr id="76" name="Forma libre 75">
                <a:extLst>
                  <a:ext uri="{FF2B5EF4-FFF2-40B4-BE49-F238E27FC236}">
                    <a16:creationId xmlns:a16="http://schemas.microsoft.com/office/drawing/2014/main" id="{B6B5939F-522C-8963-F16D-F7F0E9513D9A}"/>
                  </a:ext>
                </a:extLst>
              </p:cNvPr>
              <p:cNvSpPr/>
              <p:nvPr/>
            </p:nvSpPr>
            <p:spPr>
              <a:xfrm>
                <a:off x="4666434" y="2878941"/>
                <a:ext cx="296028" cy="295766"/>
              </a:xfrm>
              <a:custGeom>
                <a:avLst/>
                <a:gdLst>
                  <a:gd name="connsiteX0" fmla="*/ 0 w 296028"/>
                  <a:gd name="connsiteY0" fmla="*/ 0 h 295766"/>
                  <a:gd name="connsiteX1" fmla="*/ 296029 w 296028"/>
                  <a:gd name="connsiteY1" fmla="*/ 0 h 295766"/>
                  <a:gd name="connsiteX2" fmla="*/ 296029 w 296028"/>
                  <a:gd name="connsiteY2" fmla="*/ 295766 h 295766"/>
                  <a:gd name="connsiteX3" fmla="*/ 0 w 296028"/>
                  <a:gd name="connsiteY3" fmla="*/ 295766 h 295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28" h="295766">
                    <a:moveTo>
                      <a:pt x="0" y="0"/>
                    </a:moveTo>
                    <a:lnTo>
                      <a:pt x="296029" y="0"/>
                    </a:lnTo>
                    <a:lnTo>
                      <a:pt x="296029" y="295766"/>
                    </a:lnTo>
                    <a:lnTo>
                      <a:pt x="0" y="295766"/>
                    </a:lnTo>
                    <a:close/>
                  </a:path>
                </a:pathLst>
              </a:custGeom>
              <a:solidFill>
                <a:srgbClr val="004677"/>
              </a:solidFill>
              <a:ln w="10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77" name="Forma libre 76">
                <a:extLst>
                  <a:ext uri="{FF2B5EF4-FFF2-40B4-BE49-F238E27FC236}">
                    <a16:creationId xmlns:a16="http://schemas.microsoft.com/office/drawing/2014/main" id="{BCA43C0A-FB25-190A-9ED3-C96C16F05F49}"/>
                  </a:ext>
                </a:extLst>
              </p:cNvPr>
              <p:cNvSpPr/>
              <p:nvPr/>
            </p:nvSpPr>
            <p:spPr>
              <a:xfrm>
                <a:off x="4666434" y="3276476"/>
                <a:ext cx="296028" cy="295766"/>
              </a:xfrm>
              <a:custGeom>
                <a:avLst/>
                <a:gdLst>
                  <a:gd name="connsiteX0" fmla="*/ 0 w 296028"/>
                  <a:gd name="connsiteY0" fmla="*/ 0 h 295766"/>
                  <a:gd name="connsiteX1" fmla="*/ 296029 w 296028"/>
                  <a:gd name="connsiteY1" fmla="*/ 0 h 295766"/>
                  <a:gd name="connsiteX2" fmla="*/ 296029 w 296028"/>
                  <a:gd name="connsiteY2" fmla="*/ 295766 h 295766"/>
                  <a:gd name="connsiteX3" fmla="*/ 0 w 296028"/>
                  <a:gd name="connsiteY3" fmla="*/ 295766 h 295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28" h="295766">
                    <a:moveTo>
                      <a:pt x="0" y="0"/>
                    </a:moveTo>
                    <a:lnTo>
                      <a:pt x="296029" y="0"/>
                    </a:lnTo>
                    <a:lnTo>
                      <a:pt x="296029" y="295766"/>
                    </a:lnTo>
                    <a:lnTo>
                      <a:pt x="0" y="295766"/>
                    </a:lnTo>
                    <a:close/>
                  </a:path>
                </a:pathLst>
              </a:custGeom>
              <a:solidFill>
                <a:srgbClr val="004677"/>
              </a:solidFill>
              <a:ln w="10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grpSp>
            <p:nvGrpSpPr>
              <p:cNvPr id="78" name="Gráfico 4">
                <a:extLst>
                  <a:ext uri="{FF2B5EF4-FFF2-40B4-BE49-F238E27FC236}">
                    <a16:creationId xmlns:a16="http://schemas.microsoft.com/office/drawing/2014/main" id="{A12DC747-D9D8-3EEE-CCBD-EBCBDCA2EEE0}"/>
                  </a:ext>
                </a:extLst>
              </p:cNvPr>
              <p:cNvGrpSpPr/>
              <p:nvPr/>
            </p:nvGrpSpPr>
            <p:grpSpPr>
              <a:xfrm>
                <a:off x="5081299" y="2876821"/>
                <a:ext cx="845644" cy="710263"/>
                <a:chOff x="5081299" y="2876821"/>
                <a:chExt cx="845644" cy="710263"/>
              </a:xfrm>
              <a:solidFill>
                <a:srgbClr val="FFFFFF"/>
              </a:solidFill>
            </p:grpSpPr>
            <p:sp>
              <p:nvSpPr>
                <p:cNvPr id="79" name="Forma libre 78">
                  <a:extLst>
                    <a:ext uri="{FF2B5EF4-FFF2-40B4-BE49-F238E27FC236}">
                      <a16:creationId xmlns:a16="http://schemas.microsoft.com/office/drawing/2014/main" id="{7D5052B3-B7F3-C7D2-4555-C4BF1D046996}"/>
                    </a:ext>
                  </a:extLst>
                </p:cNvPr>
                <p:cNvSpPr/>
                <p:nvPr/>
              </p:nvSpPr>
              <p:spPr>
                <a:xfrm>
                  <a:off x="5081299" y="2876821"/>
                  <a:ext cx="845644" cy="36043"/>
                </a:xfrm>
                <a:custGeom>
                  <a:avLst/>
                  <a:gdLst>
                    <a:gd name="connsiteX0" fmla="*/ 845644 w 845644"/>
                    <a:gd name="connsiteY0" fmla="*/ 18022 h 36043"/>
                    <a:gd name="connsiteX1" fmla="*/ 827607 w 845644"/>
                    <a:gd name="connsiteY1" fmla="*/ 36043 h 36043"/>
                    <a:gd name="connsiteX2" fmla="*/ 18038 w 845644"/>
                    <a:gd name="connsiteY2" fmla="*/ 36043 h 36043"/>
                    <a:gd name="connsiteX3" fmla="*/ 0 w 845644"/>
                    <a:gd name="connsiteY3" fmla="*/ 18022 h 36043"/>
                    <a:gd name="connsiteX4" fmla="*/ 0 w 845644"/>
                    <a:gd name="connsiteY4" fmla="*/ 18022 h 36043"/>
                    <a:gd name="connsiteX5" fmla="*/ 18038 w 845644"/>
                    <a:gd name="connsiteY5" fmla="*/ 0 h 36043"/>
                    <a:gd name="connsiteX6" fmla="*/ 827607 w 845644"/>
                    <a:gd name="connsiteY6" fmla="*/ 0 h 36043"/>
                    <a:gd name="connsiteX7" fmla="*/ 845644 w 845644"/>
                    <a:gd name="connsiteY7" fmla="*/ 18022 h 36043"/>
                    <a:gd name="connsiteX8" fmla="*/ 845644 w 845644"/>
                    <a:gd name="connsiteY8" fmla="*/ 18022 h 36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45644" h="36043">
                      <a:moveTo>
                        <a:pt x="845644" y="18022"/>
                      </a:moveTo>
                      <a:cubicBezTo>
                        <a:pt x="845644" y="27563"/>
                        <a:pt x="838217" y="36043"/>
                        <a:pt x="827607" y="36043"/>
                      </a:cubicBezTo>
                      <a:lnTo>
                        <a:pt x="18038" y="36043"/>
                      </a:lnTo>
                      <a:cubicBezTo>
                        <a:pt x="8488" y="36043"/>
                        <a:pt x="0" y="28623"/>
                        <a:pt x="0" y="18022"/>
                      </a:cubicBezTo>
                      <a:lnTo>
                        <a:pt x="0" y="18022"/>
                      </a:lnTo>
                      <a:cubicBezTo>
                        <a:pt x="0" y="8481"/>
                        <a:pt x="7427" y="0"/>
                        <a:pt x="18038" y="0"/>
                      </a:cubicBezTo>
                      <a:lnTo>
                        <a:pt x="827607" y="0"/>
                      </a:lnTo>
                      <a:cubicBezTo>
                        <a:pt x="837156" y="0"/>
                        <a:pt x="845644" y="7421"/>
                        <a:pt x="845644" y="18022"/>
                      </a:cubicBezTo>
                      <a:lnTo>
                        <a:pt x="845644" y="180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80" name="Forma libre 79">
                  <a:extLst>
                    <a:ext uri="{FF2B5EF4-FFF2-40B4-BE49-F238E27FC236}">
                      <a16:creationId xmlns:a16="http://schemas.microsoft.com/office/drawing/2014/main" id="{35A57C17-AE4B-551A-16F5-B15B12DD5067}"/>
                    </a:ext>
                  </a:extLst>
                </p:cNvPr>
                <p:cNvSpPr/>
                <p:nvPr/>
              </p:nvSpPr>
              <p:spPr>
                <a:xfrm>
                  <a:off x="5081299" y="2973289"/>
                  <a:ext cx="845644" cy="36043"/>
                </a:xfrm>
                <a:custGeom>
                  <a:avLst/>
                  <a:gdLst>
                    <a:gd name="connsiteX0" fmla="*/ 845644 w 845644"/>
                    <a:gd name="connsiteY0" fmla="*/ 18022 h 36043"/>
                    <a:gd name="connsiteX1" fmla="*/ 827607 w 845644"/>
                    <a:gd name="connsiteY1" fmla="*/ 36043 h 36043"/>
                    <a:gd name="connsiteX2" fmla="*/ 18038 w 845644"/>
                    <a:gd name="connsiteY2" fmla="*/ 36043 h 36043"/>
                    <a:gd name="connsiteX3" fmla="*/ 0 w 845644"/>
                    <a:gd name="connsiteY3" fmla="*/ 18022 h 36043"/>
                    <a:gd name="connsiteX4" fmla="*/ 0 w 845644"/>
                    <a:gd name="connsiteY4" fmla="*/ 18022 h 36043"/>
                    <a:gd name="connsiteX5" fmla="*/ 18038 w 845644"/>
                    <a:gd name="connsiteY5" fmla="*/ 0 h 36043"/>
                    <a:gd name="connsiteX6" fmla="*/ 827607 w 845644"/>
                    <a:gd name="connsiteY6" fmla="*/ 0 h 36043"/>
                    <a:gd name="connsiteX7" fmla="*/ 845644 w 845644"/>
                    <a:gd name="connsiteY7" fmla="*/ 18022 h 36043"/>
                    <a:gd name="connsiteX8" fmla="*/ 845644 w 845644"/>
                    <a:gd name="connsiteY8" fmla="*/ 18022 h 36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45644" h="36043">
                      <a:moveTo>
                        <a:pt x="845644" y="18022"/>
                      </a:moveTo>
                      <a:cubicBezTo>
                        <a:pt x="845644" y="27563"/>
                        <a:pt x="838217" y="36043"/>
                        <a:pt x="827607" y="36043"/>
                      </a:cubicBezTo>
                      <a:lnTo>
                        <a:pt x="18038" y="36043"/>
                      </a:lnTo>
                      <a:cubicBezTo>
                        <a:pt x="8488" y="36043"/>
                        <a:pt x="0" y="28623"/>
                        <a:pt x="0" y="18022"/>
                      </a:cubicBezTo>
                      <a:lnTo>
                        <a:pt x="0" y="18022"/>
                      </a:lnTo>
                      <a:cubicBezTo>
                        <a:pt x="0" y="8481"/>
                        <a:pt x="7427" y="0"/>
                        <a:pt x="18038" y="0"/>
                      </a:cubicBezTo>
                      <a:lnTo>
                        <a:pt x="827607" y="0"/>
                      </a:lnTo>
                      <a:cubicBezTo>
                        <a:pt x="837156" y="0"/>
                        <a:pt x="845644" y="8481"/>
                        <a:pt x="845644" y="18022"/>
                      </a:cubicBezTo>
                      <a:lnTo>
                        <a:pt x="845644" y="180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81" name="Forma libre 80">
                  <a:extLst>
                    <a:ext uri="{FF2B5EF4-FFF2-40B4-BE49-F238E27FC236}">
                      <a16:creationId xmlns:a16="http://schemas.microsoft.com/office/drawing/2014/main" id="{08A78780-DB49-F1FC-F7E7-1AB1BCB4C57B}"/>
                    </a:ext>
                  </a:extLst>
                </p:cNvPr>
                <p:cNvSpPr/>
                <p:nvPr/>
              </p:nvSpPr>
              <p:spPr>
                <a:xfrm>
                  <a:off x="5081299" y="3069758"/>
                  <a:ext cx="845644" cy="36043"/>
                </a:xfrm>
                <a:custGeom>
                  <a:avLst/>
                  <a:gdLst>
                    <a:gd name="connsiteX0" fmla="*/ 845644 w 845644"/>
                    <a:gd name="connsiteY0" fmla="*/ 18022 h 36043"/>
                    <a:gd name="connsiteX1" fmla="*/ 827607 w 845644"/>
                    <a:gd name="connsiteY1" fmla="*/ 36043 h 36043"/>
                    <a:gd name="connsiteX2" fmla="*/ 18038 w 845644"/>
                    <a:gd name="connsiteY2" fmla="*/ 36043 h 36043"/>
                    <a:gd name="connsiteX3" fmla="*/ 0 w 845644"/>
                    <a:gd name="connsiteY3" fmla="*/ 18022 h 36043"/>
                    <a:gd name="connsiteX4" fmla="*/ 0 w 845644"/>
                    <a:gd name="connsiteY4" fmla="*/ 18022 h 36043"/>
                    <a:gd name="connsiteX5" fmla="*/ 18038 w 845644"/>
                    <a:gd name="connsiteY5" fmla="*/ 0 h 36043"/>
                    <a:gd name="connsiteX6" fmla="*/ 827607 w 845644"/>
                    <a:gd name="connsiteY6" fmla="*/ 0 h 36043"/>
                    <a:gd name="connsiteX7" fmla="*/ 845644 w 845644"/>
                    <a:gd name="connsiteY7" fmla="*/ 18022 h 36043"/>
                    <a:gd name="connsiteX8" fmla="*/ 845644 w 845644"/>
                    <a:gd name="connsiteY8" fmla="*/ 18022 h 36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45644" h="36043">
                      <a:moveTo>
                        <a:pt x="845644" y="18022"/>
                      </a:moveTo>
                      <a:cubicBezTo>
                        <a:pt x="845644" y="27562"/>
                        <a:pt x="838217" y="36043"/>
                        <a:pt x="827607" y="36043"/>
                      </a:cubicBezTo>
                      <a:lnTo>
                        <a:pt x="18038" y="36043"/>
                      </a:lnTo>
                      <a:cubicBezTo>
                        <a:pt x="8488" y="36043"/>
                        <a:pt x="0" y="28623"/>
                        <a:pt x="0" y="18022"/>
                      </a:cubicBezTo>
                      <a:lnTo>
                        <a:pt x="0" y="18022"/>
                      </a:lnTo>
                      <a:cubicBezTo>
                        <a:pt x="0" y="8481"/>
                        <a:pt x="7427" y="0"/>
                        <a:pt x="18038" y="0"/>
                      </a:cubicBezTo>
                      <a:lnTo>
                        <a:pt x="827607" y="0"/>
                      </a:lnTo>
                      <a:cubicBezTo>
                        <a:pt x="837156" y="0"/>
                        <a:pt x="845644" y="8481"/>
                        <a:pt x="845644" y="18022"/>
                      </a:cubicBezTo>
                      <a:lnTo>
                        <a:pt x="845644" y="180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82" name="Forma libre 81">
                  <a:extLst>
                    <a:ext uri="{FF2B5EF4-FFF2-40B4-BE49-F238E27FC236}">
                      <a16:creationId xmlns:a16="http://schemas.microsoft.com/office/drawing/2014/main" id="{C6BA9763-18BF-B964-A3FE-4A529845D124}"/>
                    </a:ext>
                  </a:extLst>
                </p:cNvPr>
                <p:cNvSpPr/>
                <p:nvPr/>
              </p:nvSpPr>
              <p:spPr>
                <a:xfrm>
                  <a:off x="5081299" y="3166227"/>
                  <a:ext cx="388338" cy="36043"/>
                </a:xfrm>
                <a:custGeom>
                  <a:avLst/>
                  <a:gdLst>
                    <a:gd name="connsiteX0" fmla="*/ 388339 w 388338"/>
                    <a:gd name="connsiteY0" fmla="*/ 18022 h 36043"/>
                    <a:gd name="connsiteX1" fmla="*/ 370301 w 388338"/>
                    <a:gd name="connsiteY1" fmla="*/ 36043 h 36043"/>
                    <a:gd name="connsiteX2" fmla="*/ 18038 w 388338"/>
                    <a:gd name="connsiteY2" fmla="*/ 36043 h 36043"/>
                    <a:gd name="connsiteX3" fmla="*/ 0 w 388338"/>
                    <a:gd name="connsiteY3" fmla="*/ 18022 h 36043"/>
                    <a:gd name="connsiteX4" fmla="*/ 0 w 388338"/>
                    <a:gd name="connsiteY4" fmla="*/ 18022 h 36043"/>
                    <a:gd name="connsiteX5" fmla="*/ 18038 w 388338"/>
                    <a:gd name="connsiteY5" fmla="*/ 0 h 36043"/>
                    <a:gd name="connsiteX6" fmla="*/ 370301 w 388338"/>
                    <a:gd name="connsiteY6" fmla="*/ 0 h 36043"/>
                    <a:gd name="connsiteX7" fmla="*/ 388339 w 388338"/>
                    <a:gd name="connsiteY7" fmla="*/ 18022 h 36043"/>
                    <a:gd name="connsiteX8" fmla="*/ 388339 w 388338"/>
                    <a:gd name="connsiteY8" fmla="*/ 18022 h 36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8338" h="36043">
                      <a:moveTo>
                        <a:pt x="388339" y="18022"/>
                      </a:moveTo>
                      <a:cubicBezTo>
                        <a:pt x="388339" y="27563"/>
                        <a:pt x="380911" y="36043"/>
                        <a:pt x="370301" y="36043"/>
                      </a:cubicBezTo>
                      <a:lnTo>
                        <a:pt x="18038" y="36043"/>
                      </a:lnTo>
                      <a:cubicBezTo>
                        <a:pt x="8488" y="36043"/>
                        <a:pt x="0" y="28623"/>
                        <a:pt x="0" y="18022"/>
                      </a:cubicBezTo>
                      <a:lnTo>
                        <a:pt x="0" y="18022"/>
                      </a:lnTo>
                      <a:cubicBezTo>
                        <a:pt x="0" y="8481"/>
                        <a:pt x="7427" y="0"/>
                        <a:pt x="18038" y="0"/>
                      </a:cubicBezTo>
                      <a:lnTo>
                        <a:pt x="370301" y="0"/>
                      </a:lnTo>
                      <a:cubicBezTo>
                        <a:pt x="379850" y="1060"/>
                        <a:pt x="388339" y="8481"/>
                        <a:pt x="388339" y="18022"/>
                      </a:cubicBezTo>
                      <a:lnTo>
                        <a:pt x="388339" y="180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83" name="Forma libre 82">
                  <a:extLst>
                    <a:ext uri="{FF2B5EF4-FFF2-40B4-BE49-F238E27FC236}">
                      <a16:creationId xmlns:a16="http://schemas.microsoft.com/office/drawing/2014/main" id="{E38D35E0-6358-2846-5F08-B62220C074C1}"/>
                    </a:ext>
                  </a:extLst>
                </p:cNvPr>
                <p:cNvSpPr/>
                <p:nvPr/>
              </p:nvSpPr>
              <p:spPr>
                <a:xfrm>
                  <a:off x="5081299" y="3260575"/>
                  <a:ext cx="845644" cy="36043"/>
                </a:xfrm>
                <a:custGeom>
                  <a:avLst/>
                  <a:gdLst>
                    <a:gd name="connsiteX0" fmla="*/ 845644 w 845644"/>
                    <a:gd name="connsiteY0" fmla="*/ 18022 h 36043"/>
                    <a:gd name="connsiteX1" fmla="*/ 827607 w 845644"/>
                    <a:gd name="connsiteY1" fmla="*/ 36043 h 36043"/>
                    <a:gd name="connsiteX2" fmla="*/ 18038 w 845644"/>
                    <a:gd name="connsiteY2" fmla="*/ 36043 h 36043"/>
                    <a:gd name="connsiteX3" fmla="*/ 0 w 845644"/>
                    <a:gd name="connsiteY3" fmla="*/ 18022 h 36043"/>
                    <a:gd name="connsiteX4" fmla="*/ 0 w 845644"/>
                    <a:gd name="connsiteY4" fmla="*/ 18022 h 36043"/>
                    <a:gd name="connsiteX5" fmla="*/ 18038 w 845644"/>
                    <a:gd name="connsiteY5" fmla="*/ 0 h 36043"/>
                    <a:gd name="connsiteX6" fmla="*/ 827607 w 845644"/>
                    <a:gd name="connsiteY6" fmla="*/ 0 h 36043"/>
                    <a:gd name="connsiteX7" fmla="*/ 845644 w 845644"/>
                    <a:gd name="connsiteY7" fmla="*/ 18022 h 36043"/>
                    <a:gd name="connsiteX8" fmla="*/ 845644 w 845644"/>
                    <a:gd name="connsiteY8" fmla="*/ 18022 h 36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45644" h="36043">
                      <a:moveTo>
                        <a:pt x="845644" y="18022"/>
                      </a:moveTo>
                      <a:cubicBezTo>
                        <a:pt x="845644" y="27562"/>
                        <a:pt x="838217" y="36043"/>
                        <a:pt x="827607" y="36043"/>
                      </a:cubicBezTo>
                      <a:lnTo>
                        <a:pt x="18038" y="36043"/>
                      </a:lnTo>
                      <a:cubicBezTo>
                        <a:pt x="8488" y="36043"/>
                        <a:pt x="0" y="28623"/>
                        <a:pt x="0" y="18022"/>
                      </a:cubicBezTo>
                      <a:lnTo>
                        <a:pt x="0" y="18022"/>
                      </a:lnTo>
                      <a:cubicBezTo>
                        <a:pt x="0" y="8481"/>
                        <a:pt x="7427" y="0"/>
                        <a:pt x="18038" y="0"/>
                      </a:cubicBezTo>
                      <a:lnTo>
                        <a:pt x="827607" y="0"/>
                      </a:lnTo>
                      <a:cubicBezTo>
                        <a:pt x="837156" y="0"/>
                        <a:pt x="845644" y="8481"/>
                        <a:pt x="845644" y="18022"/>
                      </a:cubicBezTo>
                      <a:lnTo>
                        <a:pt x="845644" y="180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84" name="Forma libre 83">
                  <a:extLst>
                    <a:ext uri="{FF2B5EF4-FFF2-40B4-BE49-F238E27FC236}">
                      <a16:creationId xmlns:a16="http://schemas.microsoft.com/office/drawing/2014/main" id="{6DEC6414-6796-2AC4-BD64-AA7273770C73}"/>
                    </a:ext>
                  </a:extLst>
                </p:cNvPr>
                <p:cNvSpPr/>
                <p:nvPr/>
              </p:nvSpPr>
              <p:spPr>
                <a:xfrm>
                  <a:off x="5081299" y="3357044"/>
                  <a:ext cx="845644" cy="36043"/>
                </a:xfrm>
                <a:custGeom>
                  <a:avLst/>
                  <a:gdLst>
                    <a:gd name="connsiteX0" fmla="*/ 845644 w 845644"/>
                    <a:gd name="connsiteY0" fmla="*/ 18022 h 36043"/>
                    <a:gd name="connsiteX1" fmla="*/ 827607 w 845644"/>
                    <a:gd name="connsiteY1" fmla="*/ 36043 h 36043"/>
                    <a:gd name="connsiteX2" fmla="*/ 18038 w 845644"/>
                    <a:gd name="connsiteY2" fmla="*/ 36043 h 36043"/>
                    <a:gd name="connsiteX3" fmla="*/ 0 w 845644"/>
                    <a:gd name="connsiteY3" fmla="*/ 18022 h 36043"/>
                    <a:gd name="connsiteX4" fmla="*/ 0 w 845644"/>
                    <a:gd name="connsiteY4" fmla="*/ 18022 h 36043"/>
                    <a:gd name="connsiteX5" fmla="*/ 18038 w 845644"/>
                    <a:gd name="connsiteY5" fmla="*/ 0 h 36043"/>
                    <a:gd name="connsiteX6" fmla="*/ 827607 w 845644"/>
                    <a:gd name="connsiteY6" fmla="*/ 0 h 36043"/>
                    <a:gd name="connsiteX7" fmla="*/ 845644 w 845644"/>
                    <a:gd name="connsiteY7" fmla="*/ 18022 h 36043"/>
                    <a:gd name="connsiteX8" fmla="*/ 845644 w 845644"/>
                    <a:gd name="connsiteY8" fmla="*/ 18022 h 36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45644" h="36043">
                      <a:moveTo>
                        <a:pt x="845644" y="18022"/>
                      </a:moveTo>
                      <a:cubicBezTo>
                        <a:pt x="845644" y="27563"/>
                        <a:pt x="838217" y="36043"/>
                        <a:pt x="827607" y="36043"/>
                      </a:cubicBezTo>
                      <a:lnTo>
                        <a:pt x="18038" y="36043"/>
                      </a:lnTo>
                      <a:cubicBezTo>
                        <a:pt x="8488" y="36043"/>
                        <a:pt x="0" y="28623"/>
                        <a:pt x="0" y="18022"/>
                      </a:cubicBezTo>
                      <a:lnTo>
                        <a:pt x="0" y="18022"/>
                      </a:lnTo>
                      <a:cubicBezTo>
                        <a:pt x="0" y="8481"/>
                        <a:pt x="7427" y="0"/>
                        <a:pt x="18038" y="0"/>
                      </a:cubicBezTo>
                      <a:lnTo>
                        <a:pt x="827607" y="0"/>
                      </a:lnTo>
                      <a:cubicBezTo>
                        <a:pt x="837156" y="1060"/>
                        <a:pt x="845644" y="8481"/>
                        <a:pt x="845644" y="18022"/>
                      </a:cubicBezTo>
                      <a:lnTo>
                        <a:pt x="845644" y="180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85" name="Forma libre 84">
                  <a:extLst>
                    <a:ext uri="{FF2B5EF4-FFF2-40B4-BE49-F238E27FC236}">
                      <a16:creationId xmlns:a16="http://schemas.microsoft.com/office/drawing/2014/main" id="{6522AC3B-54D2-2407-8269-7C91B219FA79}"/>
                    </a:ext>
                  </a:extLst>
                </p:cNvPr>
                <p:cNvSpPr/>
                <p:nvPr/>
              </p:nvSpPr>
              <p:spPr>
                <a:xfrm>
                  <a:off x="5081299" y="3454572"/>
                  <a:ext cx="845644" cy="36043"/>
                </a:xfrm>
                <a:custGeom>
                  <a:avLst/>
                  <a:gdLst>
                    <a:gd name="connsiteX0" fmla="*/ 845644 w 845644"/>
                    <a:gd name="connsiteY0" fmla="*/ 18022 h 36043"/>
                    <a:gd name="connsiteX1" fmla="*/ 827607 w 845644"/>
                    <a:gd name="connsiteY1" fmla="*/ 36043 h 36043"/>
                    <a:gd name="connsiteX2" fmla="*/ 18038 w 845644"/>
                    <a:gd name="connsiteY2" fmla="*/ 36043 h 36043"/>
                    <a:gd name="connsiteX3" fmla="*/ 0 w 845644"/>
                    <a:gd name="connsiteY3" fmla="*/ 18022 h 36043"/>
                    <a:gd name="connsiteX4" fmla="*/ 0 w 845644"/>
                    <a:gd name="connsiteY4" fmla="*/ 18022 h 36043"/>
                    <a:gd name="connsiteX5" fmla="*/ 18038 w 845644"/>
                    <a:gd name="connsiteY5" fmla="*/ 0 h 36043"/>
                    <a:gd name="connsiteX6" fmla="*/ 827607 w 845644"/>
                    <a:gd name="connsiteY6" fmla="*/ 0 h 36043"/>
                    <a:gd name="connsiteX7" fmla="*/ 845644 w 845644"/>
                    <a:gd name="connsiteY7" fmla="*/ 18022 h 36043"/>
                    <a:gd name="connsiteX8" fmla="*/ 845644 w 845644"/>
                    <a:gd name="connsiteY8" fmla="*/ 18022 h 36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45644" h="36043">
                      <a:moveTo>
                        <a:pt x="845644" y="18022"/>
                      </a:moveTo>
                      <a:cubicBezTo>
                        <a:pt x="845644" y="27563"/>
                        <a:pt x="838217" y="36043"/>
                        <a:pt x="827607" y="36043"/>
                      </a:cubicBezTo>
                      <a:lnTo>
                        <a:pt x="18038" y="36043"/>
                      </a:lnTo>
                      <a:cubicBezTo>
                        <a:pt x="8488" y="36043"/>
                        <a:pt x="0" y="28623"/>
                        <a:pt x="0" y="18022"/>
                      </a:cubicBezTo>
                      <a:lnTo>
                        <a:pt x="0" y="18022"/>
                      </a:lnTo>
                      <a:cubicBezTo>
                        <a:pt x="0" y="8481"/>
                        <a:pt x="7427" y="0"/>
                        <a:pt x="18038" y="0"/>
                      </a:cubicBezTo>
                      <a:lnTo>
                        <a:pt x="827607" y="0"/>
                      </a:lnTo>
                      <a:cubicBezTo>
                        <a:pt x="837156" y="0"/>
                        <a:pt x="845644" y="7421"/>
                        <a:pt x="845644" y="18022"/>
                      </a:cubicBezTo>
                      <a:lnTo>
                        <a:pt x="845644" y="180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86" name="Forma libre 85">
                  <a:extLst>
                    <a:ext uri="{FF2B5EF4-FFF2-40B4-BE49-F238E27FC236}">
                      <a16:creationId xmlns:a16="http://schemas.microsoft.com/office/drawing/2014/main" id="{8F56952D-0B9A-B25B-E5DA-E682B0EE5482}"/>
                    </a:ext>
                  </a:extLst>
                </p:cNvPr>
                <p:cNvSpPr/>
                <p:nvPr/>
              </p:nvSpPr>
              <p:spPr>
                <a:xfrm>
                  <a:off x="5081299" y="3551041"/>
                  <a:ext cx="612216" cy="36043"/>
                </a:xfrm>
                <a:custGeom>
                  <a:avLst/>
                  <a:gdLst>
                    <a:gd name="connsiteX0" fmla="*/ 612217 w 612216"/>
                    <a:gd name="connsiteY0" fmla="*/ 18022 h 36043"/>
                    <a:gd name="connsiteX1" fmla="*/ 594179 w 612216"/>
                    <a:gd name="connsiteY1" fmla="*/ 36043 h 36043"/>
                    <a:gd name="connsiteX2" fmla="*/ 18038 w 612216"/>
                    <a:gd name="connsiteY2" fmla="*/ 36043 h 36043"/>
                    <a:gd name="connsiteX3" fmla="*/ 0 w 612216"/>
                    <a:gd name="connsiteY3" fmla="*/ 18022 h 36043"/>
                    <a:gd name="connsiteX4" fmla="*/ 0 w 612216"/>
                    <a:gd name="connsiteY4" fmla="*/ 18022 h 36043"/>
                    <a:gd name="connsiteX5" fmla="*/ 18038 w 612216"/>
                    <a:gd name="connsiteY5" fmla="*/ 0 h 36043"/>
                    <a:gd name="connsiteX6" fmla="*/ 594179 w 612216"/>
                    <a:gd name="connsiteY6" fmla="*/ 0 h 36043"/>
                    <a:gd name="connsiteX7" fmla="*/ 612217 w 612216"/>
                    <a:gd name="connsiteY7" fmla="*/ 18022 h 36043"/>
                    <a:gd name="connsiteX8" fmla="*/ 612217 w 612216"/>
                    <a:gd name="connsiteY8" fmla="*/ 18022 h 36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12216" h="36043">
                      <a:moveTo>
                        <a:pt x="612217" y="18022"/>
                      </a:moveTo>
                      <a:cubicBezTo>
                        <a:pt x="612217" y="27563"/>
                        <a:pt x="604790" y="36043"/>
                        <a:pt x="594179" y="36043"/>
                      </a:cubicBezTo>
                      <a:lnTo>
                        <a:pt x="18038" y="36043"/>
                      </a:lnTo>
                      <a:cubicBezTo>
                        <a:pt x="8488" y="36043"/>
                        <a:pt x="0" y="28623"/>
                        <a:pt x="0" y="18022"/>
                      </a:cubicBezTo>
                      <a:lnTo>
                        <a:pt x="0" y="18022"/>
                      </a:lnTo>
                      <a:cubicBezTo>
                        <a:pt x="0" y="8481"/>
                        <a:pt x="7427" y="0"/>
                        <a:pt x="18038" y="0"/>
                      </a:cubicBezTo>
                      <a:lnTo>
                        <a:pt x="594179" y="0"/>
                      </a:lnTo>
                      <a:cubicBezTo>
                        <a:pt x="603729" y="0"/>
                        <a:pt x="612217" y="8481"/>
                        <a:pt x="612217" y="18022"/>
                      </a:cubicBezTo>
                      <a:lnTo>
                        <a:pt x="612217" y="180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</p:grpSp>
        </p:grpSp>
      </p:grpSp>
      <p:grpSp>
        <p:nvGrpSpPr>
          <p:cNvPr id="87" name="Gráfico 4">
            <a:extLst>
              <a:ext uri="{FF2B5EF4-FFF2-40B4-BE49-F238E27FC236}">
                <a16:creationId xmlns:a16="http://schemas.microsoft.com/office/drawing/2014/main" id="{A56D9202-0D54-C5F9-7DD3-C86C89CAA3FE}"/>
              </a:ext>
            </a:extLst>
          </p:cNvPr>
          <p:cNvGrpSpPr/>
          <p:nvPr/>
        </p:nvGrpSpPr>
        <p:grpSpPr>
          <a:xfrm>
            <a:off x="7653922" y="2233642"/>
            <a:ext cx="1302950" cy="1116279"/>
            <a:chOff x="7587462" y="2698725"/>
            <a:chExt cx="1302950" cy="1116279"/>
          </a:xfrm>
        </p:grpSpPr>
        <p:sp>
          <p:nvSpPr>
            <p:cNvPr id="88" name="Forma libre 87">
              <a:extLst>
                <a:ext uri="{FF2B5EF4-FFF2-40B4-BE49-F238E27FC236}">
                  <a16:creationId xmlns:a16="http://schemas.microsoft.com/office/drawing/2014/main" id="{74228FCF-6410-CDF5-7F2A-425FE2D2F6FA}"/>
                </a:ext>
              </a:extLst>
            </p:cNvPr>
            <p:cNvSpPr/>
            <p:nvPr/>
          </p:nvSpPr>
          <p:spPr>
            <a:xfrm>
              <a:off x="7690382" y="2788833"/>
              <a:ext cx="1200029" cy="1026171"/>
            </a:xfrm>
            <a:custGeom>
              <a:avLst/>
              <a:gdLst>
                <a:gd name="connsiteX0" fmla="*/ 1142734 w 1200029"/>
                <a:gd name="connsiteY0" fmla="*/ 0 h 1026171"/>
                <a:gd name="connsiteX1" fmla="*/ 57296 w 1200029"/>
                <a:gd name="connsiteY1" fmla="*/ 0 h 1026171"/>
                <a:gd name="connsiteX2" fmla="*/ 0 w 1200029"/>
                <a:gd name="connsiteY2" fmla="*/ 57245 h 1026171"/>
                <a:gd name="connsiteX3" fmla="*/ 0 w 1200029"/>
                <a:gd name="connsiteY3" fmla="*/ 754787 h 1026171"/>
                <a:gd name="connsiteX4" fmla="*/ 57296 w 1200029"/>
                <a:gd name="connsiteY4" fmla="*/ 812032 h 1026171"/>
                <a:gd name="connsiteX5" fmla="*/ 240855 w 1200029"/>
                <a:gd name="connsiteY5" fmla="*/ 812032 h 1026171"/>
                <a:gd name="connsiteX6" fmla="*/ 204780 w 1200029"/>
                <a:gd name="connsiteY6" fmla="*/ 1026171 h 1026171"/>
                <a:gd name="connsiteX7" fmla="*/ 473221 w 1200029"/>
                <a:gd name="connsiteY7" fmla="*/ 812032 h 1026171"/>
                <a:gd name="connsiteX8" fmla="*/ 1142734 w 1200029"/>
                <a:gd name="connsiteY8" fmla="*/ 812032 h 1026171"/>
                <a:gd name="connsiteX9" fmla="*/ 1200030 w 1200029"/>
                <a:gd name="connsiteY9" fmla="*/ 754787 h 1026171"/>
                <a:gd name="connsiteX10" fmla="*/ 1200030 w 1200029"/>
                <a:gd name="connsiteY10" fmla="*/ 57245 h 1026171"/>
                <a:gd name="connsiteX11" fmla="*/ 1142734 w 1200029"/>
                <a:gd name="connsiteY11" fmla="*/ 0 h 102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0029" h="1026171">
                  <a:moveTo>
                    <a:pt x="1142734" y="0"/>
                  </a:moveTo>
                  <a:lnTo>
                    <a:pt x="57296" y="0"/>
                  </a:lnTo>
                  <a:cubicBezTo>
                    <a:pt x="25465" y="0"/>
                    <a:pt x="0" y="25442"/>
                    <a:pt x="0" y="57245"/>
                  </a:cubicBezTo>
                  <a:lnTo>
                    <a:pt x="0" y="754787"/>
                  </a:lnTo>
                  <a:cubicBezTo>
                    <a:pt x="0" y="786590"/>
                    <a:pt x="25465" y="812032"/>
                    <a:pt x="57296" y="812032"/>
                  </a:cubicBezTo>
                  <a:lnTo>
                    <a:pt x="240855" y="812032"/>
                  </a:lnTo>
                  <a:lnTo>
                    <a:pt x="204780" y="1026171"/>
                  </a:lnTo>
                  <a:lnTo>
                    <a:pt x="473221" y="812032"/>
                  </a:lnTo>
                  <a:lnTo>
                    <a:pt x="1142734" y="812032"/>
                  </a:lnTo>
                  <a:cubicBezTo>
                    <a:pt x="1174565" y="812032"/>
                    <a:pt x="1200030" y="786590"/>
                    <a:pt x="1200030" y="754787"/>
                  </a:cubicBezTo>
                  <a:lnTo>
                    <a:pt x="1200030" y="57245"/>
                  </a:lnTo>
                  <a:cubicBezTo>
                    <a:pt x="1198969" y="25442"/>
                    <a:pt x="1173504" y="0"/>
                    <a:pt x="1142734" y="0"/>
                  </a:cubicBezTo>
                  <a:close/>
                </a:path>
              </a:pathLst>
            </a:custGeom>
            <a:solidFill>
              <a:srgbClr val="9AABD5"/>
            </a:solidFill>
            <a:ln w="10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grpSp>
          <p:nvGrpSpPr>
            <p:cNvPr id="89" name="Gráfico 4">
              <a:extLst>
                <a:ext uri="{FF2B5EF4-FFF2-40B4-BE49-F238E27FC236}">
                  <a16:creationId xmlns:a16="http://schemas.microsoft.com/office/drawing/2014/main" id="{37873F6F-E458-D6E7-E6A7-75DCF6BF2C00}"/>
                </a:ext>
              </a:extLst>
            </p:cNvPr>
            <p:cNvGrpSpPr/>
            <p:nvPr/>
          </p:nvGrpSpPr>
          <p:grpSpPr>
            <a:xfrm>
              <a:off x="7587462" y="2698725"/>
              <a:ext cx="1200029" cy="1026171"/>
              <a:chOff x="7587462" y="2698725"/>
              <a:chExt cx="1200029" cy="1026171"/>
            </a:xfrm>
          </p:grpSpPr>
          <p:sp>
            <p:nvSpPr>
              <p:cNvPr id="90" name="Forma libre 89">
                <a:extLst>
                  <a:ext uri="{FF2B5EF4-FFF2-40B4-BE49-F238E27FC236}">
                    <a16:creationId xmlns:a16="http://schemas.microsoft.com/office/drawing/2014/main" id="{73CE1733-9E67-4855-BB17-38646C60EDBA}"/>
                  </a:ext>
                </a:extLst>
              </p:cNvPr>
              <p:cNvSpPr/>
              <p:nvPr/>
            </p:nvSpPr>
            <p:spPr>
              <a:xfrm>
                <a:off x="7587462" y="2698725"/>
                <a:ext cx="1200029" cy="1026171"/>
              </a:xfrm>
              <a:custGeom>
                <a:avLst/>
                <a:gdLst>
                  <a:gd name="connsiteX0" fmla="*/ 1142734 w 1200029"/>
                  <a:gd name="connsiteY0" fmla="*/ 0 h 1026171"/>
                  <a:gd name="connsiteX1" fmla="*/ 57296 w 1200029"/>
                  <a:gd name="connsiteY1" fmla="*/ 0 h 1026171"/>
                  <a:gd name="connsiteX2" fmla="*/ 0 w 1200029"/>
                  <a:gd name="connsiteY2" fmla="*/ 57245 h 1026171"/>
                  <a:gd name="connsiteX3" fmla="*/ 0 w 1200029"/>
                  <a:gd name="connsiteY3" fmla="*/ 754787 h 1026171"/>
                  <a:gd name="connsiteX4" fmla="*/ 57296 w 1200029"/>
                  <a:gd name="connsiteY4" fmla="*/ 812032 h 1026171"/>
                  <a:gd name="connsiteX5" fmla="*/ 240855 w 1200029"/>
                  <a:gd name="connsiteY5" fmla="*/ 812032 h 1026171"/>
                  <a:gd name="connsiteX6" fmla="*/ 204780 w 1200029"/>
                  <a:gd name="connsiteY6" fmla="*/ 1026171 h 1026171"/>
                  <a:gd name="connsiteX7" fmla="*/ 473221 w 1200029"/>
                  <a:gd name="connsiteY7" fmla="*/ 812032 h 1026171"/>
                  <a:gd name="connsiteX8" fmla="*/ 1142734 w 1200029"/>
                  <a:gd name="connsiteY8" fmla="*/ 812032 h 1026171"/>
                  <a:gd name="connsiteX9" fmla="*/ 1200030 w 1200029"/>
                  <a:gd name="connsiteY9" fmla="*/ 754787 h 1026171"/>
                  <a:gd name="connsiteX10" fmla="*/ 1200030 w 1200029"/>
                  <a:gd name="connsiteY10" fmla="*/ 57245 h 1026171"/>
                  <a:gd name="connsiteX11" fmla="*/ 1142734 w 1200029"/>
                  <a:gd name="connsiteY11" fmla="*/ 0 h 1026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00029" h="1026171">
                    <a:moveTo>
                      <a:pt x="1142734" y="0"/>
                    </a:moveTo>
                    <a:lnTo>
                      <a:pt x="57296" y="0"/>
                    </a:lnTo>
                    <a:cubicBezTo>
                      <a:pt x="25465" y="0"/>
                      <a:pt x="0" y="25442"/>
                      <a:pt x="0" y="57245"/>
                    </a:cubicBezTo>
                    <a:lnTo>
                      <a:pt x="0" y="754787"/>
                    </a:lnTo>
                    <a:cubicBezTo>
                      <a:pt x="0" y="786590"/>
                      <a:pt x="25465" y="812032"/>
                      <a:pt x="57296" y="812032"/>
                    </a:cubicBezTo>
                    <a:lnTo>
                      <a:pt x="240855" y="812032"/>
                    </a:lnTo>
                    <a:lnTo>
                      <a:pt x="204780" y="1026171"/>
                    </a:lnTo>
                    <a:lnTo>
                      <a:pt x="473221" y="812032"/>
                    </a:lnTo>
                    <a:lnTo>
                      <a:pt x="1142734" y="812032"/>
                    </a:lnTo>
                    <a:cubicBezTo>
                      <a:pt x="1174565" y="812032"/>
                      <a:pt x="1200030" y="786590"/>
                      <a:pt x="1200030" y="754787"/>
                    </a:cubicBezTo>
                    <a:lnTo>
                      <a:pt x="1200030" y="57245"/>
                    </a:lnTo>
                    <a:cubicBezTo>
                      <a:pt x="1200030" y="25442"/>
                      <a:pt x="1174565" y="0"/>
                      <a:pt x="1142734" y="0"/>
                    </a:cubicBezTo>
                    <a:close/>
                  </a:path>
                </a:pathLst>
              </a:custGeom>
              <a:solidFill>
                <a:srgbClr val="004677"/>
              </a:solidFill>
              <a:ln w="10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91" name="Forma libre 90">
                <a:extLst>
                  <a:ext uri="{FF2B5EF4-FFF2-40B4-BE49-F238E27FC236}">
                    <a16:creationId xmlns:a16="http://schemas.microsoft.com/office/drawing/2014/main" id="{F6F40A08-44AC-BFA4-6A92-E86035571E77}"/>
                  </a:ext>
                </a:extLst>
              </p:cNvPr>
              <p:cNvSpPr/>
              <p:nvPr/>
            </p:nvSpPr>
            <p:spPr>
              <a:xfrm>
                <a:off x="7587462" y="2698725"/>
                <a:ext cx="1200029" cy="1026171"/>
              </a:xfrm>
              <a:custGeom>
                <a:avLst/>
                <a:gdLst>
                  <a:gd name="connsiteX0" fmla="*/ 202658 w 1200029"/>
                  <a:gd name="connsiteY0" fmla="*/ 685881 h 1026171"/>
                  <a:gd name="connsiteX1" fmla="*/ 141118 w 1200029"/>
                  <a:gd name="connsiteY1" fmla="*/ 624396 h 1026171"/>
                  <a:gd name="connsiteX2" fmla="*/ 141118 w 1200029"/>
                  <a:gd name="connsiteY2" fmla="*/ 0 h 1026171"/>
                  <a:gd name="connsiteX3" fmla="*/ 57296 w 1200029"/>
                  <a:gd name="connsiteY3" fmla="*/ 0 h 1026171"/>
                  <a:gd name="connsiteX4" fmla="*/ 0 w 1200029"/>
                  <a:gd name="connsiteY4" fmla="*/ 57245 h 1026171"/>
                  <a:gd name="connsiteX5" fmla="*/ 0 w 1200029"/>
                  <a:gd name="connsiteY5" fmla="*/ 754787 h 1026171"/>
                  <a:gd name="connsiteX6" fmla="*/ 57296 w 1200029"/>
                  <a:gd name="connsiteY6" fmla="*/ 812032 h 1026171"/>
                  <a:gd name="connsiteX7" fmla="*/ 240855 w 1200029"/>
                  <a:gd name="connsiteY7" fmla="*/ 812032 h 1026171"/>
                  <a:gd name="connsiteX8" fmla="*/ 204780 w 1200029"/>
                  <a:gd name="connsiteY8" fmla="*/ 1026171 h 1026171"/>
                  <a:gd name="connsiteX9" fmla="*/ 473221 w 1200029"/>
                  <a:gd name="connsiteY9" fmla="*/ 812032 h 1026171"/>
                  <a:gd name="connsiteX10" fmla="*/ 1142734 w 1200029"/>
                  <a:gd name="connsiteY10" fmla="*/ 812032 h 1026171"/>
                  <a:gd name="connsiteX11" fmla="*/ 1200030 w 1200029"/>
                  <a:gd name="connsiteY11" fmla="*/ 754787 h 1026171"/>
                  <a:gd name="connsiteX12" fmla="*/ 1200030 w 1200029"/>
                  <a:gd name="connsiteY12" fmla="*/ 685881 h 1026171"/>
                  <a:gd name="connsiteX13" fmla="*/ 202658 w 1200029"/>
                  <a:gd name="connsiteY13" fmla="*/ 685881 h 1026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00029" h="1026171">
                    <a:moveTo>
                      <a:pt x="202658" y="685881"/>
                    </a:moveTo>
                    <a:cubicBezTo>
                      <a:pt x="168705" y="685881"/>
                      <a:pt x="141118" y="658319"/>
                      <a:pt x="141118" y="624396"/>
                    </a:cubicBezTo>
                    <a:lnTo>
                      <a:pt x="141118" y="0"/>
                    </a:lnTo>
                    <a:lnTo>
                      <a:pt x="57296" y="0"/>
                    </a:lnTo>
                    <a:cubicBezTo>
                      <a:pt x="25465" y="0"/>
                      <a:pt x="0" y="25442"/>
                      <a:pt x="0" y="57245"/>
                    </a:cubicBezTo>
                    <a:lnTo>
                      <a:pt x="0" y="754787"/>
                    </a:lnTo>
                    <a:cubicBezTo>
                      <a:pt x="0" y="786590"/>
                      <a:pt x="25465" y="812032"/>
                      <a:pt x="57296" y="812032"/>
                    </a:cubicBezTo>
                    <a:lnTo>
                      <a:pt x="240855" y="812032"/>
                    </a:lnTo>
                    <a:lnTo>
                      <a:pt x="204780" y="1026171"/>
                    </a:lnTo>
                    <a:lnTo>
                      <a:pt x="473221" y="812032"/>
                    </a:lnTo>
                    <a:lnTo>
                      <a:pt x="1142734" y="812032"/>
                    </a:lnTo>
                    <a:cubicBezTo>
                      <a:pt x="1174565" y="812032"/>
                      <a:pt x="1200030" y="786590"/>
                      <a:pt x="1200030" y="754787"/>
                    </a:cubicBezTo>
                    <a:lnTo>
                      <a:pt x="1200030" y="685881"/>
                    </a:lnTo>
                    <a:lnTo>
                      <a:pt x="202658" y="685881"/>
                    </a:lnTo>
                    <a:close/>
                  </a:path>
                </a:pathLst>
              </a:custGeom>
              <a:solidFill>
                <a:srgbClr val="B8CAEA"/>
              </a:solidFill>
              <a:ln w="10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grpSp>
            <p:nvGrpSpPr>
              <p:cNvPr id="92" name="Gráfico 4">
                <a:extLst>
                  <a:ext uri="{FF2B5EF4-FFF2-40B4-BE49-F238E27FC236}">
                    <a16:creationId xmlns:a16="http://schemas.microsoft.com/office/drawing/2014/main" id="{0755D4CE-0A33-7FA1-B879-8325F8249537}"/>
                  </a:ext>
                </a:extLst>
              </p:cNvPr>
              <p:cNvGrpSpPr/>
              <p:nvPr/>
            </p:nvGrpSpPr>
            <p:grpSpPr>
              <a:xfrm>
                <a:off x="7913200" y="3013573"/>
                <a:ext cx="548554" cy="144172"/>
                <a:chOff x="7913200" y="3013573"/>
                <a:chExt cx="548554" cy="144172"/>
              </a:xfrm>
              <a:solidFill>
                <a:srgbClr val="FFFFFF"/>
              </a:solidFill>
            </p:grpSpPr>
            <p:sp>
              <p:nvSpPr>
                <p:cNvPr id="93" name="Forma libre 92">
                  <a:extLst>
                    <a:ext uri="{FF2B5EF4-FFF2-40B4-BE49-F238E27FC236}">
                      <a16:creationId xmlns:a16="http://schemas.microsoft.com/office/drawing/2014/main" id="{77A45086-2250-E323-111A-2400B834B019}"/>
                    </a:ext>
                  </a:extLst>
                </p:cNvPr>
                <p:cNvSpPr/>
                <p:nvPr/>
              </p:nvSpPr>
              <p:spPr>
                <a:xfrm>
                  <a:off x="7913200" y="3013573"/>
                  <a:ext cx="144300" cy="144172"/>
                </a:xfrm>
                <a:custGeom>
                  <a:avLst/>
                  <a:gdLst>
                    <a:gd name="connsiteX0" fmla="*/ 144301 w 144300"/>
                    <a:gd name="connsiteY0" fmla="*/ 72086 h 144172"/>
                    <a:gd name="connsiteX1" fmla="*/ 72151 w 144300"/>
                    <a:gd name="connsiteY1" fmla="*/ 144173 h 144172"/>
                    <a:gd name="connsiteX2" fmla="*/ 0 w 144300"/>
                    <a:gd name="connsiteY2" fmla="*/ 72086 h 144172"/>
                    <a:gd name="connsiteX3" fmla="*/ 72151 w 144300"/>
                    <a:gd name="connsiteY3" fmla="*/ 0 h 144172"/>
                    <a:gd name="connsiteX4" fmla="*/ 144301 w 144300"/>
                    <a:gd name="connsiteY4" fmla="*/ 72086 h 14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300" h="144172">
                      <a:moveTo>
                        <a:pt x="144301" y="72086"/>
                      </a:moveTo>
                      <a:cubicBezTo>
                        <a:pt x="144301" y="111899"/>
                        <a:pt x="111998" y="144173"/>
                        <a:pt x="72151" y="144173"/>
                      </a:cubicBezTo>
                      <a:cubicBezTo>
                        <a:pt x="32303" y="144173"/>
                        <a:pt x="0" y="111899"/>
                        <a:pt x="0" y="72086"/>
                      </a:cubicBezTo>
                      <a:cubicBezTo>
                        <a:pt x="0" y="32274"/>
                        <a:pt x="32303" y="0"/>
                        <a:pt x="72151" y="0"/>
                      </a:cubicBezTo>
                      <a:cubicBezTo>
                        <a:pt x="111998" y="0"/>
                        <a:pt x="144301" y="32274"/>
                        <a:pt x="144301" y="7208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94" name="Forma libre 93">
                  <a:extLst>
                    <a:ext uri="{FF2B5EF4-FFF2-40B4-BE49-F238E27FC236}">
                      <a16:creationId xmlns:a16="http://schemas.microsoft.com/office/drawing/2014/main" id="{0AC41BF0-BED4-4203-EEA0-DE58BD7A5C55}"/>
                    </a:ext>
                  </a:extLst>
                </p:cNvPr>
                <p:cNvSpPr/>
                <p:nvPr/>
              </p:nvSpPr>
              <p:spPr>
                <a:xfrm>
                  <a:off x="8114796" y="3013573"/>
                  <a:ext cx="144300" cy="144172"/>
                </a:xfrm>
                <a:custGeom>
                  <a:avLst/>
                  <a:gdLst>
                    <a:gd name="connsiteX0" fmla="*/ 144301 w 144300"/>
                    <a:gd name="connsiteY0" fmla="*/ 72086 h 144172"/>
                    <a:gd name="connsiteX1" fmla="*/ 72151 w 144300"/>
                    <a:gd name="connsiteY1" fmla="*/ 144173 h 144172"/>
                    <a:gd name="connsiteX2" fmla="*/ 0 w 144300"/>
                    <a:gd name="connsiteY2" fmla="*/ 72086 h 144172"/>
                    <a:gd name="connsiteX3" fmla="*/ 72151 w 144300"/>
                    <a:gd name="connsiteY3" fmla="*/ 0 h 144172"/>
                    <a:gd name="connsiteX4" fmla="*/ 144301 w 144300"/>
                    <a:gd name="connsiteY4" fmla="*/ 72086 h 14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300" h="144172">
                      <a:moveTo>
                        <a:pt x="144301" y="72086"/>
                      </a:moveTo>
                      <a:cubicBezTo>
                        <a:pt x="144301" y="111899"/>
                        <a:pt x="111998" y="144173"/>
                        <a:pt x="72151" y="144173"/>
                      </a:cubicBezTo>
                      <a:cubicBezTo>
                        <a:pt x="32303" y="144173"/>
                        <a:pt x="0" y="111899"/>
                        <a:pt x="0" y="72086"/>
                      </a:cubicBezTo>
                      <a:cubicBezTo>
                        <a:pt x="0" y="32274"/>
                        <a:pt x="32303" y="0"/>
                        <a:pt x="72151" y="0"/>
                      </a:cubicBezTo>
                      <a:cubicBezTo>
                        <a:pt x="111998" y="0"/>
                        <a:pt x="144301" y="32274"/>
                        <a:pt x="144301" y="7208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95" name="Forma libre 94">
                  <a:extLst>
                    <a:ext uri="{FF2B5EF4-FFF2-40B4-BE49-F238E27FC236}">
                      <a16:creationId xmlns:a16="http://schemas.microsoft.com/office/drawing/2014/main" id="{61D5019F-4DF5-F237-18C1-34B41E0BEAEA}"/>
                    </a:ext>
                  </a:extLst>
                </p:cNvPr>
                <p:cNvSpPr/>
                <p:nvPr/>
              </p:nvSpPr>
              <p:spPr>
                <a:xfrm>
                  <a:off x="8317454" y="3013573"/>
                  <a:ext cx="144300" cy="144172"/>
                </a:xfrm>
                <a:custGeom>
                  <a:avLst/>
                  <a:gdLst>
                    <a:gd name="connsiteX0" fmla="*/ 144301 w 144300"/>
                    <a:gd name="connsiteY0" fmla="*/ 72086 h 144172"/>
                    <a:gd name="connsiteX1" fmla="*/ 72151 w 144300"/>
                    <a:gd name="connsiteY1" fmla="*/ 144173 h 144172"/>
                    <a:gd name="connsiteX2" fmla="*/ 0 w 144300"/>
                    <a:gd name="connsiteY2" fmla="*/ 72086 h 144172"/>
                    <a:gd name="connsiteX3" fmla="*/ 72151 w 144300"/>
                    <a:gd name="connsiteY3" fmla="*/ 0 h 144172"/>
                    <a:gd name="connsiteX4" fmla="*/ 144301 w 144300"/>
                    <a:gd name="connsiteY4" fmla="*/ 72086 h 14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300" h="144172">
                      <a:moveTo>
                        <a:pt x="144301" y="72086"/>
                      </a:moveTo>
                      <a:cubicBezTo>
                        <a:pt x="144301" y="111899"/>
                        <a:pt x="111998" y="144173"/>
                        <a:pt x="72151" y="144173"/>
                      </a:cubicBezTo>
                      <a:cubicBezTo>
                        <a:pt x="32303" y="144173"/>
                        <a:pt x="0" y="111899"/>
                        <a:pt x="0" y="72086"/>
                      </a:cubicBezTo>
                      <a:cubicBezTo>
                        <a:pt x="0" y="32274"/>
                        <a:pt x="32303" y="0"/>
                        <a:pt x="72151" y="0"/>
                      </a:cubicBezTo>
                      <a:cubicBezTo>
                        <a:pt x="111998" y="0"/>
                        <a:pt x="144301" y="32274"/>
                        <a:pt x="144301" y="7208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</p:grpSp>
        </p:grpSp>
      </p:grpSp>
      <p:grpSp>
        <p:nvGrpSpPr>
          <p:cNvPr id="111" name="Gráfico 4">
            <a:extLst>
              <a:ext uri="{FF2B5EF4-FFF2-40B4-BE49-F238E27FC236}">
                <a16:creationId xmlns:a16="http://schemas.microsoft.com/office/drawing/2014/main" id="{928B9C9A-DCEF-7685-9F0A-3D9F7E670335}"/>
              </a:ext>
            </a:extLst>
          </p:cNvPr>
          <p:cNvGrpSpPr/>
          <p:nvPr/>
        </p:nvGrpSpPr>
        <p:grpSpPr>
          <a:xfrm>
            <a:off x="6302549" y="1269959"/>
            <a:ext cx="1343269" cy="966806"/>
            <a:chOff x="5178914" y="1321662"/>
            <a:chExt cx="1343269" cy="966806"/>
          </a:xfrm>
        </p:grpSpPr>
        <p:sp>
          <p:nvSpPr>
            <p:cNvPr id="112" name="Forma libre 111">
              <a:extLst>
                <a:ext uri="{FF2B5EF4-FFF2-40B4-BE49-F238E27FC236}">
                  <a16:creationId xmlns:a16="http://schemas.microsoft.com/office/drawing/2014/main" id="{5FECCA9F-CE12-873E-B8A5-136FE1B2B9D4}"/>
                </a:ext>
              </a:extLst>
            </p:cNvPr>
            <p:cNvSpPr/>
            <p:nvPr/>
          </p:nvSpPr>
          <p:spPr>
            <a:xfrm>
              <a:off x="5243637" y="1387388"/>
              <a:ext cx="1278546" cy="901080"/>
            </a:xfrm>
            <a:custGeom>
              <a:avLst/>
              <a:gdLst>
                <a:gd name="connsiteX0" fmla="*/ 0 w 1278546"/>
                <a:gd name="connsiteY0" fmla="*/ 0 h 901080"/>
                <a:gd name="connsiteX1" fmla="*/ 1278546 w 1278546"/>
                <a:gd name="connsiteY1" fmla="*/ 0 h 901080"/>
                <a:gd name="connsiteX2" fmla="*/ 1278546 w 1278546"/>
                <a:gd name="connsiteY2" fmla="*/ 901080 h 901080"/>
                <a:gd name="connsiteX3" fmla="*/ 0 w 1278546"/>
                <a:gd name="connsiteY3" fmla="*/ 901080 h 90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546" h="901080">
                  <a:moveTo>
                    <a:pt x="0" y="0"/>
                  </a:moveTo>
                  <a:lnTo>
                    <a:pt x="1278546" y="0"/>
                  </a:lnTo>
                  <a:lnTo>
                    <a:pt x="1278546" y="901080"/>
                  </a:lnTo>
                  <a:lnTo>
                    <a:pt x="0" y="901080"/>
                  </a:lnTo>
                  <a:close/>
                </a:path>
              </a:pathLst>
            </a:custGeom>
            <a:solidFill>
              <a:srgbClr val="9AABD5"/>
            </a:solidFill>
            <a:ln w="10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grpSp>
          <p:nvGrpSpPr>
            <p:cNvPr id="113" name="Gráfico 4">
              <a:extLst>
                <a:ext uri="{FF2B5EF4-FFF2-40B4-BE49-F238E27FC236}">
                  <a16:creationId xmlns:a16="http://schemas.microsoft.com/office/drawing/2014/main" id="{A9A415C8-EE63-9433-5F8A-AE6E84951A1C}"/>
                </a:ext>
              </a:extLst>
            </p:cNvPr>
            <p:cNvGrpSpPr/>
            <p:nvPr/>
          </p:nvGrpSpPr>
          <p:grpSpPr>
            <a:xfrm>
              <a:off x="5178914" y="1321662"/>
              <a:ext cx="1278546" cy="901080"/>
              <a:chOff x="5178914" y="1321662"/>
              <a:chExt cx="1278546" cy="901080"/>
            </a:xfrm>
          </p:grpSpPr>
          <p:sp>
            <p:nvSpPr>
              <p:cNvPr id="114" name="Forma libre 113">
                <a:extLst>
                  <a:ext uri="{FF2B5EF4-FFF2-40B4-BE49-F238E27FC236}">
                    <a16:creationId xmlns:a16="http://schemas.microsoft.com/office/drawing/2014/main" id="{0229DC82-F854-4117-EC18-141C9000C269}"/>
                  </a:ext>
                </a:extLst>
              </p:cNvPr>
              <p:cNvSpPr/>
              <p:nvPr/>
            </p:nvSpPr>
            <p:spPr>
              <a:xfrm>
                <a:off x="5178914" y="1321662"/>
                <a:ext cx="1278546" cy="901080"/>
              </a:xfrm>
              <a:custGeom>
                <a:avLst/>
                <a:gdLst>
                  <a:gd name="connsiteX0" fmla="*/ 0 w 1278546"/>
                  <a:gd name="connsiteY0" fmla="*/ 0 h 901080"/>
                  <a:gd name="connsiteX1" fmla="*/ 1278547 w 1278546"/>
                  <a:gd name="connsiteY1" fmla="*/ 0 h 901080"/>
                  <a:gd name="connsiteX2" fmla="*/ 1278547 w 1278546"/>
                  <a:gd name="connsiteY2" fmla="*/ 901080 h 901080"/>
                  <a:gd name="connsiteX3" fmla="*/ 0 w 1278546"/>
                  <a:gd name="connsiteY3" fmla="*/ 901080 h 901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8546" h="901080">
                    <a:moveTo>
                      <a:pt x="0" y="0"/>
                    </a:moveTo>
                    <a:lnTo>
                      <a:pt x="1278547" y="0"/>
                    </a:lnTo>
                    <a:lnTo>
                      <a:pt x="1278547" y="901080"/>
                    </a:lnTo>
                    <a:lnTo>
                      <a:pt x="0" y="901080"/>
                    </a:lnTo>
                    <a:close/>
                  </a:path>
                </a:pathLst>
              </a:custGeom>
              <a:solidFill>
                <a:srgbClr val="B6DFF4"/>
              </a:solidFill>
              <a:ln w="10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15" name="Forma libre 114">
                <a:extLst>
                  <a:ext uri="{FF2B5EF4-FFF2-40B4-BE49-F238E27FC236}">
                    <a16:creationId xmlns:a16="http://schemas.microsoft.com/office/drawing/2014/main" id="{6CF305FC-1C21-2997-6611-9BF3A85498BA}"/>
                  </a:ext>
                </a:extLst>
              </p:cNvPr>
              <p:cNvSpPr/>
              <p:nvPr/>
            </p:nvSpPr>
            <p:spPr>
              <a:xfrm>
                <a:off x="5178914" y="1321662"/>
                <a:ext cx="1278546" cy="84807"/>
              </a:xfrm>
              <a:custGeom>
                <a:avLst/>
                <a:gdLst>
                  <a:gd name="connsiteX0" fmla="*/ 0 w 1278546"/>
                  <a:gd name="connsiteY0" fmla="*/ 0 h 84807"/>
                  <a:gd name="connsiteX1" fmla="*/ 1278547 w 1278546"/>
                  <a:gd name="connsiteY1" fmla="*/ 0 h 84807"/>
                  <a:gd name="connsiteX2" fmla="*/ 1278547 w 1278546"/>
                  <a:gd name="connsiteY2" fmla="*/ 84808 h 84807"/>
                  <a:gd name="connsiteX3" fmla="*/ 0 w 1278546"/>
                  <a:gd name="connsiteY3" fmla="*/ 84808 h 84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8546" h="84807">
                    <a:moveTo>
                      <a:pt x="0" y="0"/>
                    </a:moveTo>
                    <a:lnTo>
                      <a:pt x="1278547" y="0"/>
                    </a:lnTo>
                    <a:lnTo>
                      <a:pt x="1278547" y="84808"/>
                    </a:lnTo>
                    <a:lnTo>
                      <a:pt x="0" y="84808"/>
                    </a:lnTo>
                    <a:close/>
                  </a:path>
                </a:pathLst>
              </a:custGeom>
              <a:solidFill>
                <a:srgbClr val="004677"/>
              </a:solidFill>
              <a:ln w="10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 dirty="0"/>
              </a:p>
            </p:txBody>
          </p:sp>
          <p:grpSp>
            <p:nvGrpSpPr>
              <p:cNvPr id="116" name="Gráfico 4">
                <a:extLst>
                  <a:ext uri="{FF2B5EF4-FFF2-40B4-BE49-F238E27FC236}">
                    <a16:creationId xmlns:a16="http://schemas.microsoft.com/office/drawing/2014/main" id="{790E9CA3-F25F-4E2D-CC88-9B9376B6A307}"/>
                  </a:ext>
                </a:extLst>
              </p:cNvPr>
              <p:cNvGrpSpPr/>
              <p:nvPr/>
            </p:nvGrpSpPr>
            <p:grpSpPr>
              <a:xfrm>
                <a:off x="6252681" y="1338624"/>
                <a:ext cx="176131" cy="46644"/>
                <a:chOff x="6252681" y="1338624"/>
                <a:chExt cx="176131" cy="46644"/>
              </a:xfrm>
            </p:grpSpPr>
            <p:sp>
              <p:nvSpPr>
                <p:cNvPr id="117" name="Forma libre 116">
                  <a:extLst>
                    <a:ext uri="{FF2B5EF4-FFF2-40B4-BE49-F238E27FC236}">
                      <a16:creationId xmlns:a16="http://schemas.microsoft.com/office/drawing/2014/main" id="{3CDC4113-61F6-7D43-602B-0BB3A87CB829}"/>
                    </a:ext>
                  </a:extLst>
                </p:cNvPr>
                <p:cNvSpPr/>
                <p:nvPr/>
              </p:nvSpPr>
              <p:spPr>
                <a:xfrm>
                  <a:off x="6252681" y="1338624"/>
                  <a:ext cx="46685" cy="46644"/>
                </a:xfrm>
                <a:custGeom>
                  <a:avLst/>
                  <a:gdLst>
                    <a:gd name="connsiteX0" fmla="*/ 46685 w 46685"/>
                    <a:gd name="connsiteY0" fmla="*/ 23322 h 46644"/>
                    <a:gd name="connsiteX1" fmla="*/ 23343 w 46685"/>
                    <a:gd name="connsiteY1" fmla="*/ 46644 h 46644"/>
                    <a:gd name="connsiteX2" fmla="*/ 0 w 46685"/>
                    <a:gd name="connsiteY2" fmla="*/ 23322 h 46644"/>
                    <a:gd name="connsiteX3" fmla="*/ 23343 w 46685"/>
                    <a:gd name="connsiteY3" fmla="*/ 0 h 46644"/>
                    <a:gd name="connsiteX4" fmla="*/ 46685 w 46685"/>
                    <a:gd name="connsiteY4" fmla="*/ 23322 h 46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85" h="46644">
                      <a:moveTo>
                        <a:pt x="46685" y="23322"/>
                      </a:moveTo>
                      <a:cubicBezTo>
                        <a:pt x="46685" y="36043"/>
                        <a:pt x="36075" y="46644"/>
                        <a:pt x="23343" y="46644"/>
                      </a:cubicBezTo>
                      <a:cubicBezTo>
                        <a:pt x="10610" y="46644"/>
                        <a:pt x="0" y="36043"/>
                        <a:pt x="0" y="23322"/>
                      </a:cubicBezTo>
                      <a:cubicBezTo>
                        <a:pt x="0" y="10601"/>
                        <a:pt x="10610" y="0"/>
                        <a:pt x="23343" y="0"/>
                      </a:cubicBezTo>
                      <a:cubicBezTo>
                        <a:pt x="36075" y="0"/>
                        <a:pt x="46685" y="10601"/>
                        <a:pt x="46685" y="23322"/>
                      </a:cubicBezTo>
                      <a:close/>
                    </a:path>
                  </a:pathLst>
                </a:custGeom>
                <a:solidFill>
                  <a:srgbClr val="B6E1F8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118" name="Forma libre 117">
                  <a:extLst>
                    <a:ext uri="{FF2B5EF4-FFF2-40B4-BE49-F238E27FC236}">
                      <a16:creationId xmlns:a16="http://schemas.microsoft.com/office/drawing/2014/main" id="{2731BF8C-A5C1-BB51-06EA-2C09B65E6272}"/>
                    </a:ext>
                  </a:extLst>
                </p:cNvPr>
                <p:cNvSpPr/>
                <p:nvPr/>
              </p:nvSpPr>
              <p:spPr>
                <a:xfrm>
                  <a:off x="6318465" y="1338624"/>
                  <a:ext cx="46685" cy="46644"/>
                </a:xfrm>
                <a:custGeom>
                  <a:avLst/>
                  <a:gdLst>
                    <a:gd name="connsiteX0" fmla="*/ 46686 w 46685"/>
                    <a:gd name="connsiteY0" fmla="*/ 23322 h 46644"/>
                    <a:gd name="connsiteX1" fmla="*/ 23343 w 46685"/>
                    <a:gd name="connsiteY1" fmla="*/ 46644 h 46644"/>
                    <a:gd name="connsiteX2" fmla="*/ 0 w 46685"/>
                    <a:gd name="connsiteY2" fmla="*/ 23322 h 46644"/>
                    <a:gd name="connsiteX3" fmla="*/ 23343 w 46685"/>
                    <a:gd name="connsiteY3" fmla="*/ 0 h 46644"/>
                    <a:gd name="connsiteX4" fmla="*/ 46686 w 46685"/>
                    <a:gd name="connsiteY4" fmla="*/ 23322 h 46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85" h="46644">
                      <a:moveTo>
                        <a:pt x="46686" y="23322"/>
                      </a:moveTo>
                      <a:cubicBezTo>
                        <a:pt x="46686" y="36043"/>
                        <a:pt x="36075" y="46644"/>
                        <a:pt x="23343" y="46644"/>
                      </a:cubicBezTo>
                      <a:cubicBezTo>
                        <a:pt x="10610" y="46644"/>
                        <a:pt x="0" y="36043"/>
                        <a:pt x="0" y="23322"/>
                      </a:cubicBezTo>
                      <a:cubicBezTo>
                        <a:pt x="0" y="10601"/>
                        <a:pt x="10610" y="0"/>
                        <a:pt x="23343" y="0"/>
                      </a:cubicBezTo>
                      <a:cubicBezTo>
                        <a:pt x="36075" y="0"/>
                        <a:pt x="46686" y="10601"/>
                        <a:pt x="46686" y="23322"/>
                      </a:cubicBezTo>
                      <a:close/>
                    </a:path>
                  </a:pathLst>
                </a:custGeom>
                <a:solidFill>
                  <a:srgbClr val="6D4C98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  <p:sp>
              <p:nvSpPr>
                <p:cNvPr id="119" name="Forma libre 118">
                  <a:extLst>
                    <a:ext uri="{FF2B5EF4-FFF2-40B4-BE49-F238E27FC236}">
                      <a16:creationId xmlns:a16="http://schemas.microsoft.com/office/drawing/2014/main" id="{059FFC72-C987-6DF0-3AC2-A6513AA3A43E}"/>
                    </a:ext>
                  </a:extLst>
                </p:cNvPr>
                <p:cNvSpPr/>
                <p:nvPr/>
              </p:nvSpPr>
              <p:spPr>
                <a:xfrm>
                  <a:off x="6382127" y="1338624"/>
                  <a:ext cx="46685" cy="46644"/>
                </a:xfrm>
                <a:custGeom>
                  <a:avLst/>
                  <a:gdLst>
                    <a:gd name="connsiteX0" fmla="*/ 46686 w 46685"/>
                    <a:gd name="connsiteY0" fmla="*/ 23322 h 46644"/>
                    <a:gd name="connsiteX1" fmla="*/ 23343 w 46685"/>
                    <a:gd name="connsiteY1" fmla="*/ 46644 h 46644"/>
                    <a:gd name="connsiteX2" fmla="*/ 0 w 46685"/>
                    <a:gd name="connsiteY2" fmla="*/ 23322 h 46644"/>
                    <a:gd name="connsiteX3" fmla="*/ 23343 w 46685"/>
                    <a:gd name="connsiteY3" fmla="*/ 0 h 46644"/>
                    <a:gd name="connsiteX4" fmla="*/ 46686 w 46685"/>
                    <a:gd name="connsiteY4" fmla="*/ 23322 h 46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85" h="46644">
                      <a:moveTo>
                        <a:pt x="46686" y="23322"/>
                      </a:moveTo>
                      <a:cubicBezTo>
                        <a:pt x="46686" y="36043"/>
                        <a:pt x="36075" y="46644"/>
                        <a:pt x="23343" y="46644"/>
                      </a:cubicBezTo>
                      <a:cubicBezTo>
                        <a:pt x="10610" y="46644"/>
                        <a:pt x="0" y="36043"/>
                        <a:pt x="0" y="23322"/>
                      </a:cubicBezTo>
                      <a:cubicBezTo>
                        <a:pt x="0" y="10601"/>
                        <a:pt x="10610" y="0"/>
                        <a:pt x="23343" y="0"/>
                      </a:cubicBezTo>
                      <a:cubicBezTo>
                        <a:pt x="36075" y="0"/>
                        <a:pt x="46686" y="10601"/>
                        <a:pt x="46686" y="23322"/>
                      </a:cubicBezTo>
                      <a:close/>
                    </a:path>
                  </a:pathLst>
                </a:custGeom>
                <a:solidFill>
                  <a:srgbClr val="733A7E"/>
                </a:solidFill>
                <a:ln w="105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L"/>
                </a:p>
              </p:txBody>
            </p:sp>
          </p:grpSp>
          <p:grpSp>
            <p:nvGrpSpPr>
              <p:cNvPr id="120" name="Gráfico 4">
                <a:extLst>
                  <a:ext uri="{FF2B5EF4-FFF2-40B4-BE49-F238E27FC236}">
                    <a16:creationId xmlns:a16="http://schemas.microsoft.com/office/drawing/2014/main" id="{DACFBF7B-17EB-1BF8-7E5A-1740CBAA804C}"/>
                  </a:ext>
                </a:extLst>
              </p:cNvPr>
              <p:cNvGrpSpPr/>
              <p:nvPr/>
            </p:nvGrpSpPr>
            <p:grpSpPr>
              <a:xfrm>
                <a:off x="5268041" y="1488097"/>
                <a:ext cx="1100292" cy="624395"/>
                <a:chOff x="5268041" y="1488097"/>
                <a:chExt cx="1100292" cy="624395"/>
              </a:xfrm>
            </p:grpSpPr>
            <p:grpSp>
              <p:nvGrpSpPr>
                <p:cNvPr id="121" name="Gráfico 4">
                  <a:extLst>
                    <a:ext uri="{FF2B5EF4-FFF2-40B4-BE49-F238E27FC236}">
                      <a16:creationId xmlns:a16="http://schemas.microsoft.com/office/drawing/2014/main" id="{EF44B2B3-118A-29D5-8094-079B8B74BB51}"/>
                    </a:ext>
                  </a:extLst>
                </p:cNvPr>
                <p:cNvGrpSpPr/>
                <p:nvPr/>
              </p:nvGrpSpPr>
              <p:grpSpPr>
                <a:xfrm>
                  <a:off x="5268041" y="1514600"/>
                  <a:ext cx="1100292" cy="597893"/>
                  <a:chOff x="5268041" y="1514600"/>
                  <a:chExt cx="1100292" cy="597893"/>
                </a:xfrm>
                <a:solidFill>
                  <a:srgbClr val="FFFFFF"/>
                </a:solidFill>
              </p:grpSpPr>
              <p:sp>
                <p:nvSpPr>
                  <p:cNvPr id="122" name="Forma libre 121">
                    <a:extLst>
                      <a:ext uri="{FF2B5EF4-FFF2-40B4-BE49-F238E27FC236}">
                        <a16:creationId xmlns:a16="http://schemas.microsoft.com/office/drawing/2014/main" id="{F6F4FC04-AB17-CB2A-8487-B199BE23F255}"/>
                      </a:ext>
                    </a:extLst>
                  </p:cNvPr>
                  <p:cNvSpPr/>
                  <p:nvPr/>
                </p:nvSpPr>
                <p:spPr>
                  <a:xfrm>
                    <a:off x="5640464" y="1514600"/>
                    <a:ext cx="711953" cy="29682"/>
                  </a:xfrm>
                  <a:custGeom>
                    <a:avLst/>
                    <a:gdLst>
                      <a:gd name="connsiteX0" fmla="*/ 711954 w 711953"/>
                      <a:gd name="connsiteY0" fmla="*/ 14841 h 29682"/>
                      <a:gd name="connsiteX1" fmla="*/ 697100 w 711953"/>
                      <a:gd name="connsiteY1" fmla="*/ 29683 h 29682"/>
                      <a:gd name="connsiteX2" fmla="*/ 14854 w 711953"/>
                      <a:gd name="connsiteY2" fmla="*/ 29683 h 29682"/>
                      <a:gd name="connsiteX3" fmla="*/ 0 w 711953"/>
                      <a:gd name="connsiteY3" fmla="*/ 14841 h 29682"/>
                      <a:gd name="connsiteX4" fmla="*/ 0 w 711953"/>
                      <a:gd name="connsiteY4" fmla="*/ 14841 h 29682"/>
                      <a:gd name="connsiteX5" fmla="*/ 14854 w 711953"/>
                      <a:gd name="connsiteY5" fmla="*/ 0 h 29682"/>
                      <a:gd name="connsiteX6" fmla="*/ 697100 w 711953"/>
                      <a:gd name="connsiteY6" fmla="*/ 0 h 29682"/>
                      <a:gd name="connsiteX7" fmla="*/ 711954 w 711953"/>
                      <a:gd name="connsiteY7" fmla="*/ 14841 h 29682"/>
                      <a:gd name="connsiteX8" fmla="*/ 711954 w 711953"/>
                      <a:gd name="connsiteY8" fmla="*/ 14841 h 29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11953" h="29682">
                        <a:moveTo>
                          <a:pt x="711954" y="14841"/>
                        </a:moveTo>
                        <a:cubicBezTo>
                          <a:pt x="711954" y="23322"/>
                          <a:pt x="705588" y="29683"/>
                          <a:pt x="697100" y="29683"/>
                        </a:cubicBezTo>
                        <a:lnTo>
                          <a:pt x="14854" y="29683"/>
                        </a:lnTo>
                        <a:cubicBezTo>
                          <a:pt x="6366" y="29683"/>
                          <a:pt x="0" y="23322"/>
                          <a:pt x="0" y="14841"/>
                        </a:cubicBezTo>
                        <a:lnTo>
                          <a:pt x="0" y="14841"/>
                        </a:lnTo>
                        <a:cubicBezTo>
                          <a:pt x="0" y="6361"/>
                          <a:pt x="6366" y="0"/>
                          <a:pt x="14854" y="0"/>
                        </a:cubicBezTo>
                        <a:lnTo>
                          <a:pt x="697100" y="0"/>
                        </a:lnTo>
                        <a:cubicBezTo>
                          <a:pt x="704527" y="0"/>
                          <a:pt x="711954" y="7421"/>
                          <a:pt x="711954" y="14841"/>
                        </a:cubicBezTo>
                        <a:lnTo>
                          <a:pt x="711954" y="1484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059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CL"/>
                  </a:p>
                </p:txBody>
              </p:sp>
              <p:sp>
                <p:nvSpPr>
                  <p:cNvPr id="123" name="Forma libre 122">
                    <a:extLst>
                      <a:ext uri="{FF2B5EF4-FFF2-40B4-BE49-F238E27FC236}">
                        <a16:creationId xmlns:a16="http://schemas.microsoft.com/office/drawing/2014/main" id="{F5806431-A18F-ABE5-2CBE-75F062AA7EBC}"/>
                      </a:ext>
                    </a:extLst>
                  </p:cNvPr>
                  <p:cNvSpPr/>
                  <p:nvPr/>
                </p:nvSpPr>
                <p:spPr>
                  <a:xfrm>
                    <a:off x="5640464" y="1596227"/>
                    <a:ext cx="711953" cy="29682"/>
                  </a:xfrm>
                  <a:custGeom>
                    <a:avLst/>
                    <a:gdLst>
                      <a:gd name="connsiteX0" fmla="*/ 711954 w 711953"/>
                      <a:gd name="connsiteY0" fmla="*/ 14841 h 29682"/>
                      <a:gd name="connsiteX1" fmla="*/ 697100 w 711953"/>
                      <a:gd name="connsiteY1" fmla="*/ 29683 h 29682"/>
                      <a:gd name="connsiteX2" fmla="*/ 14854 w 711953"/>
                      <a:gd name="connsiteY2" fmla="*/ 29683 h 29682"/>
                      <a:gd name="connsiteX3" fmla="*/ 0 w 711953"/>
                      <a:gd name="connsiteY3" fmla="*/ 14841 h 29682"/>
                      <a:gd name="connsiteX4" fmla="*/ 0 w 711953"/>
                      <a:gd name="connsiteY4" fmla="*/ 14841 h 29682"/>
                      <a:gd name="connsiteX5" fmla="*/ 14854 w 711953"/>
                      <a:gd name="connsiteY5" fmla="*/ 0 h 29682"/>
                      <a:gd name="connsiteX6" fmla="*/ 697100 w 711953"/>
                      <a:gd name="connsiteY6" fmla="*/ 0 h 29682"/>
                      <a:gd name="connsiteX7" fmla="*/ 711954 w 711953"/>
                      <a:gd name="connsiteY7" fmla="*/ 14841 h 29682"/>
                      <a:gd name="connsiteX8" fmla="*/ 711954 w 711953"/>
                      <a:gd name="connsiteY8" fmla="*/ 14841 h 29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11953" h="29682">
                        <a:moveTo>
                          <a:pt x="711954" y="14841"/>
                        </a:moveTo>
                        <a:cubicBezTo>
                          <a:pt x="711954" y="23322"/>
                          <a:pt x="705588" y="29683"/>
                          <a:pt x="697100" y="29683"/>
                        </a:cubicBezTo>
                        <a:lnTo>
                          <a:pt x="14854" y="29683"/>
                        </a:lnTo>
                        <a:cubicBezTo>
                          <a:pt x="6366" y="29683"/>
                          <a:pt x="0" y="23322"/>
                          <a:pt x="0" y="14841"/>
                        </a:cubicBezTo>
                        <a:lnTo>
                          <a:pt x="0" y="14841"/>
                        </a:lnTo>
                        <a:cubicBezTo>
                          <a:pt x="0" y="6361"/>
                          <a:pt x="6366" y="0"/>
                          <a:pt x="14854" y="0"/>
                        </a:cubicBezTo>
                        <a:lnTo>
                          <a:pt x="697100" y="0"/>
                        </a:lnTo>
                        <a:cubicBezTo>
                          <a:pt x="704527" y="0"/>
                          <a:pt x="711954" y="6361"/>
                          <a:pt x="711954" y="14841"/>
                        </a:cubicBezTo>
                        <a:lnTo>
                          <a:pt x="711954" y="1484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059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CL"/>
                  </a:p>
                </p:txBody>
              </p:sp>
              <p:sp>
                <p:nvSpPr>
                  <p:cNvPr id="124" name="Forma libre 123">
                    <a:extLst>
                      <a:ext uri="{FF2B5EF4-FFF2-40B4-BE49-F238E27FC236}">
                        <a16:creationId xmlns:a16="http://schemas.microsoft.com/office/drawing/2014/main" id="{5CFA67EE-765D-C1F9-2550-050559113275}"/>
                      </a:ext>
                    </a:extLst>
                  </p:cNvPr>
                  <p:cNvSpPr/>
                  <p:nvPr/>
                </p:nvSpPr>
                <p:spPr>
                  <a:xfrm>
                    <a:off x="5640464" y="1677854"/>
                    <a:ext cx="711953" cy="29682"/>
                  </a:xfrm>
                  <a:custGeom>
                    <a:avLst/>
                    <a:gdLst>
                      <a:gd name="connsiteX0" fmla="*/ 711954 w 711953"/>
                      <a:gd name="connsiteY0" fmla="*/ 14841 h 29682"/>
                      <a:gd name="connsiteX1" fmla="*/ 697100 w 711953"/>
                      <a:gd name="connsiteY1" fmla="*/ 29683 h 29682"/>
                      <a:gd name="connsiteX2" fmla="*/ 14854 w 711953"/>
                      <a:gd name="connsiteY2" fmla="*/ 29683 h 29682"/>
                      <a:gd name="connsiteX3" fmla="*/ 0 w 711953"/>
                      <a:gd name="connsiteY3" fmla="*/ 14841 h 29682"/>
                      <a:gd name="connsiteX4" fmla="*/ 0 w 711953"/>
                      <a:gd name="connsiteY4" fmla="*/ 14841 h 29682"/>
                      <a:gd name="connsiteX5" fmla="*/ 14854 w 711953"/>
                      <a:gd name="connsiteY5" fmla="*/ 0 h 29682"/>
                      <a:gd name="connsiteX6" fmla="*/ 697100 w 711953"/>
                      <a:gd name="connsiteY6" fmla="*/ 0 h 29682"/>
                      <a:gd name="connsiteX7" fmla="*/ 711954 w 711953"/>
                      <a:gd name="connsiteY7" fmla="*/ 14841 h 29682"/>
                      <a:gd name="connsiteX8" fmla="*/ 711954 w 711953"/>
                      <a:gd name="connsiteY8" fmla="*/ 14841 h 29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11953" h="29682">
                        <a:moveTo>
                          <a:pt x="711954" y="14841"/>
                        </a:moveTo>
                        <a:cubicBezTo>
                          <a:pt x="711954" y="23322"/>
                          <a:pt x="705588" y="29683"/>
                          <a:pt x="697100" y="29683"/>
                        </a:cubicBezTo>
                        <a:lnTo>
                          <a:pt x="14854" y="29683"/>
                        </a:lnTo>
                        <a:cubicBezTo>
                          <a:pt x="6366" y="29683"/>
                          <a:pt x="0" y="23322"/>
                          <a:pt x="0" y="14841"/>
                        </a:cubicBezTo>
                        <a:lnTo>
                          <a:pt x="0" y="14841"/>
                        </a:lnTo>
                        <a:cubicBezTo>
                          <a:pt x="0" y="6361"/>
                          <a:pt x="6366" y="0"/>
                          <a:pt x="14854" y="0"/>
                        </a:cubicBezTo>
                        <a:lnTo>
                          <a:pt x="697100" y="0"/>
                        </a:lnTo>
                        <a:cubicBezTo>
                          <a:pt x="704527" y="0"/>
                          <a:pt x="711954" y="6361"/>
                          <a:pt x="711954" y="14841"/>
                        </a:cubicBezTo>
                        <a:lnTo>
                          <a:pt x="711954" y="1484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059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CL"/>
                  </a:p>
                </p:txBody>
              </p:sp>
              <p:sp>
                <p:nvSpPr>
                  <p:cNvPr id="125" name="Forma libre 124">
                    <a:extLst>
                      <a:ext uri="{FF2B5EF4-FFF2-40B4-BE49-F238E27FC236}">
                        <a16:creationId xmlns:a16="http://schemas.microsoft.com/office/drawing/2014/main" id="{DC5FF79D-CFD9-1AFE-9ED0-236EF5D53C83}"/>
                      </a:ext>
                    </a:extLst>
                  </p:cNvPr>
                  <p:cNvSpPr/>
                  <p:nvPr/>
                </p:nvSpPr>
                <p:spPr>
                  <a:xfrm>
                    <a:off x="5640464" y="1759481"/>
                    <a:ext cx="326798" cy="29682"/>
                  </a:xfrm>
                  <a:custGeom>
                    <a:avLst/>
                    <a:gdLst>
                      <a:gd name="connsiteX0" fmla="*/ 326799 w 326798"/>
                      <a:gd name="connsiteY0" fmla="*/ 14841 h 29682"/>
                      <a:gd name="connsiteX1" fmla="*/ 311944 w 326798"/>
                      <a:gd name="connsiteY1" fmla="*/ 29683 h 29682"/>
                      <a:gd name="connsiteX2" fmla="*/ 14854 w 326798"/>
                      <a:gd name="connsiteY2" fmla="*/ 29683 h 29682"/>
                      <a:gd name="connsiteX3" fmla="*/ 0 w 326798"/>
                      <a:gd name="connsiteY3" fmla="*/ 14841 h 29682"/>
                      <a:gd name="connsiteX4" fmla="*/ 0 w 326798"/>
                      <a:gd name="connsiteY4" fmla="*/ 14841 h 29682"/>
                      <a:gd name="connsiteX5" fmla="*/ 14854 w 326798"/>
                      <a:gd name="connsiteY5" fmla="*/ 0 h 29682"/>
                      <a:gd name="connsiteX6" fmla="*/ 311944 w 326798"/>
                      <a:gd name="connsiteY6" fmla="*/ 0 h 29682"/>
                      <a:gd name="connsiteX7" fmla="*/ 326799 w 326798"/>
                      <a:gd name="connsiteY7" fmla="*/ 14841 h 29682"/>
                      <a:gd name="connsiteX8" fmla="*/ 326799 w 326798"/>
                      <a:gd name="connsiteY8" fmla="*/ 14841 h 29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26798" h="29682">
                        <a:moveTo>
                          <a:pt x="326799" y="14841"/>
                        </a:moveTo>
                        <a:cubicBezTo>
                          <a:pt x="326799" y="23322"/>
                          <a:pt x="320432" y="29683"/>
                          <a:pt x="311944" y="29683"/>
                        </a:cubicBezTo>
                        <a:lnTo>
                          <a:pt x="14854" y="29683"/>
                        </a:lnTo>
                        <a:cubicBezTo>
                          <a:pt x="6366" y="29683"/>
                          <a:pt x="0" y="23322"/>
                          <a:pt x="0" y="14841"/>
                        </a:cubicBezTo>
                        <a:lnTo>
                          <a:pt x="0" y="14841"/>
                        </a:lnTo>
                        <a:cubicBezTo>
                          <a:pt x="0" y="6361"/>
                          <a:pt x="6366" y="0"/>
                          <a:pt x="14854" y="0"/>
                        </a:cubicBezTo>
                        <a:lnTo>
                          <a:pt x="311944" y="0"/>
                        </a:lnTo>
                        <a:cubicBezTo>
                          <a:pt x="320432" y="0"/>
                          <a:pt x="326799" y="6361"/>
                          <a:pt x="326799" y="14841"/>
                        </a:cubicBezTo>
                        <a:lnTo>
                          <a:pt x="326799" y="1484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059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CL"/>
                  </a:p>
                </p:txBody>
              </p:sp>
              <p:sp>
                <p:nvSpPr>
                  <p:cNvPr id="126" name="Forma libre 125">
                    <a:extLst>
                      <a:ext uri="{FF2B5EF4-FFF2-40B4-BE49-F238E27FC236}">
                        <a16:creationId xmlns:a16="http://schemas.microsoft.com/office/drawing/2014/main" id="{B7310C6E-37B1-3742-79E7-497C50DC6B3E}"/>
                      </a:ext>
                    </a:extLst>
                  </p:cNvPr>
                  <p:cNvSpPr/>
                  <p:nvPr/>
                </p:nvSpPr>
                <p:spPr>
                  <a:xfrm>
                    <a:off x="5268041" y="1838988"/>
                    <a:ext cx="721503" cy="29682"/>
                  </a:xfrm>
                  <a:custGeom>
                    <a:avLst/>
                    <a:gdLst>
                      <a:gd name="connsiteX0" fmla="*/ 721503 w 721503"/>
                      <a:gd name="connsiteY0" fmla="*/ 14841 h 29682"/>
                      <a:gd name="connsiteX1" fmla="*/ 706649 w 721503"/>
                      <a:gd name="connsiteY1" fmla="*/ 29683 h 29682"/>
                      <a:gd name="connsiteX2" fmla="*/ 14854 w 721503"/>
                      <a:gd name="connsiteY2" fmla="*/ 29683 h 29682"/>
                      <a:gd name="connsiteX3" fmla="*/ 0 w 721503"/>
                      <a:gd name="connsiteY3" fmla="*/ 14841 h 29682"/>
                      <a:gd name="connsiteX4" fmla="*/ 0 w 721503"/>
                      <a:gd name="connsiteY4" fmla="*/ 14841 h 29682"/>
                      <a:gd name="connsiteX5" fmla="*/ 14854 w 721503"/>
                      <a:gd name="connsiteY5" fmla="*/ 0 h 29682"/>
                      <a:gd name="connsiteX6" fmla="*/ 706649 w 721503"/>
                      <a:gd name="connsiteY6" fmla="*/ 0 h 29682"/>
                      <a:gd name="connsiteX7" fmla="*/ 721503 w 721503"/>
                      <a:gd name="connsiteY7" fmla="*/ 14841 h 29682"/>
                      <a:gd name="connsiteX8" fmla="*/ 721503 w 721503"/>
                      <a:gd name="connsiteY8" fmla="*/ 14841 h 29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21503" h="29682">
                        <a:moveTo>
                          <a:pt x="721503" y="14841"/>
                        </a:moveTo>
                        <a:cubicBezTo>
                          <a:pt x="721503" y="23322"/>
                          <a:pt x="715137" y="29683"/>
                          <a:pt x="706649" y="29683"/>
                        </a:cubicBezTo>
                        <a:lnTo>
                          <a:pt x="14854" y="29683"/>
                        </a:lnTo>
                        <a:cubicBezTo>
                          <a:pt x="6366" y="29683"/>
                          <a:pt x="0" y="23322"/>
                          <a:pt x="0" y="14841"/>
                        </a:cubicBezTo>
                        <a:lnTo>
                          <a:pt x="0" y="14841"/>
                        </a:lnTo>
                        <a:cubicBezTo>
                          <a:pt x="0" y="6361"/>
                          <a:pt x="6366" y="0"/>
                          <a:pt x="14854" y="0"/>
                        </a:cubicBezTo>
                        <a:lnTo>
                          <a:pt x="706649" y="0"/>
                        </a:lnTo>
                        <a:cubicBezTo>
                          <a:pt x="714076" y="0"/>
                          <a:pt x="721503" y="6361"/>
                          <a:pt x="721503" y="14841"/>
                        </a:cubicBezTo>
                        <a:lnTo>
                          <a:pt x="721503" y="1484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059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CL"/>
                  </a:p>
                </p:txBody>
              </p:sp>
              <p:sp>
                <p:nvSpPr>
                  <p:cNvPr id="127" name="Forma libre 126">
                    <a:extLst>
                      <a:ext uri="{FF2B5EF4-FFF2-40B4-BE49-F238E27FC236}">
                        <a16:creationId xmlns:a16="http://schemas.microsoft.com/office/drawing/2014/main" id="{1F8F9E06-E652-2E43-9BDB-C8C6AB947696}"/>
                      </a:ext>
                    </a:extLst>
                  </p:cNvPr>
                  <p:cNvSpPr/>
                  <p:nvPr/>
                </p:nvSpPr>
                <p:spPr>
                  <a:xfrm>
                    <a:off x="5268041" y="1919556"/>
                    <a:ext cx="721503" cy="29682"/>
                  </a:xfrm>
                  <a:custGeom>
                    <a:avLst/>
                    <a:gdLst>
                      <a:gd name="connsiteX0" fmla="*/ 721503 w 721503"/>
                      <a:gd name="connsiteY0" fmla="*/ 14841 h 29682"/>
                      <a:gd name="connsiteX1" fmla="*/ 706649 w 721503"/>
                      <a:gd name="connsiteY1" fmla="*/ 29683 h 29682"/>
                      <a:gd name="connsiteX2" fmla="*/ 14854 w 721503"/>
                      <a:gd name="connsiteY2" fmla="*/ 29683 h 29682"/>
                      <a:gd name="connsiteX3" fmla="*/ 0 w 721503"/>
                      <a:gd name="connsiteY3" fmla="*/ 14841 h 29682"/>
                      <a:gd name="connsiteX4" fmla="*/ 0 w 721503"/>
                      <a:gd name="connsiteY4" fmla="*/ 14841 h 29682"/>
                      <a:gd name="connsiteX5" fmla="*/ 14854 w 721503"/>
                      <a:gd name="connsiteY5" fmla="*/ 0 h 29682"/>
                      <a:gd name="connsiteX6" fmla="*/ 706649 w 721503"/>
                      <a:gd name="connsiteY6" fmla="*/ 0 h 29682"/>
                      <a:gd name="connsiteX7" fmla="*/ 721503 w 721503"/>
                      <a:gd name="connsiteY7" fmla="*/ 14841 h 29682"/>
                      <a:gd name="connsiteX8" fmla="*/ 721503 w 721503"/>
                      <a:gd name="connsiteY8" fmla="*/ 14841 h 29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21503" h="29682">
                        <a:moveTo>
                          <a:pt x="721503" y="14841"/>
                        </a:moveTo>
                        <a:cubicBezTo>
                          <a:pt x="721503" y="23322"/>
                          <a:pt x="715137" y="29683"/>
                          <a:pt x="706649" y="29683"/>
                        </a:cubicBezTo>
                        <a:lnTo>
                          <a:pt x="14854" y="29683"/>
                        </a:lnTo>
                        <a:cubicBezTo>
                          <a:pt x="6366" y="29683"/>
                          <a:pt x="0" y="23322"/>
                          <a:pt x="0" y="14841"/>
                        </a:cubicBezTo>
                        <a:lnTo>
                          <a:pt x="0" y="14841"/>
                        </a:lnTo>
                        <a:cubicBezTo>
                          <a:pt x="0" y="6361"/>
                          <a:pt x="6366" y="0"/>
                          <a:pt x="14854" y="0"/>
                        </a:cubicBezTo>
                        <a:lnTo>
                          <a:pt x="706649" y="0"/>
                        </a:lnTo>
                        <a:cubicBezTo>
                          <a:pt x="714076" y="1060"/>
                          <a:pt x="721503" y="7421"/>
                          <a:pt x="721503" y="14841"/>
                        </a:cubicBezTo>
                        <a:lnTo>
                          <a:pt x="721503" y="1484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059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CL"/>
                  </a:p>
                </p:txBody>
              </p:sp>
              <p:sp>
                <p:nvSpPr>
                  <p:cNvPr id="128" name="Forma libre 127">
                    <a:extLst>
                      <a:ext uri="{FF2B5EF4-FFF2-40B4-BE49-F238E27FC236}">
                        <a16:creationId xmlns:a16="http://schemas.microsoft.com/office/drawing/2014/main" id="{4EBD8E07-627D-C7B9-1EF6-A5DE6D43E773}"/>
                      </a:ext>
                    </a:extLst>
                  </p:cNvPr>
                  <p:cNvSpPr/>
                  <p:nvPr/>
                </p:nvSpPr>
                <p:spPr>
                  <a:xfrm>
                    <a:off x="5268041" y="2001183"/>
                    <a:ext cx="721503" cy="29682"/>
                  </a:xfrm>
                  <a:custGeom>
                    <a:avLst/>
                    <a:gdLst>
                      <a:gd name="connsiteX0" fmla="*/ 721503 w 721503"/>
                      <a:gd name="connsiteY0" fmla="*/ 14841 h 29682"/>
                      <a:gd name="connsiteX1" fmla="*/ 706649 w 721503"/>
                      <a:gd name="connsiteY1" fmla="*/ 29683 h 29682"/>
                      <a:gd name="connsiteX2" fmla="*/ 14854 w 721503"/>
                      <a:gd name="connsiteY2" fmla="*/ 29683 h 29682"/>
                      <a:gd name="connsiteX3" fmla="*/ 0 w 721503"/>
                      <a:gd name="connsiteY3" fmla="*/ 14841 h 29682"/>
                      <a:gd name="connsiteX4" fmla="*/ 0 w 721503"/>
                      <a:gd name="connsiteY4" fmla="*/ 14841 h 29682"/>
                      <a:gd name="connsiteX5" fmla="*/ 14854 w 721503"/>
                      <a:gd name="connsiteY5" fmla="*/ 0 h 29682"/>
                      <a:gd name="connsiteX6" fmla="*/ 706649 w 721503"/>
                      <a:gd name="connsiteY6" fmla="*/ 0 h 29682"/>
                      <a:gd name="connsiteX7" fmla="*/ 721503 w 721503"/>
                      <a:gd name="connsiteY7" fmla="*/ 14841 h 29682"/>
                      <a:gd name="connsiteX8" fmla="*/ 721503 w 721503"/>
                      <a:gd name="connsiteY8" fmla="*/ 14841 h 29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21503" h="29682">
                        <a:moveTo>
                          <a:pt x="721503" y="14841"/>
                        </a:moveTo>
                        <a:cubicBezTo>
                          <a:pt x="721503" y="23322"/>
                          <a:pt x="715137" y="29683"/>
                          <a:pt x="706649" y="29683"/>
                        </a:cubicBezTo>
                        <a:lnTo>
                          <a:pt x="14854" y="29683"/>
                        </a:lnTo>
                        <a:cubicBezTo>
                          <a:pt x="6366" y="29683"/>
                          <a:pt x="0" y="23322"/>
                          <a:pt x="0" y="14841"/>
                        </a:cubicBezTo>
                        <a:lnTo>
                          <a:pt x="0" y="14841"/>
                        </a:lnTo>
                        <a:cubicBezTo>
                          <a:pt x="0" y="6361"/>
                          <a:pt x="6366" y="0"/>
                          <a:pt x="14854" y="0"/>
                        </a:cubicBezTo>
                        <a:lnTo>
                          <a:pt x="706649" y="0"/>
                        </a:lnTo>
                        <a:cubicBezTo>
                          <a:pt x="714076" y="0"/>
                          <a:pt x="721503" y="7421"/>
                          <a:pt x="721503" y="14841"/>
                        </a:cubicBezTo>
                        <a:lnTo>
                          <a:pt x="721503" y="1484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059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CL"/>
                  </a:p>
                </p:txBody>
              </p:sp>
              <p:sp>
                <p:nvSpPr>
                  <p:cNvPr id="129" name="Forma libre 128">
                    <a:extLst>
                      <a:ext uri="{FF2B5EF4-FFF2-40B4-BE49-F238E27FC236}">
                        <a16:creationId xmlns:a16="http://schemas.microsoft.com/office/drawing/2014/main" id="{CA40A43F-0BBB-67CC-B124-5B1E84BE9B0F}"/>
                      </a:ext>
                    </a:extLst>
                  </p:cNvPr>
                  <p:cNvSpPr/>
                  <p:nvPr/>
                </p:nvSpPr>
                <p:spPr>
                  <a:xfrm>
                    <a:off x="5268041" y="2082810"/>
                    <a:ext cx="607972" cy="29682"/>
                  </a:xfrm>
                  <a:custGeom>
                    <a:avLst/>
                    <a:gdLst>
                      <a:gd name="connsiteX0" fmla="*/ 607973 w 607972"/>
                      <a:gd name="connsiteY0" fmla="*/ 14841 h 29682"/>
                      <a:gd name="connsiteX1" fmla="*/ 593118 w 607972"/>
                      <a:gd name="connsiteY1" fmla="*/ 29683 h 29682"/>
                      <a:gd name="connsiteX2" fmla="*/ 14854 w 607972"/>
                      <a:gd name="connsiteY2" fmla="*/ 29683 h 29682"/>
                      <a:gd name="connsiteX3" fmla="*/ 0 w 607972"/>
                      <a:gd name="connsiteY3" fmla="*/ 14841 h 29682"/>
                      <a:gd name="connsiteX4" fmla="*/ 0 w 607972"/>
                      <a:gd name="connsiteY4" fmla="*/ 14841 h 29682"/>
                      <a:gd name="connsiteX5" fmla="*/ 14854 w 607972"/>
                      <a:gd name="connsiteY5" fmla="*/ 0 h 29682"/>
                      <a:gd name="connsiteX6" fmla="*/ 593118 w 607972"/>
                      <a:gd name="connsiteY6" fmla="*/ 0 h 29682"/>
                      <a:gd name="connsiteX7" fmla="*/ 607973 w 607972"/>
                      <a:gd name="connsiteY7" fmla="*/ 14841 h 29682"/>
                      <a:gd name="connsiteX8" fmla="*/ 607973 w 607972"/>
                      <a:gd name="connsiteY8" fmla="*/ 14841 h 29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07972" h="29682">
                        <a:moveTo>
                          <a:pt x="607973" y="14841"/>
                        </a:moveTo>
                        <a:cubicBezTo>
                          <a:pt x="607973" y="23322"/>
                          <a:pt x="601606" y="29683"/>
                          <a:pt x="593118" y="29683"/>
                        </a:cubicBezTo>
                        <a:lnTo>
                          <a:pt x="14854" y="29683"/>
                        </a:lnTo>
                        <a:cubicBezTo>
                          <a:pt x="6366" y="29683"/>
                          <a:pt x="0" y="23322"/>
                          <a:pt x="0" y="14841"/>
                        </a:cubicBezTo>
                        <a:lnTo>
                          <a:pt x="0" y="14841"/>
                        </a:lnTo>
                        <a:cubicBezTo>
                          <a:pt x="0" y="6361"/>
                          <a:pt x="6366" y="0"/>
                          <a:pt x="14854" y="0"/>
                        </a:cubicBezTo>
                        <a:lnTo>
                          <a:pt x="593118" y="0"/>
                        </a:lnTo>
                        <a:cubicBezTo>
                          <a:pt x="601606" y="0"/>
                          <a:pt x="607973" y="7421"/>
                          <a:pt x="607973" y="14841"/>
                        </a:cubicBezTo>
                        <a:lnTo>
                          <a:pt x="607973" y="1484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059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CL"/>
                  </a:p>
                </p:txBody>
              </p:sp>
              <p:sp>
                <p:nvSpPr>
                  <p:cNvPr id="130" name="Forma libre 129">
                    <a:extLst>
                      <a:ext uri="{FF2B5EF4-FFF2-40B4-BE49-F238E27FC236}">
                        <a16:creationId xmlns:a16="http://schemas.microsoft.com/office/drawing/2014/main" id="{03D41C0C-ACF1-D55B-C887-1217876EB100}"/>
                      </a:ext>
                    </a:extLst>
                  </p:cNvPr>
                  <p:cNvSpPr/>
                  <p:nvPr/>
                </p:nvSpPr>
                <p:spPr>
                  <a:xfrm>
                    <a:off x="6064878" y="1809306"/>
                    <a:ext cx="303455" cy="303186"/>
                  </a:xfrm>
                  <a:custGeom>
                    <a:avLst/>
                    <a:gdLst>
                      <a:gd name="connsiteX0" fmla="*/ 0 w 303455"/>
                      <a:gd name="connsiteY0" fmla="*/ 0 h 303186"/>
                      <a:gd name="connsiteX1" fmla="*/ 303456 w 303455"/>
                      <a:gd name="connsiteY1" fmla="*/ 0 h 303186"/>
                      <a:gd name="connsiteX2" fmla="*/ 303456 w 303455"/>
                      <a:gd name="connsiteY2" fmla="*/ 303187 h 303186"/>
                      <a:gd name="connsiteX3" fmla="*/ 0 w 303455"/>
                      <a:gd name="connsiteY3" fmla="*/ 303187 h 3031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455" h="303186">
                        <a:moveTo>
                          <a:pt x="0" y="0"/>
                        </a:moveTo>
                        <a:lnTo>
                          <a:pt x="303456" y="0"/>
                        </a:lnTo>
                        <a:lnTo>
                          <a:pt x="303456" y="303187"/>
                        </a:lnTo>
                        <a:lnTo>
                          <a:pt x="0" y="30318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059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CL"/>
                  </a:p>
                </p:txBody>
              </p:sp>
            </p:grpSp>
            <p:grpSp>
              <p:nvGrpSpPr>
                <p:cNvPr id="131" name="Gráfico 4">
                  <a:extLst>
                    <a:ext uri="{FF2B5EF4-FFF2-40B4-BE49-F238E27FC236}">
                      <a16:creationId xmlns:a16="http://schemas.microsoft.com/office/drawing/2014/main" id="{09075CCF-6209-5F54-702A-88E4D5E38BC3}"/>
                    </a:ext>
                  </a:extLst>
                </p:cNvPr>
                <p:cNvGrpSpPr/>
                <p:nvPr/>
              </p:nvGrpSpPr>
              <p:grpSpPr>
                <a:xfrm>
                  <a:off x="5276529" y="1488097"/>
                  <a:ext cx="309822" cy="332869"/>
                  <a:chOff x="5276529" y="1488097"/>
                  <a:chExt cx="309822" cy="332869"/>
                </a:xfrm>
              </p:grpSpPr>
              <p:sp>
                <p:nvSpPr>
                  <p:cNvPr id="132" name="Forma libre 131">
                    <a:extLst>
                      <a:ext uri="{FF2B5EF4-FFF2-40B4-BE49-F238E27FC236}">
                        <a16:creationId xmlns:a16="http://schemas.microsoft.com/office/drawing/2014/main" id="{FAF6057F-3C59-83A7-61C2-C3CBE908ED17}"/>
                      </a:ext>
                    </a:extLst>
                  </p:cNvPr>
                  <p:cNvSpPr/>
                  <p:nvPr/>
                </p:nvSpPr>
                <p:spPr>
                  <a:xfrm>
                    <a:off x="5276529" y="1488097"/>
                    <a:ext cx="309822" cy="309547"/>
                  </a:xfrm>
                  <a:custGeom>
                    <a:avLst/>
                    <a:gdLst>
                      <a:gd name="connsiteX0" fmla="*/ 309822 w 309822"/>
                      <a:gd name="connsiteY0" fmla="*/ 154774 h 309547"/>
                      <a:gd name="connsiteX1" fmla="*/ 154911 w 309822"/>
                      <a:gd name="connsiteY1" fmla="*/ 309548 h 309547"/>
                      <a:gd name="connsiteX2" fmla="*/ 0 w 309822"/>
                      <a:gd name="connsiteY2" fmla="*/ 154774 h 309547"/>
                      <a:gd name="connsiteX3" fmla="*/ 154911 w 309822"/>
                      <a:gd name="connsiteY3" fmla="*/ 0 h 309547"/>
                      <a:gd name="connsiteX4" fmla="*/ 309822 w 309822"/>
                      <a:gd name="connsiteY4" fmla="*/ 154774 h 309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822" h="309547">
                        <a:moveTo>
                          <a:pt x="309822" y="154774"/>
                        </a:moveTo>
                        <a:cubicBezTo>
                          <a:pt x="309822" y="240641"/>
                          <a:pt x="240855" y="309548"/>
                          <a:pt x="154911" y="309548"/>
                        </a:cubicBezTo>
                        <a:cubicBezTo>
                          <a:pt x="68967" y="309548"/>
                          <a:pt x="0" y="240641"/>
                          <a:pt x="0" y="154774"/>
                        </a:cubicBezTo>
                        <a:cubicBezTo>
                          <a:pt x="0" y="68906"/>
                          <a:pt x="68967" y="0"/>
                          <a:pt x="154911" y="0"/>
                        </a:cubicBezTo>
                        <a:cubicBezTo>
                          <a:pt x="239794" y="0"/>
                          <a:pt x="309822" y="68906"/>
                          <a:pt x="309822" y="15477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059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CL"/>
                  </a:p>
                </p:txBody>
              </p:sp>
              <p:grpSp>
                <p:nvGrpSpPr>
                  <p:cNvPr id="133" name="Gráfico 4">
                    <a:extLst>
                      <a:ext uri="{FF2B5EF4-FFF2-40B4-BE49-F238E27FC236}">
                        <a16:creationId xmlns:a16="http://schemas.microsoft.com/office/drawing/2014/main" id="{BE2D5A7F-902A-3413-3CA3-BCD862AA21ED}"/>
                      </a:ext>
                    </a:extLst>
                  </p:cNvPr>
                  <p:cNvGrpSpPr/>
                  <p:nvPr/>
                </p:nvGrpSpPr>
                <p:grpSpPr>
                  <a:xfrm>
                    <a:off x="5324159" y="1511393"/>
                    <a:ext cx="221872" cy="309573"/>
                    <a:chOff x="5324159" y="1511393"/>
                    <a:chExt cx="221872" cy="309573"/>
                  </a:xfrm>
                </p:grpSpPr>
                <p:sp>
                  <p:nvSpPr>
                    <p:cNvPr id="134" name="Forma libre 133">
                      <a:extLst>
                        <a:ext uri="{FF2B5EF4-FFF2-40B4-BE49-F238E27FC236}">
                          <a16:creationId xmlns:a16="http://schemas.microsoft.com/office/drawing/2014/main" id="{F896004F-EF13-FF4D-26BF-CFC7033EC0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51468" y="1516720"/>
                      <a:ext cx="56629" cy="262903"/>
                    </a:xfrm>
                    <a:custGeom>
                      <a:avLst/>
                      <a:gdLst>
                        <a:gd name="connsiteX0" fmla="*/ 44959 w 56629"/>
                        <a:gd name="connsiteY0" fmla="*/ 0 h 262903"/>
                        <a:gd name="connsiteX1" fmla="*/ 395 w 56629"/>
                        <a:gd name="connsiteY1" fmla="*/ 93288 h 262903"/>
                        <a:gd name="connsiteX2" fmla="*/ 395 w 56629"/>
                        <a:gd name="connsiteY2" fmla="*/ 262903 h 262903"/>
                        <a:gd name="connsiteX3" fmla="*/ 56630 w 56629"/>
                        <a:gd name="connsiteY3" fmla="*/ 262903 h 262903"/>
                        <a:gd name="connsiteX4" fmla="*/ 44959 w 56629"/>
                        <a:gd name="connsiteY4" fmla="*/ 0 h 2629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6629" h="262903">
                          <a:moveTo>
                            <a:pt x="44959" y="0"/>
                          </a:moveTo>
                          <a:cubicBezTo>
                            <a:pt x="44959" y="0"/>
                            <a:pt x="-4910" y="14841"/>
                            <a:pt x="395" y="93288"/>
                          </a:cubicBezTo>
                          <a:lnTo>
                            <a:pt x="395" y="262903"/>
                          </a:lnTo>
                          <a:lnTo>
                            <a:pt x="56630" y="262903"/>
                          </a:lnTo>
                          <a:lnTo>
                            <a:pt x="44959" y="0"/>
                          </a:lnTo>
                          <a:close/>
                        </a:path>
                      </a:pathLst>
                    </a:custGeom>
                    <a:solidFill>
                      <a:srgbClr val="6078BA"/>
                    </a:solidFill>
                    <a:ln w="1059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135" name="Forma libre 134">
                      <a:extLst>
                        <a:ext uri="{FF2B5EF4-FFF2-40B4-BE49-F238E27FC236}">
                          <a16:creationId xmlns:a16="http://schemas.microsoft.com/office/drawing/2014/main" id="{1AEDFC4C-E258-AEC3-CF5C-6AB8CD64BF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91121" y="1516414"/>
                      <a:ext cx="108592" cy="292892"/>
                    </a:xfrm>
                    <a:custGeom>
                      <a:avLst/>
                      <a:gdLst>
                        <a:gd name="connsiteX0" fmla="*/ 0 w 108592"/>
                        <a:gd name="connsiteY0" fmla="*/ 50131 h 292892"/>
                        <a:gd name="connsiteX1" fmla="*/ 0 w 108592"/>
                        <a:gd name="connsiteY1" fmla="*/ 292892 h 292892"/>
                        <a:gd name="connsiteX2" fmla="*/ 108225 w 108592"/>
                        <a:gd name="connsiteY2" fmla="*/ 292892 h 292892"/>
                        <a:gd name="connsiteX3" fmla="*/ 108225 w 108592"/>
                        <a:gd name="connsiteY3" fmla="*/ 89354 h 292892"/>
                        <a:gd name="connsiteX4" fmla="*/ 63662 w 108592"/>
                        <a:gd name="connsiteY4" fmla="*/ 1366 h 292892"/>
                        <a:gd name="connsiteX5" fmla="*/ 0 w 108592"/>
                        <a:gd name="connsiteY5" fmla="*/ 50131 h 2928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8592" h="292892">
                          <a:moveTo>
                            <a:pt x="0" y="50131"/>
                          </a:moveTo>
                          <a:lnTo>
                            <a:pt x="0" y="292892"/>
                          </a:lnTo>
                          <a:lnTo>
                            <a:pt x="108225" y="292892"/>
                          </a:lnTo>
                          <a:lnTo>
                            <a:pt x="108225" y="89354"/>
                          </a:lnTo>
                          <a:cubicBezTo>
                            <a:pt x="108225" y="89354"/>
                            <a:pt x="115653" y="10907"/>
                            <a:pt x="63662" y="1366"/>
                          </a:cubicBezTo>
                          <a:cubicBezTo>
                            <a:pt x="62601" y="306"/>
                            <a:pt x="0" y="-10295"/>
                            <a:pt x="0" y="50131"/>
                          </a:cubicBezTo>
                          <a:close/>
                        </a:path>
                      </a:pathLst>
                    </a:custGeom>
                    <a:solidFill>
                      <a:srgbClr val="6078BA"/>
                    </a:solidFill>
                    <a:ln w="1059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136" name="Forma libre 135">
                      <a:extLst>
                        <a:ext uri="{FF2B5EF4-FFF2-40B4-BE49-F238E27FC236}">
                          <a16:creationId xmlns:a16="http://schemas.microsoft.com/office/drawing/2014/main" id="{5235946D-BF99-F66F-AA9A-08F02242CF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87938" y="1722378"/>
                      <a:ext cx="75333" cy="37103"/>
                    </a:xfrm>
                    <a:custGeom>
                      <a:avLst/>
                      <a:gdLst>
                        <a:gd name="connsiteX0" fmla="*/ 0 w 75333"/>
                        <a:gd name="connsiteY0" fmla="*/ 0 h 37103"/>
                        <a:gd name="connsiteX1" fmla="*/ 75333 w 75333"/>
                        <a:gd name="connsiteY1" fmla="*/ 0 h 37103"/>
                        <a:gd name="connsiteX2" fmla="*/ 75333 w 75333"/>
                        <a:gd name="connsiteY2" fmla="*/ 37103 h 37103"/>
                        <a:gd name="connsiteX3" fmla="*/ 0 w 75333"/>
                        <a:gd name="connsiteY3" fmla="*/ 37103 h 371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5333" h="37103">
                          <a:moveTo>
                            <a:pt x="0" y="0"/>
                          </a:moveTo>
                          <a:lnTo>
                            <a:pt x="75333" y="0"/>
                          </a:lnTo>
                          <a:lnTo>
                            <a:pt x="75333" y="37103"/>
                          </a:lnTo>
                          <a:lnTo>
                            <a:pt x="0" y="37103"/>
                          </a:lnTo>
                          <a:close/>
                        </a:path>
                      </a:pathLst>
                    </a:custGeom>
                    <a:solidFill>
                      <a:srgbClr val="B6E1F8"/>
                    </a:solidFill>
                    <a:ln w="1059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137" name="Forma libre 136">
                      <a:extLst>
                        <a:ext uri="{FF2B5EF4-FFF2-40B4-BE49-F238E27FC236}">
                          <a16:creationId xmlns:a16="http://schemas.microsoft.com/office/drawing/2014/main" id="{674BED78-46E1-6B08-CC29-B8EA21DA78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84971" y="1727679"/>
                      <a:ext cx="61061" cy="93288"/>
                    </a:xfrm>
                    <a:custGeom>
                      <a:avLst/>
                      <a:gdLst>
                        <a:gd name="connsiteX0" fmla="*/ 61061 w 61061"/>
                        <a:gd name="connsiteY0" fmla="*/ 93288 h 93288"/>
                        <a:gd name="connsiteX1" fmla="*/ 10132 w 61061"/>
                        <a:gd name="connsiteY1" fmla="*/ 93288 h 93288"/>
                        <a:gd name="connsiteX2" fmla="*/ 582 w 61061"/>
                        <a:gd name="connsiteY2" fmla="*/ 56185 h 93288"/>
                        <a:gd name="connsiteX3" fmla="*/ 31352 w 61061"/>
                        <a:gd name="connsiteY3" fmla="*/ 0 h 93288"/>
                        <a:gd name="connsiteX4" fmla="*/ 56817 w 61061"/>
                        <a:gd name="connsiteY4" fmla="*/ 46644 h 93288"/>
                        <a:gd name="connsiteX5" fmla="*/ 61061 w 61061"/>
                        <a:gd name="connsiteY5" fmla="*/ 93288 h 932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1061" h="93288">
                          <a:moveTo>
                            <a:pt x="61061" y="93288"/>
                          </a:moveTo>
                          <a:lnTo>
                            <a:pt x="10132" y="93288"/>
                          </a:lnTo>
                          <a:lnTo>
                            <a:pt x="582" y="56185"/>
                          </a:lnTo>
                          <a:cubicBezTo>
                            <a:pt x="582" y="56185"/>
                            <a:pt x="-6845" y="1060"/>
                            <a:pt x="31352" y="0"/>
                          </a:cubicBezTo>
                          <a:cubicBezTo>
                            <a:pt x="31352" y="0"/>
                            <a:pt x="51512" y="13781"/>
                            <a:pt x="56817" y="46644"/>
                          </a:cubicBezTo>
                          <a:cubicBezTo>
                            <a:pt x="56817" y="46644"/>
                            <a:pt x="61061" y="73147"/>
                            <a:pt x="61061" y="93288"/>
                          </a:cubicBezTo>
                          <a:close/>
                        </a:path>
                      </a:pathLst>
                    </a:custGeom>
                    <a:solidFill>
                      <a:srgbClr val="B6E1F8"/>
                    </a:solidFill>
                    <a:ln w="1059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138" name="Forma libre 137">
                      <a:extLst>
                        <a:ext uri="{FF2B5EF4-FFF2-40B4-BE49-F238E27FC236}">
                          <a16:creationId xmlns:a16="http://schemas.microsoft.com/office/drawing/2014/main" id="{C2D05022-882C-295A-247B-06FE54963A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24159" y="1730859"/>
                      <a:ext cx="53786" cy="90108"/>
                    </a:xfrm>
                    <a:custGeom>
                      <a:avLst/>
                      <a:gdLst>
                        <a:gd name="connsiteX0" fmla="*/ 45741 w 53786"/>
                        <a:gd name="connsiteY0" fmla="*/ 90108 h 90108"/>
                        <a:gd name="connsiteX1" fmla="*/ 52107 w 53786"/>
                        <a:gd name="connsiteY1" fmla="*/ 62546 h 90108"/>
                        <a:gd name="connsiteX2" fmla="*/ 25581 w 53786"/>
                        <a:gd name="connsiteY2" fmla="*/ 0 h 90108"/>
                        <a:gd name="connsiteX3" fmla="*/ 116 w 53786"/>
                        <a:gd name="connsiteY3" fmla="*/ 90108 h 90108"/>
                        <a:gd name="connsiteX4" fmla="*/ 45741 w 53786"/>
                        <a:gd name="connsiteY4" fmla="*/ 90108 h 901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3786" h="90108">
                          <a:moveTo>
                            <a:pt x="45741" y="90108"/>
                          </a:moveTo>
                          <a:lnTo>
                            <a:pt x="52107" y="62546"/>
                          </a:lnTo>
                          <a:cubicBezTo>
                            <a:pt x="52107" y="62546"/>
                            <a:pt x="63778" y="1060"/>
                            <a:pt x="25581" y="0"/>
                          </a:cubicBezTo>
                          <a:cubicBezTo>
                            <a:pt x="25581" y="0"/>
                            <a:pt x="-2006" y="22262"/>
                            <a:pt x="116" y="90108"/>
                          </a:cubicBezTo>
                          <a:lnTo>
                            <a:pt x="45741" y="90108"/>
                          </a:lnTo>
                        </a:path>
                      </a:pathLst>
                    </a:custGeom>
                    <a:solidFill>
                      <a:srgbClr val="B6E1F8"/>
                    </a:solidFill>
                    <a:ln w="1059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139" name="Forma libre 138">
                      <a:extLst>
                        <a:ext uri="{FF2B5EF4-FFF2-40B4-BE49-F238E27FC236}">
                          <a16:creationId xmlns:a16="http://schemas.microsoft.com/office/drawing/2014/main" id="{3AF73F54-84AF-CA83-8BB8-DAACC72D14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08098" y="1648171"/>
                      <a:ext cx="46685" cy="67846"/>
                    </a:xfrm>
                    <a:custGeom>
                      <a:avLst/>
                      <a:gdLst>
                        <a:gd name="connsiteX0" fmla="*/ 0 w 46685"/>
                        <a:gd name="connsiteY0" fmla="*/ 0 h 67846"/>
                        <a:gd name="connsiteX1" fmla="*/ 46686 w 46685"/>
                        <a:gd name="connsiteY1" fmla="*/ 0 h 67846"/>
                        <a:gd name="connsiteX2" fmla="*/ 46686 w 46685"/>
                        <a:gd name="connsiteY2" fmla="*/ 67846 h 67846"/>
                        <a:gd name="connsiteX3" fmla="*/ 0 w 46685"/>
                        <a:gd name="connsiteY3" fmla="*/ 67846 h 678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6685" h="67846">
                          <a:moveTo>
                            <a:pt x="0" y="0"/>
                          </a:moveTo>
                          <a:lnTo>
                            <a:pt x="46686" y="0"/>
                          </a:lnTo>
                          <a:lnTo>
                            <a:pt x="46686" y="67846"/>
                          </a:lnTo>
                          <a:lnTo>
                            <a:pt x="0" y="67846"/>
                          </a:lnTo>
                          <a:close/>
                        </a:path>
                      </a:pathLst>
                    </a:custGeom>
                    <a:solidFill>
                      <a:srgbClr val="B6E1F8"/>
                    </a:solidFill>
                    <a:ln w="1059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140" name="Forma libre 139">
                      <a:extLst>
                        <a:ext uri="{FF2B5EF4-FFF2-40B4-BE49-F238E27FC236}">
                          <a16:creationId xmlns:a16="http://schemas.microsoft.com/office/drawing/2014/main" id="{615697F0-F788-E8AC-F66B-5611B00CE4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07037" y="1648171"/>
                      <a:ext cx="46685" cy="40283"/>
                    </a:xfrm>
                    <a:custGeom>
                      <a:avLst/>
                      <a:gdLst>
                        <a:gd name="connsiteX0" fmla="*/ 46685 w 46685"/>
                        <a:gd name="connsiteY0" fmla="*/ 27562 h 40283"/>
                        <a:gd name="connsiteX1" fmla="*/ 46685 w 46685"/>
                        <a:gd name="connsiteY1" fmla="*/ 0 h 40283"/>
                        <a:gd name="connsiteX2" fmla="*/ 0 w 46685"/>
                        <a:gd name="connsiteY2" fmla="*/ 0 h 40283"/>
                        <a:gd name="connsiteX3" fmla="*/ 0 w 46685"/>
                        <a:gd name="connsiteY3" fmla="*/ 40284 h 40283"/>
                        <a:gd name="connsiteX4" fmla="*/ 46685 w 46685"/>
                        <a:gd name="connsiteY4" fmla="*/ 27562 h 40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685" h="40283">
                          <a:moveTo>
                            <a:pt x="46685" y="27562"/>
                          </a:moveTo>
                          <a:lnTo>
                            <a:pt x="46685" y="0"/>
                          </a:lnTo>
                          <a:lnTo>
                            <a:pt x="0" y="0"/>
                          </a:lnTo>
                          <a:lnTo>
                            <a:pt x="0" y="40284"/>
                          </a:lnTo>
                          <a:cubicBezTo>
                            <a:pt x="15916" y="39223"/>
                            <a:pt x="33953" y="36043"/>
                            <a:pt x="46685" y="27562"/>
                          </a:cubicBezTo>
                          <a:close/>
                        </a:path>
                      </a:pathLst>
                    </a:custGeom>
                    <a:solidFill>
                      <a:srgbClr val="83D0F3"/>
                    </a:solidFill>
                    <a:ln w="1059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141" name="Forma libre 140">
                      <a:extLst>
                        <a:ext uri="{FF2B5EF4-FFF2-40B4-BE49-F238E27FC236}">
                          <a16:creationId xmlns:a16="http://schemas.microsoft.com/office/drawing/2014/main" id="{8393EC26-3D59-136D-1A2D-68A1BBC9F5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6558" y="1702236"/>
                      <a:ext cx="177192" cy="34983"/>
                    </a:xfrm>
                    <a:custGeom>
                      <a:avLst/>
                      <a:gdLst>
                        <a:gd name="connsiteX0" fmla="*/ 0 w 177192"/>
                        <a:gd name="connsiteY0" fmla="*/ 34983 h 34983"/>
                        <a:gd name="connsiteX1" fmla="*/ 26526 w 177192"/>
                        <a:gd name="connsiteY1" fmla="*/ 14841 h 34983"/>
                        <a:gd name="connsiteX2" fmla="*/ 65784 w 177192"/>
                        <a:gd name="connsiteY2" fmla="*/ 0 h 34983"/>
                        <a:gd name="connsiteX3" fmla="*/ 102920 w 177192"/>
                        <a:gd name="connsiteY3" fmla="*/ 0 h 34983"/>
                        <a:gd name="connsiteX4" fmla="*/ 150667 w 177192"/>
                        <a:gd name="connsiteY4" fmla="*/ 14841 h 34983"/>
                        <a:gd name="connsiteX5" fmla="*/ 177193 w 177192"/>
                        <a:gd name="connsiteY5" fmla="*/ 34983 h 34983"/>
                        <a:gd name="connsiteX6" fmla="*/ 0 w 177192"/>
                        <a:gd name="connsiteY6" fmla="*/ 34983 h 349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77192" h="34983">
                          <a:moveTo>
                            <a:pt x="0" y="34983"/>
                          </a:moveTo>
                          <a:cubicBezTo>
                            <a:pt x="10610" y="19082"/>
                            <a:pt x="26526" y="14841"/>
                            <a:pt x="26526" y="14841"/>
                          </a:cubicBezTo>
                          <a:lnTo>
                            <a:pt x="65784" y="0"/>
                          </a:lnTo>
                          <a:lnTo>
                            <a:pt x="102920" y="0"/>
                          </a:lnTo>
                          <a:lnTo>
                            <a:pt x="150667" y="14841"/>
                          </a:lnTo>
                          <a:cubicBezTo>
                            <a:pt x="150667" y="14841"/>
                            <a:pt x="166582" y="19082"/>
                            <a:pt x="177193" y="34983"/>
                          </a:cubicBezTo>
                          <a:lnTo>
                            <a:pt x="0" y="34983"/>
                          </a:lnTo>
                          <a:close/>
                        </a:path>
                      </a:pathLst>
                    </a:custGeom>
                    <a:solidFill>
                      <a:srgbClr val="B6E1F8"/>
                    </a:solidFill>
                    <a:ln w="1059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142" name="Forma libre 141">
                      <a:extLst>
                        <a:ext uri="{FF2B5EF4-FFF2-40B4-BE49-F238E27FC236}">
                          <a16:creationId xmlns:a16="http://schemas.microsoft.com/office/drawing/2014/main" id="{1D8BC346-BB97-8AD3-59B0-4B3B069524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8680" y="1705417"/>
                      <a:ext cx="161277" cy="115550"/>
                    </a:xfrm>
                    <a:custGeom>
                      <a:avLst/>
                      <a:gdLst>
                        <a:gd name="connsiteX0" fmla="*/ 7427 w 161277"/>
                        <a:gd name="connsiteY0" fmla="*/ 86928 h 115550"/>
                        <a:gd name="connsiteX1" fmla="*/ 7427 w 161277"/>
                        <a:gd name="connsiteY1" fmla="*/ 115550 h 115550"/>
                        <a:gd name="connsiteX2" fmla="*/ 158094 w 161277"/>
                        <a:gd name="connsiteY2" fmla="*/ 115550 h 115550"/>
                        <a:gd name="connsiteX3" fmla="*/ 155972 w 161277"/>
                        <a:gd name="connsiteY3" fmla="*/ 81627 h 115550"/>
                        <a:gd name="connsiteX4" fmla="*/ 161277 w 161277"/>
                        <a:gd name="connsiteY4" fmla="*/ 16961 h 115550"/>
                        <a:gd name="connsiteX5" fmla="*/ 148545 w 161277"/>
                        <a:gd name="connsiteY5" fmla="*/ 10601 h 115550"/>
                        <a:gd name="connsiteX6" fmla="*/ 110348 w 161277"/>
                        <a:gd name="connsiteY6" fmla="*/ 0 h 115550"/>
                        <a:gd name="connsiteX7" fmla="*/ 71089 w 161277"/>
                        <a:gd name="connsiteY7" fmla="*/ 34983 h 115550"/>
                        <a:gd name="connsiteX8" fmla="*/ 53052 w 161277"/>
                        <a:gd name="connsiteY8" fmla="*/ 0 h 115550"/>
                        <a:gd name="connsiteX9" fmla="*/ 23343 w 161277"/>
                        <a:gd name="connsiteY9" fmla="*/ 10601 h 115550"/>
                        <a:gd name="connsiteX10" fmla="*/ 0 w 161277"/>
                        <a:gd name="connsiteY10" fmla="*/ 25442 h 115550"/>
                        <a:gd name="connsiteX11" fmla="*/ 7427 w 161277"/>
                        <a:gd name="connsiteY11" fmla="*/ 86928 h 115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61277" h="115550">
                          <a:moveTo>
                            <a:pt x="7427" y="86928"/>
                          </a:moveTo>
                          <a:lnTo>
                            <a:pt x="7427" y="115550"/>
                          </a:lnTo>
                          <a:lnTo>
                            <a:pt x="158094" y="115550"/>
                          </a:lnTo>
                          <a:lnTo>
                            <a:pt x="155972" y="81627"/>
                          </a:lnTo>
                          <a:cubicBezTo>
                            <a:pt x="153850" y="16961"/>
                            <a:pt x="161277" y="16961"/>
                            <a:pt x="161277" y="16961"/>
                          </a:cubicBezTo>
                          <a:cubicBezTo>
                            <a:pt x="154911" y="12721"/>
                            <a:pt x="148545" y="10601"/>
                            <a:pt x="148545" y="10601"/>
                          </a:cubicBezTo>
                          <a:lnTo>
                            <a:pt x="110348" y="0"/>
                          </a:lnTo>
                          <a:cubicBezTo>
                            <a:pt x="110348" y="0"/>
                            <a:pt x="101859" y="34983"/>
                            <a:pt x="71089" y="34983"/>
                          </a:cubicBezTo>
                          <a:cubicBezTo>
                            <a:pt x="71089" y="34983"/>
                            <a:pt x="46685" y="22262"/>
                            <a:pt x="53052" y="0"/>
                          </a:cubicBezTo>
                          <a:lnTo>
                            <a:pt x="23343" y="10601"/>
                          </a:lnTo>
                          <a:cubicBezTo>
                            <a:pt x="23343" y="10601"/>
                            <a:pt x="11671" y="13781"/>
                            <a:pt x="0" y="25442"/>
                          </a:cubicBezTo>
                          <a:cubicBezTo>
                            <a:pt x="1061" y="25442"/>
                            <a:pt x="7427" y="28623"/>
                            <a:pt x="7427" y="86928"/>
                          </a:cubicBezTo>
                          <a:close/>
                        </a:path>
                      </a:pathLst>
                    </a:custGeom>
                    <a:solidFill>
                      <a:srgbClr val="58C3E7"/>
                    </a:solidFill>
                    <a:ln w="1059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143" name="Forma libre 142">
                      <a:extLst>
                        <a:ext uri="{FF2B5EF4-FFF2-40B4-BE49-F238E27FC236}">
                          <a16:creationId xmlns:a16="http://schemas.microsoft.com/office/drawing/2014/main" id="{F3259C1A-874C-1871-8FC7-9E2C5F6AC8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64069" y="1519843"/>
                      <a:ext cx="111603" cy="163691"/>
                    </a:xfrm>
                    <a:custGeom>
                      <a:avLst/>
                      <a:gdLst>
                        <a:gd name="connsiteX0" fmla="*/ 94958 w 111603"/>
                        <a:gd name="connsiteY0" fmla="*/ 133629 h 163691"/>
                        <a:gd name="connsiteX1" fmla="*/ 88592 w 111603"/>
                        <a:gd name="connsiteY1" fmla="*/ 143169 h 163691"/>
                        <a:gd name="connsiteX2" fmla="*/ 62066 w 111603"/>
                        <a:gd name="connsiteY2" fmla="*/ 160131 h 163691"/>
                        <a:gd name="connsiteX3" fmla="*/ 21747 w 111603"/>
                        <a:gd name="connsiteY3" fmla="*/ 155890 h 163691"/>
                        <a:gd name="connsiteX4" fmla="*/ 5831 w 111603"/>
                        <a:gd name="connsiteY4" fmla="*/ 125148 h 163691"/>
                        <a:gd name="connsiteX5" fmla="*/ 526 w 111603"/>
                        <a:gd name="connsiteY5" fmla="*/ 61542 h 163691"/>
                        <a:gd name="connsiteX6" fmla="*/ 2648 w 111603"/>
                        <a:gd name="connsiteY6" fmla="*/ 46701 h 163691"/>
                        <a:gd name="connsiteX7" fmla="*/ 49334 w 111603"/>
                        <a:gd name="connsiteY7" fmla="*/ 57 h 163691"/>
                        <a:gd name="connsiteX8" fmla="*/ 110874 w 111603"/>
                        <a:gd name="connsiteY8" fmla="*/ 44581 h 163691"/>
                        <a:gd name="connsiteX9" fmla="*/ 109813 w 111603"/>
                        <a:gd name="connsiteY9" fmla="*/ 81684 h 163691"/>
                        <a:gd name="connsiteX10" fmla="*/ 105568 w 111603"/>
                        <a:gd name="connsiteY10" fmla="*/ 108186 h 163691"/>
                        <a:gd name="connsiteX11" fmla="*/ 94958 w 111603"/>
                        <a:gd name="connsiteY11" fmla="*/ 133629 h 163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11603" h="163691">
                          <a:moveTo>
                            <a:pt x="94958" y="133629"/>
                          </a:moveTo>
                          <a:cubicBezTo>
                            <a:pt x="92836" y="136809"/>
                            <a:pt x="90714" y="141049"/>
                            <a:pt x="88592" y="143169"/>
                          </a:cubicBezTo>
                          <a:cubicBezTo>
                            <a:pt x="81165" y="150590"/>
                            <a:pt x="71615" y="156951"/>
                            <a:pt x="62066" y="160131"/>
                          </a:cubicBezTo>
                          <a:cubicBezTo>
                            <a:pt x="50395" y="165431"/>
                            <a:pt x="31296" y="165431"/>
                            <a:pt x="21747" y="155890"/>
                          </a:cubicBezTo>
                          <a:cubicBezTo>
                            <a:pt x="14319" y="147410"/>
                            <a:pt x="10075" y="135749"/>
                            <a:pt x="5831" y="125148"/>
                          </a:cubicBezTo>
                          <a:cubicBezTo>
                            <a:pt x="-535" y="105006"/>
                            <a:pt x="-535" y="82744"/>
                            <a:pt x="526" y="61542"/>
                          </a:cubicBezTo>
                          <a:cubicBezTo>
                            <a:pt x="526" y="56242"/>
                            <a:pt x="1587" y="52001"/>
                            <a:pt x="2648" y="46701"/>
                          </a:cubicBezTo>
                          <a:cubicBezTo>
                            <a:pt x="10075" y="57"/>
                            <a:pt x="49334" y="57"/>
                            <a:pt x="49334" y="57"/>
                          </a:cubicBezTo>
                          <a:cubicBezTo>
                            <a:pt x="79043" y="-1003"/>
                            <a:pt x="106629" y="12778"/>
                            <a:pt x="110874" y="44581"/>
                          </a:cubicBezTo>
                          <a:cubicBezTo>
                            <a:pt x="112996" y="56242"/>
                            <a:pt x="109813" y="70023"/>
                            <a:pt x="109813" y="81684"/>
                          </a:cubicBezTo>
                          <a:cubicBezTo>
                            <a:pt x="109813" y="90165"/>
                            <a:pt x="108752" y="99706"/>
                            <a:pt x="105568" y="108186"/>
                          </a:cubicBezTo>
                          <a:cubicBezTo>
                            <a:pt x="103446" y="117727"/>
                            <a:pt x="99202" y="125148"/>
                            <a:pt x="94958" y="133629"/>
                          </a:cubicBezTo>
                          <a:close/>
                        </a:path>
                      </a:pathLst>
                    </a:custGeom>
                    <a:solidFill>
                      <a:srgbClr val="B6E1F8"/>
                    </a:solidFill>
                    <a:ln w="1059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144" name="Forma libre 143">
                      <a:extLst>
                        <a:ext uri="{FF2B5EF4-FFF2-40B4-BE49-F238E27FC236}">
                          <a16:creationId xmlns:a16="http://schemas.microsoft.com/office/drawing/2014/main" id="{DACFDCFC-B6BA-9078-179A-DADFAE7027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63271" y="1606010"/>
                      <a:ext cx="19683" cy="27342"/>
                    </a:xfrm>
                    <a:custGeom>
                      <a:avLst/>
                      <a:gdLst>
                        <a:gd name="connsiteX0" fmla="*/ 0 w 19683"/>
                        <a:gd name="connsiteY0" fmla="*/ 11419 h 27342"/>
                        <a:gd name="connsiteX1" fmla="*/ 16977 w 19683"/>
                        <a:gd name="connsiteY1" fmla="*/ 1878 h 27342"/>
                        <a:gd name="connsiteX2" fmla="*/ 18038 w 19683"/>
                        <a:gd name="connsiteY2" fmla="*/ 15660 h 27342"/>
                        <a:gd name="connsiteX3" fmla="*/ 0 w 19683"/>
                        <a:gd name="connsiteY3" fmla="*/ 26261 h 27342"/>
                        <a:gd name="connsiteX4" fmla="*/ 0 w 19683"/>
                        <a:gd name="connsiteY4" fmla="*/ 11419 h 273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683" h="27342">
                          <a:moveTo>
                            <a:pt x="0" y="11419"/>
                          </a:moveTo>
                          <a:cubicBezTo>
                            <a:pt x="0" y="11419"/>
                            <a:pt x="4244" y="-5542"/>
                            <a:pt x="16977" y="1878"/>
                          </a:cubicBezTo>
                          <a:cubicBezTo>
                            <a:pt x="16977" y="1878"/>
                            <a:pt x="22282" y="5059"/>
                            <a:pt x="18038" y="15660"/>
                          </a:cubicBezTo>
                          <a:cubicBezTo>
                            <a:pt x="18038" y="15660"/>
                            <a:pt x="11671" y="31561"/>
                            <a:pt x="0" y="26261"/>
                          </a:cubicBezTo>
                          <a:lnTo>
                            <a:pt x="0" y="11419"/>
                          </a:lnTo>
                          <a:close/>
                        </a:path>
                      </a:pathLst>
                    </a:custGeom>
                    <a:solidFill>
                      <a:srgbClr val="B6E1F8"/>
                    </a:solidFill>
                    <a:ln w="1059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145" name="Forma libre 144">
                      <a:extLst>
                        <a:ext uri="{FF2B5EF4-FFF2-40B4-BE49-F238E27FC236}">
                          <a16:creationId xmlns:a16="http://schemas.microsoft.com/office/drawing/2014/main" id="{6D99ECFE-95A8-2271-4695-453F5FE31B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62418" y="1511393"/>
                      <a:ext cx="123651" cy="110276"/>
                    </a:xfrm>
                    <a:custGeom>
                      <a:avLst/>
                      <a:gdLst>
                        <a:gd name="connsiteX0" fmla="*/ 55 w 123651"/>
                        <a:gd name="connsiteY0" fmla="*/ 60452 h 110276"/>
                        <a:gd name="connsiteX1" fmla="*/ 58411 w 123651"/>
                        <a:gd name="connsiteY1" fmla="*/ 26 h 110276"/>
                        <a:gd name="connsiteX2" fmla="*/ 121013 w 123651"/>
                        <a:gd name="connsiteY2" fmla="*/ 29709 h 110276"/>
                        <a:gd name="connsiteX3" fmla="*/ 117829 w 123651"/>
                        <a:gd name="connsiteY3" fmla="*/ 96495 h 110276"/>
                        <a:gd name="connsiteX4" fmla="*/ 102975 w 123651"/>
                        <a:gd name="connsiteY4" fmla="*/ 110276 h 110276"/>
                        <a:gd name="connsiteX5" fmla="*/ 101914 w 123651"/>
                        <a:gd name="connsiteY5" fmla="*/ 81654 h 110276"/>
                        <a:gd name="connsiteX6" fmla="*/ 69022 w 123651"/>
                        <a:gd name="connsiteY6" fmla="*/ 79533 h 110276"/>
                        <a:gd name="connsiteX7" fmla="*/ 67961 w 123651"/>
                        <a:gd name="connsiteY7" fmla="*/ 60452 h 110276"/>
                        <a:gd name="connsiteX8" fmla="*/ 63717 w 123651"/>
                        <a:gd name="connsiteY8" fmla="*/ 78473 h 110276"/>
                        <a:gd name="connsiteX9" fmla="*/ 8543 w 123651"/>
                        <a:gd name="connsiteY9" fmla="*/ 71053 h 110276"/>
                        <a:gd name="connsiteX10" fmla="*/ 1116 w 123651"/>
                        <a:gd name="connsiteY10" fmla="*/ 94375 h 110276"/>
                        <a:gd name="connsiteX11" fmla="*/ 1116 w 123651"/>
                        <a:gd name="connsiteY11" fmla="*/ 60452 h 1102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23651" h="110276">
                          <a:moveTo>
                            <a:pt x="55" y="60452"/>
                          </a:moveTo>
                          <a:cubicBezTo>
                            <a:pt x="-2067" y="-3154"/>
                            <a:pt x="58411" y="26"/>
                            <a:pt x="58411" y="26"/>
                          </a:cubicBezTo>
                          <a:cubicBezTo>
                            <a:pt x="117829" y="2147"/>
                            <a:pt x="121013" y="29709"/>
                            <a:pt x="121013" y="29709"/>
                          </a:cubicBezTo>
                          <a:cubicBezTo>
                            <a:pt x="128440" y="63632"/>
                            <a:pt x="117829" y="96495"/>
                            <a:pt x="117829" y="96495"/>
                          </a:cubicBezTo>
                          <a:cubicBezTo>
                            <a:pt x="105097" y="93315"/>
                            <a:pt x="102975" y="110276"/>
                            <a:pt x="102975" y="110276"/>
                          </a:cubicBezTo>
                          <a:cubicBezTo>
                            <a:pt x="104036" y="83774"/>
                            <a:pt x="101914" y="81654"/>
                            <a:pt x="101914" y="81654"/>
                          </a:cubicBezTo>
                          <a:cubicBezTo>
                            <a:pt x="82815" y="81654"/>
                            <a:pt x="69022" y="79533"/>
                            <a:pt x="69022" y="79533"/>
                          </a:cubicBezTo>
                          <a:lnTo>
                            <a:pt x="67961" y="60452"/>
                          </a:lnTo>
                          <a:lnTo>
                            <a:pt x="63717" y="78473"/>
                          </a:lnTo>
                          <a:cubicBezTo>
                            <a:pt x="63717" y="78473"/>
                            <a:pt x="36130" y="77413"/>
                            <a:pt x="8543" y="71053"/>
                          </a:cubicBezTo>
                          <a:cubicBezTo>
                            <a:pt x="8543" y="71053"/>
                            <a:pt x="1116" y="72113"/>
                            <a:pt x="1116" y="94375"/>
                          </a:cubicBezTo>
                          <a:lnTo>
                            <a:pt x="1116" y="60452"/>
                          </a:lnTo>
                          <a:close/>
                        </a:path>
                      </a:pathLst>
                    </a:custGeom>
                    <a:solidFill>
                      <a:srgbClr val="6078BA"/>
                    </a:solidFill>
                    <a:ln w="1059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CL"/>
                    </a:p>
                  </p:txBody>
                </p:sp>
              </p:grpSp>
            </p:grpSp>
            <p:grpSp>
              <p:nvGrpSpPr>
                <p:cNvPr id="146" name="Gráfico 4">
                  <a:extLst>
                    <a:ext uri="{FF2B5EF4-FFF2-40B4-BE49-F238E27FC236}">
                      <a16:creationId xmlns:a16="http://schemas.microsoft.com/office/drawing/2014/main" id="{E8DC9A65-0C8E-84A9-BE7E-049449F4A2D4}"/>
                    </a:ext>
                  </a:extLst>
                </p:cNvPr>
                <p:cNvGrpSpPr/>
                <p:nvPr/>
              </p:nvGrpSpPr>
              <p:grpSpPr>
                <a:xfrm>
                  <a:off x="6112624" y="1879272"/>
                  <a:ext cx="206901" cy="170675"/>
                  <a:chOff x="6112624" y="1879272"/>
                  <a:chExt cx="206901" cy="170675"/>
                </a:xfrm>
                <a:noFill/>
              </p:grpSpPr>
              <p:grpSp>
                <p:nvGrpSpPr>
                  <p:cNvPr id="147" name="Gráfico 4">
                    <a:extLst>
                      <a:ext uri="{FF2B5EF4-FFF2-40B4-BE49-F238E27FC236}">
                        <a16:creationId xmlns:a16="http://schemas.microsoft.com/office/drawing/2014/main" id="{E540B491-3229-8D0F-93AE-0F5E1CB4F25C}"/>
                      </a:ext>
                    </a:extLst>
                  </p:cNvPr>
                  <p:cNvGrpSpPr/>
                  <p:nvPr/>
                </p:nvGrpSpPr>
                <p:grpSpPr>
                  <a:xfrm>
                    <a:off x="6156127" y="1949238"/>
                    <a:ext cx="120957" cy="77386"/>
                    <a:chOff x="6156127" y="1949238"/>
                    <a:chExt cx="120957" cy="77386"/>
                  </a:xfrm>
                  <a:noFill/>
                </p:grpSpPr>
                <p:grpSp>
                  <p:nvGrpSpPr>
                    <p:cNvPr id="148" name="Gráfico 4">
                      <a:extLst>
                        <a:ext uri="{FF2B5EF4-FFF2-40B4-BE49-F238E27FC236}">
                          <a16:creationId xmlns:a16="http://schemas.microsoft.com/office/drawing/2014/main" id="{D560EA56-5FC5-1934-9B27-59AB66A305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56127" y="1949238"/>
                      <a:ext cx="120957" cy="16961"/>
                      <a:chOff x="6156127" y="1949238"/>
                      <a:chExt cx="120957" cy="16961"/>
                    </a:xfrm>
                    <a:noFill/>
                  </p:grpSpPr>
                  <p:sp>
                    <p:nvSpPr>
                      <p:cNvPr id="149" name="Forma libre 148">
                        <a:extLst>
                          <a:ext uri="{FF2B5EF4-FFF2-40B4-BE49-F238E27FC236}">
                            <a16:creationId xmlns:a16="http://schemas.microsoft.com/office/drawing/2014/main" id="{6F74A9A7-FB40-B452-499B-13D9085823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6127" y="1949238"/>
                        <a:ext cx="16976" cy="16961"/>
                      </a:xfrm>
                      <a:custGeom>
                        <a:avLst/>
                        <a:gdLst>
                          <a:gd name="connsiteX0" fmla="*/ 0 w 16976"/>
                          <a:gd name="connsiteY0" fmla="*/ 0 h 16961"/>
                          <a:gd name="connsiteX1" fmla="*/ 16977 w 16976"/>
                          <a:gd name="connsiteY1" fmla="*/ 0 h 16961"/>
                          <a:gd name="connsiteX2" fmla="*/ 16977 w 16976"/>
                          <a:gd name="connsiteY2" fmla="*/ 16962 h 16961"/>
                          <a:gd name="connsiteX3" fmla="*/ 0 w 16976"/>
                          <a:gd name="connsiteY3" fmla="*/ 16962 h 1696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6976" h="16961">
                            <a:moveTo>
                              <a:pt x="0" y="0"/>
                            </a:moveTo>
                            <a:lnTo>
                              <a:pt x="16977" y="0"/>
                            </a:lnTo>
                            <a:lnTo>
                              <a:pt x="16977" y="16962"/>
                            </a:lnTo>
                            <a:lnTo>
                              <a:pt x="0" y="16962"/>
                            </a:lnTo>
                            <a:close/>
                          </a:path>
                        </a:pathLst>
                      </a:custGeom>
                      <a:noFill/>
                      <a:ln w="10595" cap="flat">
                        <a:solidFill>
                          <a:srgbClr val="6078BA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s-CL"/>
                      </a:p>
                    </p:txBody>
                  </p:sp>
                  <p:sp>
                    <p:nvSpPr>
                      <p:cNvPr id="150" name="Forma libre 149">
                        <a:extLst>
                          <a:ext uri="{FF2B5EF4-FFF2-40B4-BE49-F238E27FC236}">
                            <a16:creationId xmlns:a16="http://schemas.microsoft.com/office/drawing/2014/main" id="{ED06BCB1-155B-9C42-46C3-262C60F7D5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0080" y="1949238"/>
                        <a:ext cx="16976" cy="16961"/>
                      </a:xfrm>
                      <a:custGeom>
                        <a:avLst/>
                        <a:gdLst>
                          <a:gd name="connsiteX0" fmla="*/ 0 w 16976"/>
                          <a:gd name="connsiteY0" fmla="*/ 0 h 16961"/>
                          <a:gd name="connsiteX1" fmla="*/ 16977 w 16976"/>
                          <a:gd name="connsiteY1" fmla="*/ 0 h 16961"/>
                          <a:gd name="connsiteX2" fmla="*/ 16977 w 16976"/>
                          <a:gd name="connsiteY2" fmla="*/ 16962 h 16961"/>
                          <a:gd name="connsiteX3" fmla="*/ 0 w 16976"/>
                          <a:gd name="connsiteY3" fmla="*/ 16962 h 1696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6976" h="16961">
                            <a:moveTo>
                              <a:pt x="0" y="0"/>
                            </a:moveTo>
                            <a:lnTo>
                              <a:pt x="16977" y="0"/>
                            </a:lnTo>
                            <a:lnTo>
                              <a:pt x="16977" y="16962"/>
                            </a:lnTo>
                            <a:lnTo>
                              <a:pt x="0" y="16962"/>
                            </a:lnTo>
                            <a:close/>
                          </a:path>
                        </a:pathLst>
                      </a:custGeom>
                      <a:noFill/>
                      <a:ln w="10595" cap="flat">
                        <a:solidFill>
                          <a:srgbClr val="6078BA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s-CL"/>
                      </a:p>
                    </p:txBody>
                  </p:sp>
                  <p:sp>
                    <p:nvSpPr>
                      <p:cNvPr id="151" name="Forma libre 150">
                        <a:extLst>
                          <a:ext uri="{FF2B5EF4-FFF2-40B4-BE49-F238E27FC236}">
                            <a16:creationId xmlns:a16="http://schemas.microsoft.com/office/drawing/2014/main" id="{ABCD15AF-C99A-6060-B859-4E6EAA09EB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25094" y="1949238"/>
                        <a:ext cx="16976" cy="16961"/>
                      </a:xfrm>
                      <a:custGeom>
                        <a:avLst/>
                        <a:gdLst>
                          <a:gd name="connsiteX0" fmla="*/ 0 w 16976"/>
                          <a:gd name="connsiteY0" fmla="*/ 0 h 16961"/>
                          <a:gd name="connsiteX1" fmla="*/ 16977 w 16976"/>
                          <a:gd name="connsiteY1" fmla="*/ 0 h 16961"/>
                          <a:gd name="connsiteX2" fmla="*/ 16977 w 16976"/>
                          <a:gd name="connsiteY2" fmla="*/ 16962 h 16961"/>
                          <a:gd name="connsiteX3" fmla="*/ 0 w 16976"/>
                          <a:gd name="connsiteY3" fmla="*/ 16962 h 1696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6976" h="16961">
                            <a:moveTo>
                              <a:pt x="0" y="0"/>
                            </a:moveTo>
                            <a:lnTo>
                              <a:pt x="16977" y="0"/>
                            </a:lnTo>
                            <a:lnTo>
                              <a:pt x="16977" y="16962"/>
                            </a:lnTo>
                            <a:lnTo>
                              <a:pt x="0" y="16962"/>
                            </a:lnTo>
                            <a:close/>
                          </a:path>
                        </a:pathLst>
                      </a:custGeom>
                      <a:noFill/>
                      <a:ln w="10595" cap="flat">
                        <a:solidFill>
                          <a:srgbClr val="6078BA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s-CL"/>
                      </a:p>
                    </p:txBody>
                  </p:sp>
                  <p:sp>
                    <p:nvSpPr>
                      <p:cNvPr id="152" name="Forma libre 151">
                        <a:extLst>
                          <a:ext uri="{FF2B5EF4-FFF2-40B4-BE49-F238E27FC236}">
                            <a16:creationId xmlns:a16="http://schemas.microsoft.com/office/drawing/2014/main" id="{6901D9DA-A06C-838F-290E-66E37D07D8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0108" y="1949238"/>
                        <a:ext cx="16976" cy="16961"/>
                      </a:xfrm>
                      <a:custGeom>
                        <a:avLst/>
                        <a:gdLst>
                          <a:gd name="connsiteX0" fmla="*/ 0 w 16976"/>
                          <a:gd name="connsiteY0" fmla="*/ 0 h 16961"/>
                          <a:gd name="connsiteX1" fmla="*/ 16977 w 16976"/>
                          <a:gd name="connsiteY1" fmla="*/ 0 h 16961"/>
                          <a:gd name="connsiteX2" fmla="*/ 16977 w 16976"/>
                          <a:gd name="connsiteY2" fmla="*/ 16962 h 16961"/>
                          <a:gd name="connsiteX3" fmla="*/ 0 w 16976"/>
                          <a:gd name="connsiteY3" fmla="*/ 16962 h 1696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6976" h="16961">
                            <a:moveTo>
                              <a:pt x="0" y="0"/>
                            </a:moveTo>
                            <a:lnTo>
                              <a:pt x="16977" y="0"/>
                            </a:lnTo>
                            <a:lnTo>
                              <a:pt x="16977" y="16962"/>
                            </a:lnTo>
                            <a:lnTo>
                              <a:pt x="0" y="16962"/>
                            </a:lnTo>
                            <a:close/>
                          </a:path>
                        </a:pathLst>
                      </a:custGeom>
                      <a:noFill/>
                      <a:ln w="10595" cap="flat">
                        <a:solidFill>
                          <a:srgbClr val="6078BA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s-CL"/>
                      </a:p>
                    </p:txBody>
                  </p:sp>
                </p:grpSp>
                <p:grpSp>
                  <p:nvGrpSpPr>
                    <p:cNvPr id="153" name="Gráfico 4">
                      <a:extLst>
                        <a:ext uri="{FF2B5EF4-FFF2-40B4-BE49-F238E27FC236}">
                          <a16:creationId xmlns:a16="http://schemas.microsoft.com/office/drawing/2014/main" id="{53EF2358-7DF7-ABAC-EE8F-5226DA881E3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56127" y="1979981"/>
                      <a:ext cx="120957" cy="16961"/>
                      <a:chOff x="6156127" y="1979981"/>
                      <a:chExt cx="120957" cy="16961"/>
                    </a:xfrm>
                    <a:noFill/>
                  </p:grpSpPr>
                  <p:sp>
                    <p:nvSpPr>
                      <p:cNvPr id="154" name="Forma libre 153">
                        <a:extLst>
                          <a:ext uri="{FF2B5EF4-FFF2-40B4-BE49-F238E27FC236}">
                            <a16:creationId xmlns:a16="http://schemas.microsoft.com/office/drawing/2014/main" id="{26A04EB0-A0B8-59D3-0F25-02F2EF6301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6127" y="1979981"/>
                        <a:ext cx="16976" cy="16961"/>
                      </a:xfrm>
                      <a:custGeom>
                        <a:avLst/>
                        <a:gdLst>
                          <a:gd name="connsiteX0" fmla="*/ 0 w 16976"/>
                          <a:gd name="connsiteY0" fmla="*/ 0 h 16961"/>
                          <a:gd name="connsiteX1" fmla="*/ 16977 w 16976"/>
                          <a:gd name="connsiteY1" fmla="*/ 0 h 16961"/>
                          <a:gd name="connsiteX2" fmla="*/ 16977 w 16976"/>
                          <a:gd name="connsiteY2" fmla="*/ 16962 h 16961"/>
                          <a:gd name="connsiteX3" fmla="*/ 0 w 16976"/>
                          <a:gd name="connsiteY3" fmla="*/ 16962 h 1696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6976" h="16961">
                            <a:moveTo>
                              <a:pt x="0" y="0"/>
                            </a:moveTo>
                            <a:lnTo>
                              <a:pt x="16977" y="0"/>
                            </a:lnTo>
                            <a:lnTo>
                              <a:pt x="16977" y="16962"/>
                            </a:lnTo>
                            <a:lnTo>
                              <a:pt x="0" y="16962"/>
                            </a:lnTo>
                            <a:close/>
                          </a:path>
                        </a:pathLst>
                      </a:custGeom>
                      <a:noFill/>
                      <a:ln w="10595" cap="flat">
                        <a:solidFill>
                          <a:srgbClr val="6078BA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s-CL"/>
                      </a:p>
                    </p:txBody>
                  </p:sp>
                  <p:sp>
                    <p:nvSpPr>
                      <p:cNvPr id="155" name="Forma libre 154">
                        <a:extLst>
                          <a:ext uri="{FF2B5EF4-FFF2-40B4-BE49-F238E27FC236}">
                            <a16:creationId xmlns:a16="http://schemas.microsoft.com/office/drawing/2014/main" id="{01BA4BB8-FCFA-0B1A-4CDC-E648A1CDD0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0080" y="1979981"/>
                        <a:ext cx="16976" cy="16961"/>
                      </a:xfrm>
                      <a:custGeom>
                        <a:avLst/>
                        <a:gdLst>
                          <a:gd name="connsiteX0" fmla="*/ 0 w 16976"/>
                          <a:gd name="connsiteY0" fmla="*/ 0 h 16961"/>
                          <a:gd name="connsiteX1" fmla="*/ 16977 w 16976"/>
                          <a:gd name="connsiteY1" fmla="*/ 0 h 16961"/>
                          <a:gd name="connsiteX2" fmla="*/ 16977 w 16976"/>
                          <a:gd name="connsiteY2" fmla="*/ 16962 h 16961"/>
                          <a:gd name="connsiteX3" fmla="*/ 0 w 16976"/>
                          <a:gd name="connsiteY3" fmla="*/ 16962 h 1696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6976" h="16961">
                            <a:moveTo>
                              <a:pt x="0" y="0"/>
                            </a:moveTo>
                            <a:lnTo>
                              <a:pt x="16977" y="0"/>
                            </a:lnTo>
                            <a:lnTo>
                              <a:pt x="16977" y="16962"/>
                            </a:lnTo>
                            <a:lnTo>
                              <a:pt x="0" y="16962"/>
                            </a:lnTo>
                            <a:close/>
                          </a:path>
                        </a:pathLst>
                      </a:custGeom>
                      <a:noFill/>
                      <a:ln w="10595" cap="flat">
                        <a:solidFill>
                          <a:srgbClr val="6078BA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s-CL"/>
                      </a:p>
                    </p:txBody>
                  </p:sp>
                  <p:sp>
                    <p:nvSpPr>
                      <p:cNvPr id="156" name="Forma libre 155">
                        <a:extLst>
                          <a:ext uri="{FF2B5EF4-FFF2-40B4-BE49-F238E27FC236}">
                            <a16:creationId xmlns:a16="http://schemas.microsoft.com/office/drawing/2014/main" id="{CDE2CF58-A7E4-F99A-7CC2-2322C4B33A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25094" y="1979981"/>
                        <a:ext cx="16976" cy="16961"/>
                      </a:xfrm>
                      <a:custGeom>
                        <a:avLst/>
                        <a:gdLst>
                          <a:gd name="connsiteX0" fmla="*/ 0 w 16976"/>
                          <a:gd name="connsiteY0" fmla="*/ 0 h 16961"/>
                          <a:gd name="connsiteX1" fmla="*/ 16977 w 16976"/>
                          <a:gd name="connsiteY1" fmla="*/ 0 h 16961"/>
                          <a:gd name="connsiteX2" fmla="*/ 16977 w 16976"/>
                          <a:gd name="connsiteY2" fmla="*/ 16962 h 16961"/>
                          <a:gd name="connsiteX3" fmla="*/ 0 w 16976"/>
                          <a:gd name="connsiteY3" fmla="*/ 16962 h 1696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6976" h="16961">
                            <a:moveTo>
                              <a:pt x="0" y="0"/>
                            </a:moveTo>
                            <a:lnTo>
                              <a:pt x="16977" y="0"/>
                            </a:lnTo>
                            <a:lnTo>
                              <a:pt x="16977" y="16962"/>
                            </a:lnTo>
                            <a:lnTo>
                              <a:pt x="0" y="16962"/>
                            </a:lnTo>
                            <a:close/>
                          </a:path>
                        </a:pathLst>
                      </a:custGeom>
                      <a:noFill/>
                      <a:ln w="10595" cap="flat">
                        <a:solidFill>
                          <a:srgbClr val="6078BA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s-CL"/>
                      </a:p>
                    </p:txBody>
                  </p:sp>
                  <p:sp>
                    <p:nvSpPr>
                      <p:cNvPr id="157" name="Forma libre 156">
                        <a:extLst>
                          <a:ext uri="{FF2B5EF4-FFF2-40B4-BE49-F238E27FC236}">
                            <a16:creationId xmlns:a16="http://schemas.microsoft.com/office/drawing/2014/main" id="{53A512D8-6081-7FB0-D8E1-26B0BF40B2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0108" y="1979981"/>
                        <a:ext cx="16976" cy="16961"/>
                      </a:xfrm>
                      <a:custGeom>
                        <a:avLst/>
                        <a:gdLst>
                          <a:gd name="connsiteX0" fmla="*/ 0 w 16976"/>
                          <a:gd name="connsiteY0" fmla="*/ 0 h 16961"/>
                          <a:gd name="connsiteX1" fmla="*/ 16977 w 16976"/>
                          <a:gd name="connsiteY1" fmla="*/ 0 h 16961"/>
                          <a:gd name="connsiteX2" fmla="*/ 16977 w 16976"/>
                          <a:gd name="connsiteY2" fmla="*/ 16962 h 16961"/>
                          <a:gd name="connsiteX3" fmla="*/ 0 w 16976"/>
                          <a:gd name="connsiteY3" fmla="*/ 16962 h 1696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6976" h="16961">
                            <a:moveTo>
                              <a:pt x="0" y="0"/>
                            </a:moveTo>
                            <a:lnTo>
                              <a:pt x="16977" y="0"/>
                            </a:lnTo>
                            <a:lnTo>
                              <a:pt x="16977" y="16962"/>
                            </a:lnTo>
                            <a:lnTo>
                              <a:pt x="0" y="16962"/>
                            </a:lnTo>
                            <a:close/>
                          </a:path>
                        </a:pathLst>
                      </a:custGeom>
                      <a:noFill/>
                      <a:ln w="10595" cap="flat">
                        <a:solidFill>
                          <a:srgbClr val="6078BA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s-CL"/>
                      </a:p>
                    </p:txBody>
                  </p:sp>
                </p:grpSp>
                <p:grpSp>
                  <p:nvGrpSpPr>
                    <p:cNvPr id="158" name="Gráfico 4">
                      <a:extLst>
                        <a:ext uri="{FF2B5EF4-FFF2-40B4-BE49-F238E27FC236}">
                          <a16:creationId xmlns:a16="http://schemas.microsoft.com/office/drawing/2014/main" id="{38CCB00B-8952-185B-AC94-5FB4577EEE7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56127" y="2009664"/>
                      <a:ext cx="120957" cy="16961"/>
                      <a:chOff x="6156127" y="2009664"/>
                      <a:chExt cx="120957" cy="16961"/>
                    </a:xfrm>
                    <a:noFill/>
                  </p:grpSpPr>
                  <p:sp>
                    <p:nvSpPr>
                      <p:cNvPr id="159" name="Forma libre 158">
                        <a:extLst>
                          <a:ext uri="{FF2B5EF4-FFF2-40B4-BE49-F238E27FC236}">
                            <a16:creationId xmlns:a16="http://schemas.microsoft.com/office/drawing/2014/main" id="{886E6562-B4E4-EAC1-AAB7-5F3BC7BC94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6127" y="2009664"/>
                        <a:ext cx="16976" cy="16961"/>
                      </a:xfrm>
                      <a:custGeom>
                        <a:avLst/>
                        <a:gdLst>
                          <a:gd name="connsiteX0" fmla="*/ 0 w 16976"/>
                          <a:gd name="connsiteY0" fmla="*/ 0 h 16961"/>
                          <a:gd name="connsiteX1" fmla="*/ 16977 w 16976"/>
                          <a:gd name="connsiteY1" fmla="*/ 0 h 16961"/>
                          <a:gd name="connsiteX2" fmla="*/ 16977 w 16976"/>
                          <a:gd name="connsiteY2" fmla="*/ 16961 h 16961"/>
                          <a:gd name="connsiteX3" fmla="*/ 0 w 16976"/>
                          <a:gd name="connsiteY3" fmla="*/ 16961 h 1696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6976" h="16961">
                            <a:moveTo>
                              <a:pt x="0" y="0"/>
                            </a:moveTo>
                            <a:lnTo>
                              <a:pt x="16977" y="0"/>
                            </a:lnTo>
                            <a:lnTo>
                              <a:pt x="16977" y="16961"/>
                            </a:lnTo>
                            <a:lnTo>
                              <a:pt x="0" y="16961"/>
                            </a:lnTo>
                            <a:close/>
                          </a:path>
                        </a:pathLst>
                      </a:custGeom>
                      <a:noFill/>
                      <a:ln w="10595" cap="flat">
                        <a:solidFill>
                          <a:srgbClr val="6078BA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s-CL"/>
                      </a:p>
                    </p:txBody>
                  </p:sp>
                  <p:sp>
                    <p:nvSpPr>
                      <p:cNvPr id="160" name="Forma libre 159">
                        <a:extLst>
                          <a:ext uri="{FF2B5EF4-FFF2-40B4-BE49-F238E27FC236}">
                            <a16:creationId xmlns:a16="http://schemas.microsoft.com/office/drawing/2014/main" id="{E523B6D0-EFC0-C79A-5C72-A6206D1EE7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0080" y="2009664"/>
                        <a:ext cx="16976" cy="16961"/>
                      </a:xfrm>
                      <a:custGeom>
                        <a:avLst/>
                        <a:gdLst>
                          <a:gd name="connsiteX0" fmla="*/ 0 w 16976"/>
                          <a:gd name="connsiteY0" fmla="*/ 0 h 16961"/>
                          <a:gd name="connsiteX1" fmla="*/ 16977 w 16976"/>
                          <a:gd name="connsiteY1" fmla="*/ 0 h 16961"/>
                          <a:gd name="connsiteX2" fmla="*/ 16977 w 16976"/>
                          <a:gd name="connsiteY2" fmla="*/ 16961 h 16961"/>
                          <a:gd name="connsiteX3" fmla="*/ 0 w 16976"/>
                          <a:gd name="connsiteY3" fmla="*/ 16961 h 1696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6976" h="16961">
                            <a:moveTo>
                              <a:pt x="0" y="0"/>
                            </a:moveTo>
                            <a:lnTo>
                              <a:pt x="16977" y="0"/>
                            </a:lnTo>
                            <a:lnTo>
                              <a:pt x="16977" y="16961"/>
                            </a:lnTo>
                            <a:lnTo>
                              <a:pt x="0" y="16961"/>
                            </a:lnTo>
                            <a:close/>
                          </a:path>
                        </a:pathLst>
                      </a:custGeom>
                      <a:noFill/>
                      <a:ln w="10595" cap="flat">
                        <a:solidFill>
                          <a:srgbClr val="6078BA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s-CL"/>
                      </a:p>
                    </p:txBody>
                  </p:sp>
                  <p:sp>
                    <p:nvSpPr>
                      <p:cNvPr id="161" name="Forma libre 160">
                        <a:extLst>
                          <a:ext uri="{FF2B5EF4-FFF2-40B4-BE49-F238E27FC236}">
                            <a16:creationId xmlns:a16="http://schemas.microsoft.com/office/drawing/2014/main" id="{7CEC6DAC-9164-5898-BCE8-BEE0084516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25094" y="2009664"/>
                        <a:ext cx="16976" cy="16961"/>
                      </a:xfrm>
                      <a:custGeom>
                        <a:avLst/>
                        <a:gdLst>
                          <a:gd name="connsiteX0" fmla="*/ 0 w 16976"/>
                          <a:gd name="connsiteY0" fmla="*/ 0 h 16961"/>
                          <a:gd name="connsiteX1" fmla="*/ 16977 w 16976"/>
                          <a:gd name="connsiteY1" fmla="*/ 0 h 16961"/>
                          <a:gd name="connsiteX2" fmla="*/ 16977 w 16976"/>
                          <a:gd name="connsiteY2" fmla="*/ 16961 h 16961"/>
                          <a:gd name="connsiteX3" fmla="*/ 0 w 16976"/>
                          <a:gd name="connsiteY3" fmla="*/ 16961 h 1696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6976" h="16961">
                            <a:moveTo>
                              <a:pt x="0" y="0"/>
                            </a:moveTo>
                            <a:lnTo>
                              <a:pt x="16977" y="0"/>
                            </a:lnTo>
                            <a:lnTo>
                              <a:pt x="16977" y="16961"/>
                            </a:lnTo>
                            <a:lnTo>
                              <a:pt x="0" y="16961"/>
                            </a:lnTo>
                            <a:close/>
                          </a:path>
                        </a:pathLst>
                      </a:custGeom>
                      <a:noFill/>
                      <a:ln w="10595" cap="flat">
                        <a:solidFill>
                          <a:srgbClr val="6078BA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s-CL"/>
                      </a:p>
                    </p:txBody>
                  </p:sp>
                  <p:sp>
                    <p:nvSpPr>
                      <p:cNvPr id="162" name="Forma libre 161">
                        <a:extLst>
                          <a:ext uri="{FF2B5EF4-FFF2-40B4-BE49-F238E27FC236}">
                            <a16:creationId xmlns:a16="http://schemas.microsoft.com/office/drawing/2014/main" id="{331DCF0C-6322-C437-D96D-4AB2AF29AD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0108" y="2009664"/>
                        <a:ext cx="16976" cy="16961"/>
                      </a:xfrm>
                      <a:custGeom>
                        <a:avLst/>
                        <a:gdLst>
                          <a:gd name="connsiteX0" fmla="*/ 0 w 16976"/>
                          <a:gd name="connsiteY0" fmla="*/ 0 h 16961"/>
                          <a:gd name="connsiteX1" fmla="*/ 16977 w 16976"/>
                          <a:gd name="connsiteY1" fmla="*/ 0 h 16961"/>
                          <a:gd name="connsiteX2" fmla="*/ 16977 w 16976"/>
                          <a:gd name="connsiteY2" fmla="*/ 16961 h 16961"/>
                          <a:gd name="connsiteX3" fmla="*/ 0 w 16976"/>
                          <a:gd name="connsiteY3" fmla="*/ 16961 h 1696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6976" h="16961">
                            <a:moveTo>
                              <a:pt x="0" y="0"/>
                            </a:moveTo>
                            <a:lnTo>
                              <a:pt x="16977" y="0"/>
                            </a:lnTo>
                            <a:lnTo>
                              <a:pt x="16977" y="16961"/>
                            </a:lnTo>
                            <a:lnTo>
                              <a:pt x="0" y="16961"/>
                            </a:lnTo>
                            <a:close/>
                          </a:path>
                        </a:pathLst>
                      </a:custGeom>
                      <a:noFill/>
                      <a:ln w="10595" cap="flat">
                        <a:solidFill>
                          <a:srgbClr val="6078BA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s-CL"/>
                      </a:p>
                    </p:txBody>
                  </p:sp>
                </p:grpSp>
              </p:grpSp>
              <p:sp>
                <p:nvSpPr>
                  <p:cNvPr id="163" name="Forma libre 162">
                    <a:extLst>
                      <a:ext uri="{FF2B5EF4-FFF2-40B4-BE49-F238E27FC236}">
                        <a16:creationId xmlns:a16="http://schemas.microsoft.com/office/drawing/2014/main" id="{F128C02B-2A40-3C6B-D72F-8B05ECA3F723}"/>
                      </a:ext>
                    </a:extLst>
                  </p:cNvPr>
                  <p:cNvSpPr/>
                  <p:nvPr/>
                </p:nvSpPr>
                <p:spPr>
                  <a:xfrm>
                    <a:off x="6112624" y="1901534"/>
                    <a:ext cx="206901" cy="28622"/>
                  </a:xfrm>
                  <a:custGeom>
                    <a:avLst/>
                    <a:gdLst>
                      <a:gd name="connsiteX0" fmla="*/ 193108 w 206901"/>
                      <a:gd name="connsiteY0" fmla="*/ 0 h 28622"/>
                      <a:gd name="connsiteX1" fmla="*/ 181437 w 206901"/>
                      <a:gd name="connsiteY1" fmla="*/ 0 h 28622"/>
                      <a:gd name="connsiteX2" fmla="*/ 181437 w 206901"/>
                      <a:gd name="connsiteY2" fmla="*/ 9541 h 28622"/>
                      <a:gd name="connsiteX3" fmla="*/ 174010 w 206901"/>
                      <a:gd name="connsiteY3" fmla="*/ 16961 h 28622"/>
                      <a:gd name="connsiteX4" fmla="*/ 166582 w 206901"/>
                      <a:gd name="connsiteY4" fmla="*/ 9541 h 28622"/>
                      <a:gd name="connsiteX5" fmla="*/ 166582 w 206901"/>
                      <a:gd name="connsiteY5" fmla="*/ 0 h 28622"/>
                      <a:gd name="connsiteX6" fmla="*/ 134751 w 206901"/>
                      <a:gd name="connsiteY6" fmla="*/ 0 h 28622"/>
                      <a:gd name="connsiteX7" fmla="*/ 134751 w 206901"/>
                      <a:gd name="connsiteY7" fmla="*/ 9541 h 28622"/>
                      <a:gd name="connsiteX8" fmla="*/ 127324 w 206901"/>
                      <a:gd name="connsiteY8" fmla="*/ 16961 h 28622"/>
                      <a:gd name="connsiteX9" fmla="*/ 119897 w 206901"/>
                      <a:gd name="connsiteY9" fmla="*/ 9541 h 28622"/>
                      <a:gd name="connsiteX10" fmla="*/ 119897 w 206901"/>
                      <a:gd name="connsiteY10" fmla="*/ 0 h 28622"/>
                      <a:gd name="connsiteX11" fmla="*/ 88066 w 206901"/>
                      <a:gd name="connsiteY11" fmla="*/ 0 h 28622"/>
                      <a:gd name="connsiteX12" fmla="*/ 88066 w 206901"/>
                      <a:gd name="connsiteY12" fmla="*/ 9541 h 28622"/>
                      <a:gd name="connsiteX13" fmla="*/ 80639 w 206901"/>
                      <a:gd name="connsiteY13" fmla="*/ 16961 h 28622"/>
                      <a:gd name="connsiteX14" fmla="*/ 73211 w 206901"/>
                      <a:gd name="connsiteY14" fmla="*/ 9541 h 28622"/>
                      <a:gd name="connsiteX15" fmla="*/ 73211 w 206901"/>
                      <a:gd name="connsiteY15" fmla="*/ 0 h 28622"/>
                      <a:gd name="connsiteX16" fmla="*/ 41380 w 206901"/>
                      <a:gd name="connsiteY16" fmla="*/ 0 h 28622"/>
                      <a:gd name="connsiteX17" fmla="*/ 41380 w 206901"/>
                      <a:gd name="connsiteY17" fmla="*/ 9541 h 28622"/>
                      <a:gd name="connsiteX18" fmla="*/ 33953 w 206901"/>
                      <a:gd name="connsiteY18" fmla="*/ 16961 h 28622"/>
                      <a:gd name="connsiteX19" fmla="*/ 26526 w 206901"/>
                      <a:gd name="connsiteY19" fmla="*/ 9541 h 28622"/>
                      <a:gd name="connsiteX20" fmla="*/ 26526 w 206901"/>
                      <a:gd name="connsiteY20" fmla="*/ 0 h 28622"/>
                      <a:gd name="connsiteX21" fmla="*/ 14854 w 206901"/>
                      <a:gd name="connsiteY21" fmla="*/ 0 h 28622"/>
                      <a:gd name="connsiteX22" fmla="*/ 0 w 206901"/>
                      <a:gd name="connsiteY22" fmla="*/ 13781 h 28622"/>
                      <a:gd name="connsiteX23" fmla="*/ 0 w 206901"/>
                      <a:gd name="connsiteY23" fmla="*/ 28623 h 28622"/>
                      <a:gd name="connsiteX24" fmla="*/ 206902 w 206901"/>
                      <a:gd name="connsiteY24" fmla="*/ 28623 h 28622"/>
                      <a:gd name="connsiteX25" fmla="*/ 206902 w 206901"/>
                      <a:gd name="connsiteY25" fmla="*/ 13781 h 28622"/>
                      <a:gd name="connsiteX26" fmla="*/ 193108 w 206901"/>
                      <a:gd name="connsiteY26" fmla="*/ 0 h 28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206901" h="28622">
                        <a:moveTo>
                          <a:pt x="193108" y="0"/>
                        </a:moveTo>
                        <a:lnTo>
                          <a:pt x="181437" y="0"/>
                        </a:lnTo>
                        <a:lnTo>
                          <a:pt x="181437" y="9541"/>
                        </a:lnTo>
                        <a:cubicBezTo>
                          <a:pt x="181437" y="13781"/>
                          <a:pt x="178254" y="16961"/>
                          <a:pt x="174010" y="16961"/>
                        </a:cubicBezTo>
                        <a:cubicBezTo>
                          <a:pt x="169766" y="16961"/>
                          <a:pt x="166582" y="13781"/>
                          <a:pt x="166582" y="9541"/>
                        </a:cubicBezTo>
                        <a:lnTo>
                          <a:pt x="166582" y="0"/>
                        </a:lnTo>
                        <a:lnTo>
                          <a:pt x="134751" y="0"/>
                        </a:lnTo>
                        <a:lnTo>
                          <a:pt x="134751" y="9541"/>
                        </a:lnTo>
                        <a:cubicBezTo>
                          <a:pt x="134751" y="13781"/>
                          <a:pt x="131568" y="16961"/>
                          <a:pt x="127324" y="16961"/>
                        </a:cubicBezTo>
                        <a:cubicBezTo>
                          <a:pt x="123080" y="16961"/>
                          <a:pt x="119897" y="13781"/>
                          <a:pt x="119897" y="9541"/>
                        </a:cubicBezTo>
                        <a:lnTo>
                          <a:pt x="119897" y="0"/>
                        </a:lnTo>
                        <a:lnTo>
                          <a:pt x="88066" y="0"/>
                        </a:lnTo>
                        <a:lnTo>
                          <a:pt x="88066" y="9541"/>
                        </a:lnTo>
                        <a:cubicBezTo>
                          <a:pt x="88066" y="13781"/>
                          <a:pt x="84883" y="16961"/>
                          <a:pt x="80639" y="16961"/>
                        </a:cubicBezTo>
                        <a:cubicBezTo>
                          <a:pt x="76394" y="16961"/>
                          <a:pt x="73211" y="13781"/>
                          <a:pt x="73211" y="9541"/>
                        </a:cubicBezTo>
                        <a:lnTo>
                          <a:pt x="73211" y="0"/>
                        </a:lnTo>
                        <a:lnTo>
                          <a:pt x="41380" y="0"/>
                        </a:lnTo>
                        <a:lnTo>
                          <a:pt x="41380" y="9541"/>
                        </a:lnTo>
                        <a:cubicBezTo>
                          <a:pt x="41380" y="13781"/>
                          <a:pt x="38197" y="16961"/>
                          <a:pt x="33953" y="16961"/>
                        </a:cubicBezTo>
                        <a:cubicBezTo>
                          <a:pt x="29709" y="16961"/>
                          <a:pt x="26526" y="13781"/>
                          <a:pt x="26526" y="9541"/>
                        </a:cubicBezTo>
                        <a:lnTo>
                          <a:pt x="26526" y="0"/>
                        </a:lnTo>
                        <a:lnTo>
                          <a:pt x="14854" y="0"/>
                        </a:lnTo>
                        <a:cubicBezTo>
                          <a:pt x="7427" y="0"/>
                          <a:pt x="0" y="6361"/>
                          <a:pt x="0" y="13781"/>
                        </a:cubicBezTo>
                        <a:lnTo>
                          <a:pt x="0" y="28623"/>
                        </a:lnTo>
                        <a:lnTo>
                          <a:pt x="206902" y="28623"/>
                        </a:lnTo>
                        <a:lnTo>
                          <a:pt x="206902" y="13781"/>
                        </a:lnTo>
                        <a:cubicBezTo>
                          <a:pt x="206902" y="6361"/>
                          <a:pt x="200535" y="0"/>
                          <a:pt x="193108" y="0"/>
                        </a:cubicBezTo>
                        <a:close/>
                      </a:path>
                    </a:pathLst>
                  </a:custGeom>
                  <a:noFill/>
                  <a:ln w="10595" cap="flat">
                    <a:solidFill>
                      <a:srgbClr val="6078B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CL"/>
                  </a:p>
                </p:txBody>
              </p:sp>
              <p:grpSp>
                <p:nvGrpSpPr>
                  <p:cNvPr id="164" name="Gráfico 4">
                    <a:extLst>
                      <a:ext uri="{FF2B5EF4-FFF2-40B4-BE49-F238E27FC236}">
                        <a16:creationId xmlns:a16="http://schemas.microsoft.com/office/drawing/2014/main" id="{AFCFC45E-0E65-DA10-1E5B-FAF92159272D}"/>
                      </a:ext>
                    </a:extLst>
                  </p:cNvPr>
                  <p:cNvGrpSpPr/>
                  <p:nvPr/>
                </p:nvGrpSpPr>
                <p:grpSpPr>
                  <a:xfrm>
                    <a:off x="6301488" y="1948178"/>
                    <a:ext cx="10610" cy="85867"/>
                    <a:chOff x="6301488" y="1948178"/>
                    <a:chExt cx="10610" cy="85867"/>
                  </a:xfrm>
                </p:grpSpPr>
                <p:sp>
                  <p:nvSpPr>
                    <p:cNvPr id="165" name="Forma libre 164">
                      <a:extLst>
                        <a:ext uri="{FF2B5EF4-FFF2-40B4-BE49-F238E27FC236}">
                          <a16:creationId xmlns:a16="http://schemas.microsoft.com/office/drawing/2014/main" id="{49818495-A532-98A6-535B-FB0604DD87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1488" y="2018144"/>
                      <a:ext cx="10610" cy="15901"/>
                    </a:xfrm>
                    <a:custGeom>
                      <a:avLst/>
                      <a:gdLst>
                        <a:gd name="connsiteX0" fmla="*/ 0 w 10610"/>
                        <a:gd name="connsiteY0" fmla="*/ 15901 h 15901"/>
                        <a:gd name="connsiteX1" fmla="*/ 0 w 10610"/>
                        <a:gd name="connsiteY1" fmla="*/ 0 h 159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610" h="15901">
                          <a:moveTo>
                            <a:pt x="0" y="15901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0595" cap="flat">
                      <a:solidFill>
                        <a:srgbClr val="6078BA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166" name="Forma libre 165">
                      <a:extLst>
                        <a:ext uri="{FF2B5EF4-FFF2-40B4-BE49-F238E27FC236}">
                          <a16:creationId xmlns:a16="http://schemas.microsoft.com/office/drawing/2014/main" id="{2AD25B4B-9030-0CDB-112F-20804E93B6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1488" y="1994822"/>
                      <a:ext cx="10610" cy="15901"/>
                    </a:xfrm>
                    <a:custGeom>
                      <a:avLst/>
                      <a:gdLst>
                        <a:gd name="connsiteX0" fmla="*/ 0 w 10610"/>
                        <a:gd name="connsiteY0" fmla="*/ 15901 h 15901"/>
                        <a:gd name="connsiteX1" fmla="*/ 0 w 10610"/>
                        <a:gd name="connsiteY1" fmla="*/ 0 h 159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610" h="15901">
                          <a:moveTo>
                            <a:pt x="0" y="15901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0595" cap="flat">
                      <a:solidFill>
                        <a:srgbClr val="6078BA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167" name="Forma libre 166">
                      <a:extLst>
                        <a:ext uri="{FF2B5EF4-FFF2-40B4-BE49-F238E27FC236}">
                          <a16:creationId xmlns:a16="http://schemas.microsoft.com/office/drawing/2014/main" id="{D2A1A2F7-BEAA-1108-85E2-3CEC9ABD37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1488" y="1971500"/>
                      <a:ext cx="10610" cy="15901"/>
                    </a:xfrm>
                    <a:custGeom>
                      <a:avLst/>
                      <a:gdLst>
                        <a:gd name="connsiteX0" fmla="*/ 0 w 10610"/>
                        <a:gd name="connsiteY0" fmla="*/ 15901 h 15901"/>
                        <a:gd name="connsiteX1" fmla="*/ 0 w 10610"/>
                        <a:gd name="connsiteY1" fmla="*/ 0 h 159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610" h="15901">
                          <a:moveTo>
                            <a:pt x="0" y="15901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0595" cap="flat">
                      <a:solidFill>
                        <a:srgbClr val="6078BA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168" name="Forma libre 167">
                      <a:extLst>
                        <a:ext uri="{FF2B5EF4-FFF2-40B4-BE49-F238E27FC236}">
                          <a16:creationId xmlns:a16="http://schemas.microsoft.com/office/drawing/2014/main" id="{BD51B423-E403-F335-FC10-E6F4B504EB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1488" y="1948178"/>
                      <a:ext cx="10610" cy="15901"/>
                    </a:xfrm>
                    <a:custGeom>
                      <a:avLst/>
                      <a:gdLst>
                        <a:gd name="connsiteX0" fmla="*/ 0 w 10610"/>
                        <a:gd name="connsiteY0" fmla="*/ 15901 h 15901"/>
                        <a:gd name="connsiteX1" fmla="*/ 0 w 10610"/>
                        <a:gd name="connsiteY1" fmla="*/ 0 h 159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610" h="15901">
                          <a:moveTo>
                            <a:pt x="0" y="15901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0595" cap="flat">
                      <a:solidFill>
                        <a:srgbClr val="6078BA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CL"/>
                    </a:p>
                  </p:txBody>
                </p:sp>
              </p:grpSp>
              <p:sp>
                <p:nvSpPr>
                  <p:cNvPr id="169" name="Forma libre 168">
                    <a:extLst>
                      <a:ext uri="{FF2B5EF4-FFF2-40B4-BE49-F238E27FC236}">
                        <a16:creationId xmlns:a16="http://schemas.microsoft.com/office/drawing/2014/main" id="{17588F58-97D8-1C5F-45FE-5A9569527CBC}"/>
                      </a:ext>
                    </a:extLst>
                  </p:cNvPr>
                  <p:cNvSpPr/>
                  <p:nvPr/>
                </p:nvSpPr>
                <p:spPr>
                  <a:xfrm>
                    <a:off x="6132784" y="1994822"/>
                    <a:ext cx="13793" cy="42403"/>
                  </a:xfrm>
                  <a:custGeom>
                    <a:avLst/>
                    <a:gdLst>
                      <a:gd name="connsiteX0" fmla="*/ 0 w 13793"/>
                      <a:gd name="connsiteY0" fmla="*/ 0 h 42403"/>
                      <a:gd name="connsiteX1" fmla="*/ 0 w 13793"/>
                      <a:gd name="connsiteY1" fmla="*/ 42404 h 42403"/>
                      <a:gd name="connsiteX2" fmla="*/ 13793 w 13793"/>
                      <a:gd name="connsiteY2" fmla="*/ 42404 h 42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793" h="42403">
                        <a:moveTo>
                          <a:pt x="0" y="0"/>
                        </a:moveTo>
                        <a:lnTo>
                          <a:pt x="0" y="42404"/>
                        </a:lnTo>
                        <a:lnTo>
                          <a:pt x="13793" y="42404"/>
                        </a:lnTo>
                      </a:path>
                    </a:pathLst>
                  </a:custGeom>
                  <a:noFill/>
                  <a:ln w="10595" cap="flat">
                    <a:solidFill>
                      <a:srgbClr val="6078B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CL"/>
                  </a:p>
                </p:txBody>
              </p:sp>
              <p:sp>
                <p:nvSpPr>
                  <p:cNvPr id="170" name="Forma libre 169">
                    <a:extLst>
                      <a:ext uri="{FF2B5EF4-FFF2-40B4-BE49-F238E27FC236}">
                        <a16:creationId xmlns:a16="http://schemas.microsoft.com/office/drawing/2014/main" id="{C8D2C599-29B9-CA56-F7D5-7FEDFED7CC5D}"/>
                      </a:ext>
                    </a:extLst>
                  </p:cNvPr>
                  <p:cNvSpPr/>
                  <p:nvPr/>
                </p:nvSpPr>
                <p:spPr>
                  <a:xfrm>
                    <a:off x="6112624" y="1901534"/>
                    <a:ext cx="206901" cy="148413"/>
                  </a:xfrm>
                  <a:custGeom>
                    <a:avLst/>
                    <a:gdLst>
                      <a:gd name="connsiteX0" fmla="*/ 193108 w 206901"/>
                      <a:gd name="connsiteY0" fmla="*/ 0 h 148413"/>
                      <a:gd name="connsiteX1" fmla="*/ 181437 w 206901"/>
                      <a:gd name="connsiteY1" fmla="*/ 0 h 148413"/>
                      <a:gd name="connsiteX2" fmla="*/ 181437 w 206901"/>
                      <a:gd name="connsiteY2" fmla="*/ 9541 h 148413"/>
                      <a:gd name="connsiteX3" fmla="*/ 174010 w 206901"/>
                      <a:gd name="connsiteY3" fmla="*/ 16961 h 148413"/>
                      <a:gd name="connsiteX4" fmla="*/ 166582 w 206901"/>
                      <a:gd name="connsiteY4" fmla="*/ 9541 h 148413"/>
                      <a:gd name="connsiteX5" fmla="*/ 166582 w 206901"/>
                      <a:gd name="connsiteY5" fmla="*/ 0 h 148413"/>
                      <a:gd name="connsiteX6" fmla="*/ 134751 w 206901"/>
                      <a:gd name="connsiteY6" fmla="*/ 0 h 148413"/>
                      <a:gd name="connsiteX7" fmla="*/ 134751 w 206901"/>
                      <a:gd name="connsiteY7" fmla="*/ 9541 h 148413"/>
                      <a:gd name="connsiteX8" fmla="*/ 127324 w 206901"/>
                      <a:gd name="connsiteY8" fmla="*/ 16961 h 148413"/>
                      <a:gd name="connsiteX9" fmla="*/ 119897 w 206901"/>
                      <a:gd name="connsiteY9" fmla="*/ 9541 h 148413"/>
                      <a:gd name="connsiteX10" fmla="*/ 119897 w 206901"/>
                      <a:gd name="connsiteY10" fmla="*/ 0 h 148413"/>
                      <a:gd name="connsiteX11" fmla="*/ 88066 w 206901"/>
                      <a:gd name="connsiteY11" fmla="*/ 0 h 148413"/>
                      <a:gd name="connsiteX12" fmla="*/ 88066 w 206901"/>
                      <a:gd name="connsiteY12" fmla="*/ 9541 h 148413"/>
                      <a:gd name="connsiteX13" fmla="*/ 80639 w 206901"/>
                      <a:gd name="connsiteY13" fmla="*/ 16961 h 148413"/>
                      <a:gd name="connsiteX14" fmla="*/ 73211 w 206901"/>
                      <a:gd name="connsiteY14" fmla="*/ 9541 h 148413"/>
                      <a:gd name="connsiteX15" fmla="*/ 73211 w 206901"/>
                      <a:gd name="connsiteY15" fmla="*/ 0 h 148413"/>
                      <a:gd name="connsiteX16" fmla="*/ 41380 w 206901"/>
                      <a:gd name="connsiteY16" fmla="*/ 0 h 148413"/>
                      <a:gd name="connsiteX17" fmla="*/ 41380 w 206901"/>
                      <a:gd name="connsiteY17" fmla="*/ 9541 h 148413"/>
                      <a:gd name="connsiteX18" fmla="*/ 33953 w 206901"/>
                      <a:gd name="connsiteY18" fmla="*/ 16961 h 148413"/>
                      <a:gd name="connsiteX19" fmla="*/ 26526 w 206901"/>
                      <a:gd name="connsiteY19" fmla="*/ 9541 h 148413"/>
                      <a:gd name="connsiteX20" fmla="*/ 26526 w 206901"/>
                      <a:gd name="connsiteY20" fmla="*/ 0 h 148413"/>
                      <a:gd name="connsiteX21" fmla="*/ 14854 w 206901"/>
                      <a:gd name="connsiteY21" fmla="*/ 0 h 148413"/>
                      <a:gd name="connsiteX22" fmla="*/ 0 w 206901"/>
                      <a:gd name="connsiteY22" fmla="*/ 13781 h 148413"/>
                      <a:gd name="connsiteX23" fmla="*/ 0 w 206901"/>
                      <a:gd name="connsiteY23" fmla="*/ 133572 h 148413"/>
                      <a:gd name="connsiteX24" fmla="*/ 14854 w 206901"/>
                      <a:gd name="connsiteY24" fmla="*/ 148413 h 148413"/>
                      <a:gd name="connsiteX25" fmla="*/ 193108 w 206901"/>
                      <a:gd name="connsiteY25" fmla="*/ 148413 h 148413"/>
                      <a:gd name="connsiteX26" fmla="*/ 206902 w 206901"/>
                      <a:gd name="connsiteY26" fmla="*/ 133572 h 148413"/>
                      <a:gd name="connsiteX27" fmla="*/ 206902 w 206901"/>
                      <a:gd name="connsiteY27" fmla="*/ 13781 h 148413"/>
                      <a:gd name="connsiteX28" fmla="*/ 193108 w 206901"/>
                      <a:gd name="connsiteY28" fmla="*/ 0 h 148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206901" h="148413">
                        <a:moveTo>
                          <a:pt x="193108" y="0"/>
                        </a:moveTo>
                        <a:lnTo>
                          <a:pt x="181437" y="0"/>
                        </a:lnTo>
                        <a:lnTo>
                          <a:pt x="181437" y="9541"/>
                        </a:lnTo>
                        <a:cubicBezTo>
                          <a:pt x="181437" y="13781"/>
                          <a:pt x="178254" y="16961"/>
                          <a:pt x="174010" y="16961"/>
                        </a:cubicBezTo>
                        <a:cubicBezTo>
                          <a:pt x="169766" y="16961"/>
                          <a:pt x="166582" y="13781"/>
                          <a:pt x="166582" y="9541"/>
                        </a:cubicBezTo>
                        <a:lnTo>
                          <a:pt x="166582" y="0"/>
                        </a:lnTo>
                        <a:lnTo>
                          <a:pt x="134751" y="0"/>
                        </a:lnTo>
                        <a:lnTo>
                          <a:pt x="134751" y="9541"/>
                        </a:lnTo>
                        <a:cubicBezTo>
                          <a:pt x="134751" y="13781"/>
                          <a:pt x="131568" y="16961"/>
                          <a:pt x="127324" y="16961"/>
                        </a:cubicBezTo>
                        <a:cubicBezTo>
                          <a:pt x="123080" y="16961"/>
                          <a:pt x="119897" y="13781"/>
                          <a:pt x="119897" y="9541"/>
                        </a:cubicBezTo>
                        <a:lnTo>
                          <a:pt x="119897" y="0"/>
                        </a:lnTo>
                        <a:lnTo>
                          <a:pt x="88066" y="0"/>
                        </a:lnTo>
                        <a:lnTo>
                          <a:pt x="88066" y="9541"/>
                        </a:lnTo>
                        <a:cubicBezTo>
                          <a:pt x="88066" y="13781"/>
                          <a:pt x="84883" y="16961"/>
                          <a:pt x="80639" y="16961"/>
                        </a:cubicBezTo>
                        <a:cubicBezTo>
                          <a:pt x="76394" y="16961"/>
                          <a:pt x="73211" y="13781"/>
                          <a:pt x="73211" y="9541"/>
                        </a:cubicBezTo>
                        <a:lnTo>
                          <a:pt x="73211" y="0"/>
                        </a:lnTo>
                        <a:lnTo>
                          <a:pt x="41380" y="0"/>
                        </a:lnTo>
                        <a:lnTo>
                          <a:pt x="41380" y="9541"/>
                        </a:lnTo>
                        <a:cubicBezTo>
                          <a:pt x="41380" y="13781"/>
                          <a:pt x="38197" y="16961"/>
                          <a:pt x="33953" y="16961"/>
                        </a:cubicBezTo>
                        <a:cubicBezTo>
                          <a:pt x="29709" y="16961"/>
                          <a:pt x="26526" y="13781"/>
                          <a:pt x="26526" y="9541"/>
                        </a:cubicBezTo>
                        <a:lnTo>
                          <a:pt x="26526" y="0"/>
                        </a:lnTo>
                        <a:lnTo>
                          <a:pt x="14854" y="0"/>
                        </a:lnTo>
                        <a:cubicBezTo>
                          <a:pt x="7427" y="0"/>
                          <a:pt x="0" y="6361"/>
                          <a:pt x="0" y="13781"/>
                        </a:cubicBezTo>
                        <a:lnTo>
                          <a:pt x="0" y="133572"/>
                        </a:lnTo>
                        <a:cubicBezTo>
                          <a:pt x="0" y="140993"/>
                          <a:pt x="6366" y="148413"/>
                          <a:pt x="14854" y="148413"/>
                        </a:cubicBezTo>
                        <a:lnTo>
                          <a:pt x="193108" y="148413"/>
                        </a:lnTo>
                        <a:cubicBezTo>
                          <a:pt x="200535" y="148413"/>
                          <a:pt x="206902" y="142053"/>
                          <a:pt x="206902" y="133572"/>
                        </a:cubicBezTo>
                        <a:lnTo>
                          <a:pt x="206902" y="13781"/>
                        </a:lnTo>
                        <a:cubicBezTo>
                          <a:pt x="206902" y="6361"/>
                          <a:pt x="200535" y="0"/>
                          <a:pt x="193108" y="0"/>
                        </a:cubicBezTo>
                        <a:close/>
                      </a:path>
                    </a:pathLst>
                  </a:custGeom>
                  <a:noFill/>
                  <a:ln w="10595" cap="flat">
                    <a:solidFill>
                      <a:srgbClr val="6078B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CL"/>
                  </a:p>
                </p:txBody>
              </p:sp>
              <p:grpSp>
                <p:nvGrpSpPr>
                  <p:cNvPr id="171" name="Gráfico 4">
                    <a:extLst>
                      <a:ext uri="{FF2B5EF4-FFF2-40B4-BE49-F238E27FC236}">
                        <a16:creationId xmlns:a16="http://schemas.microsoft.com/office/drawing/2014/main" id="{76FD6FC3-E0F9-C2A1-6E42-D446B5A57E9C}"/>
                      </a:ext>
                    </a:extLst>
                  </p:cNvPr>
                  <p:cNvGrpSpPr/>
                  <p:nvPr/>
                </p:nvGrpSpPr>
                <p:grpSpPr>
                  <a:xfrm>
                    <a:off x="6139150" y="1879272"/>
                    <a:ext cx="153849" cy="39223"/>
                    <a:chOff x="6139150" y="1879272"/>
                    <a:chExt cx="153849" cy="39223"/>
                  </a:xfrm>
                  <a:noFill/>
                </p:grpSpPr>
                <p:sp>
                  <p:nvSpPr>
                    <p:cNvPr id="172" name="Forma libre 171">
                      <a:extLst>
                        <a:ext uri="{FF2B5EF4-FFF2-40B4-BE49-F238E27FC236}">
                          <a16:creationId xmlns:a16="http://schemas.microsoft.com/office/drawing/2014/main" id="{1C0392EA-15F0-8DAA-38E4-A47770ED50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39150" y="1879272"/>
                      <a:ext cx="14854" cy="39223"/>
                    </a:xfrm>
                    <a:custGeom>
                      <a:avLst/>
                      <a:gdLst>
                        <a:gd name="connsiteX0" fmla="*/ 14854 w 14854"/>
                        <a:gd name="connsiteY0" fmla="*/ 31803 h 39223"/>
                        <a:gd name="connsiteX1" fmla="*/ 7427 w 14854"/>
                        <a:gd name="connsiteY1" fmla="*/ 39223 h 39223"/>
                        <a:gd name="connsiteX2" fmla="*/ 7427 w 14854"/>
                        <a:gd name="connsiteY2" fmla="*/ 39223 h 39223"/>
                        <a:gd name="connsiteX3" fmla="*/ 0 w 14854"/>
                        <a:gd name="connsiteY3" fmla="*/ 31803 h 39223"/>
                        <a:gd name="connsiteX4" fmla="*/ 0 w 14854"/>
                        <a:gd name="connsiteY4" fmla="*/ 7421 h 39223"/>
                        <a:gd name="connsiteX5" fmla="*/ 7427 w 14854"/>
                        <a:gd name="connsiteY5" fmla="*/ 0 h 39223"/>
                        <a:gd name="connsiteX6" fmla="*/ 7427 w 14854"/>
                        <a:gd name="connsiteY6" fmla="*/ 0 h 39223"/>
                        <a:gd name="connsiteX7" fmla="*/ 14854 w 14854"/>
                        <a:gd name="connsiteY7" fmla="*/ 7421 h 39223"/>
                        <a:gd name="connsiteX8" fmla="*/ 14854 w 14854"/>
                        <a:gd name="connsiteY8" fmla="*/ 31803 h 392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4854" h="39223">
                          <a:moveTo>
                            <a:pt x="14854" y="31803"/>
                          </a:moveTo>
                          <a:cubicBezTo>
                            <a:pt x="14854" y="36043"/>
                            <a:pt x="11671" y="39223"/>
                            <a:pt x="7427" y="39223"/>
                          </a:cubicBezTo>
                          <a:lnTo>
                            <a:pt x="7427" y="39223"/>
                          </a:lnTo>
                          <a:cubicBezTo>
                            <a:pt x="3183" y="39223"/>
                            <a:pt x="0" y="36043"/>
                            <a:pt x="0" y="31803"/>
                          </a:cubicBezTo>
                          <a:lnTo>
                            <a:pt x="0" y="7421"/>
                          </a:lnTo>
                          <a:cubicBezTo>
                            <a:pt x="0" y="3180"/>
                            <a:pt x="3183" y="0"/>
                            <a:pt x="7427" y="0"/>
                          </a:cubicBezTo>
                          <a:lnTo>
                            <a:pt x="7427" y="0"/>
                          </a:lnTo>
                          <a:cubicBezTo>
                            <a:pt x="11671" y="0"/>
                            <a:pt x="14854" y="3180"/>
                            <a:pt x="14854" y="7421"/>
                          </a:cubicBezTo>
                          <a:lnTo>
                            <a:pt x="14854" y="31803"/>
                          </a:lnTo>
                          <a:close/>
                        </a:path>
                      </a:pathLst>
                    </a:custGeom>
                    <a:noFill/>
                    <a:ln w="10595" cap="flat">
                      <a:solidFill>
                        <a:srgbClr val="6078BA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173" name="Forma libre 172">
                      <a:extLst>
                        <a:ext uri="{FF2B5EF4-FFF2-40B4-BE49-F238E27FC236}">
                          <a16:creationId xmlns:a16="http://schemas.microsoft.com/office/drawing/2014/main" id="{FB0521DB-87AB-5599-63B2-11D6CD1A4B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5836" y="1879272"/>
                      <a:ext cx="14854" cy="39223"/>
                    </a:xfrm>
                    <a:custGeom>
                      <a:avLst/>
                      <a:gdLst>
                        <a:gd name="connsiteX0" fmla="*/ 14855 w 14854"/>
                        <a:gd name="connsiteY0" fmla="*/ 31803 h 39223"/>
                        <a:gd name="connsiteX1" fmla="*/ 7427 w 14854"/>
                        <a:gd name="connsiteY1" fmla="*/ 39223 h 39223"/>
                        <a:gd name="connsiteX2" fmla="*/ 7427 w 14854"/>
                        <a:gd name="connsiteY2" fmla="*/ 39223 h 39223"/>
                        <a:gd name="connsiteX3" fmla="*/ 0 w 14854"/>
                        <a:gd name="connsiteY3" fmla="*/ 31803 h 39223"/>
                        <a:gd name="connsiteX4" fmla="*/ 0 w 14854"/>
                        <a:gd name="connsiteY4" fmla="*/ 7421 h 39223"/>
                        <a:gd name="connsiteX5" fmla="*/ 7427 w 14854"/>
                        <a:gd name="connsiteY5" fmla="*/ 0 h 39223"/>
                        <a:gd name="connsiteX6" fmla="*/ 7427 w 14854"/>
                        <a:gd name="connsiteY6" fmla="*/ 0 h 39223"/>
                        <a:gd name="connsiteX7" fmla="*/ 14855 w 14854"/>
                        <a:gd name="connsiteY7" fmla="*/ 7421 h 39223"/>
                        <a:gd name="connsiteX8" fmla="*/ 14855 w 14854"/>
                        <a:gd name="connsiteY8" fmla="*/ 31803 h 392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4854" h="39223">
                          <a:moveTo>
                            <a:pt x="14855" y="31803"/>
                          </a:moveTo>
                          <a:cubicBezTo>
                            <a:pt x="14855" y="36043"/>
                            <a:pt x="11671" y="39223"/>
                            <a:pt x="7427" y="39223"/>
                          </a:cubicBezTo>
                          <a:lnTo>
                            <a:pt x="7427" y="39223"/>
                          </a:lnTo>
                          <a:cubicBezTo>
                            <a:pt x="3183" y="39223"/>
                            <a:pt x="0" y="36043"/>
                            <a:pt x="0" y="31803"/>
                          </a:cubicBezTo>
                          <a:lnTo>
                            <a:pt x="0" y="7421"/>
                          </a:lnTo>
                          <a:cubicBezTo>
                            <a:pt x="0" y="3180"/>
                            <a:pt x="3183" y="0"/>
                            <a:pt x="7427" y="0"/>
                          </a:cubicBezTo>
                          <a:lnTo>
                            <a:pt x="7427" y="0"/>
                          </a:lnTo>
                          <a:cubicBezTo>
                            <a:pt x="11671" y="0"/>
                            <a:pt x="14855" y="3180"/>
                            <a:pt x="14855" y="7421"/>
                          </a:cubicBezTo>
                          <a:lnTo>
                            <a:pt x="14855" y="31803"/>
                          </a:lnTo>
                          <a:close/>
                        </a:path>
                      </a:pathLst>
                    </a:custGeom>
                    <a:noFill/>
                    <a:ln w="10595" cap="flat">
                      <a:solidFill>
                        <a:srgbClr val="6078BA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174" name="Forma libre 173">
                      <a:extLst>
                        <a:ext uri="{FF2B5EF4-FFF2-40B4-BE49-F238E27FC236}">
                          <a16:creationId xmlns:a16="http://schemas.microsoft.com/office/drawing/2014/main" id="{B1BF7BFE-55C0-2059-5776-2BA3432EDC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32521" y="1879272"/>
                      <a:ext cx="14854" cy="39223"/>
                    </a:xfrm>
                    <a:custGeom>
                      <a:avLst/>
                      <a:gdLst>
                        <a:gd name="connsiteX0" fmla="*/ 14854 w 14854"/>
                        <a:gd name="connsiteY0" fmla="*/ 31803 h 39223"/>
                        <a:gd name="connsiteX1" fmla="*/ 7427 w 14854"/>
                        <a:gd name="connsiteY1" fmla="*/ 39223 h 39223"/>
                        <a:gd name="connsiteX2" fmla="*/ 7427 w 14854"/>
                        <a:gd name="connsiteY2" fmla="*/ 39223 h 39223"/>
                        <a:gd name="connsiteX3" fmla="*/ 0 w 14854"/>
                        <a:gd name="connsiteY3" fmla="*/ 31803 h 39223"/>
                        <a:gd name="connsiteX4" fmla="*/ 0 w 14854"/>
                        <a:gd name="connsiteY4" fmla="*/ 7421 h 39223"/>
                        <a:gd name="connsiteX5" fmla="*/ 7427 w 14854"/>
                        <a:gd name="connsiteY5" fmla="*/ 0 h 39223"/>
                        <a:gd name="connsiteX6" fmla="*/ 7427 w 14854"/>
                        <a:gd name="connsiteY6" fmla="*/ 0 h 39223"/>
                        <a:gd name="connsiteX7" fmla="*/ 14854 w 14854"/>
                        <a:gd name="connsiteY7" fmla="*/ 7421 h 39223"/>
                        <a:gd name="connsiteX8" fmla="*/ 14854 w 14854"/>
                        <a:gd name="connsiteY8" fmla="*/ 31803 h 392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4854" h="39223">
                          <a:moveTo>
                            <a:pt x="14854" y="31803"/>
                          </a:moveTo>
                          <a:cubicBezTo>
                            <a:pt x="14854" y="36043"/>
                            <a:pt x="11671" y="39223"/>
                            <a:pt x="7427" y="39223"/>
                          </a:cubicBezTo>
                          <a:lnTo>
                            <a:pt x="7427" y="39223"/>
                          </a:lnTo>
                          <a:cubicBezTo>
                            <a:pt x="3183" y="39223"/>
                            <a:pt x="0" y="36043"/>
                            <a:pt x="0" y="31803"/>
                          </a:cubicBezTo>
                          <a:lnTo>
                            <a:pt x="0" y="7421"/>
                          </a:lnTo>
                          <a:cubicBezTo>
                            <a:pt x="0" y="3180"/>
                            <a:pt x="3183" y="0"/>
                            <a:pt x="7427" y="0"/>
                          </a:cubicBezTo>
                          <a:lnTo>
                            <a:pt x="7427" y="0"/>
                          </a:lnTo>
                          <a:cubicBezTo>
                            <a:pt x="11671" y="0"/>
                            <a:pt x="14854" y="3180"/>
                            <a:pt x="14854" y="7421"/>
                          </a:cubicBezTo>
                          <a:lnTo>
                            <a:pt x="14854" y="31803"/>
                          </a:lnTo>
                          <a:close/>
                        </a:path>
                      </a:pathLst>
                    </a:custGeom>
                    <a:noFill/>
                    <a:ln w="10595" cap="flat">
                      <a:solidFill>
                        <a:srgbClr val="6078BA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175" name="Forma libre 174">
                      <a:extLst>
                        <a:ext uri="{FF2B5EF4-FFF2-40B4-BE49-F238E27FC236}">
                          <a16:creationId xmlns:a16="http://schemas.microsoft.com/office/drawing/2014/main" id="{B1DAB0CA-62F5-F188-A3C4-24D6BBBCCF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8146" y="1879272"/>
                      <a:ext cx="14854" cy="39223"/>
                    </a:xfrm>
                    <a:custGeom>
                      <a:avLst/>
                      <a:gdLst>
                        <a:gd name="connsiteX0" fmla="*/ 14855 w 14854"/>
                        <a:gd name="connsiteY0" fmla="*/ 31803 h 39223"/>
                        <a:gd name="connsiteX1" fmla="*/ 7427 w 14854"/>
                        <a:gd name="connsiteY1" fmla="*/ 39223 h 39223"/>
                        <a:gd name="connsiteX2" fmla="*/ 7427 w 14854"/>
                        <a:gd name="connsiteY2" fmla="*/ 39223 h 39223"/>
                        <a:gd name="connsiteX3" fmla="*/ 0 w 14854"/>
                        <a:gd name="connsiteY3" fmla="*/ 31803 h 39223"/>
                        <a:gd name="connsiteX4" fmla="*/ 0 w 14854"/>
                        <a:gd name="connsiteY4" fmla="*/ 7421 h 39223"/>
                        <a:gd name="connsiteX5" fmla="*/ 7427 w 14854"/>
                        <a:gd name="connsiteY5" fmla="*/ 0 h 39223"/>
                        <a:gd name="connsiteX6" fmla="*/ 7427 w 14854"/>
                        <a:gd name="connsiteY6" fmla="*/ 0 h 39223"/>
                        <a:gd name="connsiteX7" fmla="*/ 14855 w 14854"/>
                        <a:gd name="connsiteY7" fmla="*/ 7421 h 39223"/>
                        <a:gd name="connsiteX8" fmla="*/ 14855 w 14854"/>
                        <a:gd name="connsiteY8" fmla="*/ 31803 h 392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4854" h="39223">
                          <a:moveTo>
                            <a:pt x="14855" y="31803"/>
                          </a:moveTo>
                          <a:cubicBezTo>
                            <a:pt x="14855" y="36043"/>
                            <a:pt x="11671" y="39223"/>
                            <a:pt x="7427" y="39223"/>
                          </a:cubicBezTo>
                          <a:lnTo>
                            <a:pt x="7427" y="39223"/>
                          </a:lnTo>
                          <a:cubicBezTo>
                            <a:pt x="3183" y="39223"/>
                            <a:pt x="0" y="36043"/>
                            <a:pt x="0" y="31803"/>
                          </a:cubicBezTo>
                          <a:lnTo>
                            <a:pt x="0" y="7421"/>
                          </a:lnTo>
                          <a:cubicBezTo>
                            <a:pt x="0" y="3180"/>
                            <a:pt x="3183" y="0"/>
                            <a:pt x="7427" y="0"/>
                          </a:cubicBezTo>
                          <a:lnTo>
                            <a:pt x="7427" y="0"/>
                          </a:lnTo>
                          <a:cubicBezTo>
                            <a:pt x="11671" y="0"/>
                            <a:pt x="14855" y="3180"/>
                            <a:pt x="14855" y="7421"/>
                          </a:cubicBezTo>
                          <a:lnTo>
                            <a:pt x="14855" y="31803"/>
                          </a:lnTo>
                          <a:close/>
                        </a:path>
                      </a:pathLst>
                    </a:custGeom>
                    <a:noFill/>
                    <a:ln w="10595" cap="flat">
                      <a:solidFill>
                        <a:srgbClr val="6078BA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CL"/>
                    </a:p>
                  </p:txBody>
                </p:sp>
              </p:grpSp>
            </p:grpSp>
          </p:grpSp>
        </p:grpSp>
      </p:grpSp>
      <p:grpSp>
        <p:nvGrpSpPr>
          <p:cNvPr id="176" name="Grupo 175">
            <a:extLst>
              <a:ext uri="{FF2B5EF4-FFF2-40B4-BE49-F238E27FC236}">
                <a16:creationId xmlns:a16="http://schemas.microsoft.com/office/drawing/2014/main" id="{CBA699FB-B60C-48E4-4D03-B11081A5AEA4}"/>
              </a:ext>
            </a:extLst>
          </p:cNvPr>
          <p:cNvGrpSpPr/>
          <p:nvPr/>
        </p:nvGrpSpPr>
        <p:grpSpPr>
          <a:xfrm>
            <a:off x="468313" y="244403"/>
            <a:ext cx="2224705" cy="96660"/>
            <a:chOff x="582256" y="401573"/>
            <a:chExt cx="2224705" cy="96660"/>
          </a:xfrm>
        </p:grpSpPr>
        <p:sp>
          <p:nvSpPr>
            <p:cNvPr id="177" name="Forma libre 176">
              <a:extLst>
                <a:ext uri="{FF2B5EF4-FFF2-40B4-BE49-F238E27FC236}">
                  <a16:creationId xmlns:a16="http://schemas.microsoft.com/office/drawing/2014/main" id="{6436A6C5-CC21-A7DE-4EAD-8A6EC0381C5B}"/>
                </a:ext>
              </a:extLst>
            </p:cNvPr>
            <p:cNvSpPr/>
            <p:nvPr/>
          </p:nvSpPr>
          <p:spPr>
            <a:xfrm>
              <a:off x="582256" y="401573"/>
              <a:ext cx="67407" cy="96252"/>
            </a:xfrm>
            <a:custGeom>
              <a:avLst/>
              <a:gdLst>
                <a:gd name="connsiteX0" fmla="*/ 12169 w 67407"/>
                <a:gd name="connsiteY0" fmla="*/ 65707 h 96252"/>
                <a:gd name="connsiteX1" fmla="*/ 34592 w 67407"/>
                <a:gd name="connsiteY1" fmla="*/ 75346 h 96252"/>
                <a:gd name="connsiteX2" fmla="*/ 44437 w 67407"/>
                <a:gd name="connsiteY2" fmla="*/ 67879 h 96252"/>
                <a:gd name="connsiteX3" fmla="*/ 2188 w 67407"/>
                <a:gd name="connsiteY3" fmla="*/ 28509 h 96252"/>
                <a:gd name="connsiteX4" fmla="*/ 35413 w 67407"/>
                <a:gd name="connsiteY4" fmla="*/ 0 h 96252"/>
                <a:gd name="connsiteX5" fmla="*/ 65630 w 67407"/>
                <a:gd name="connsiteY5" fmla="*/ 10589 h 96252"/>
                <a:gd name="connsiteX6" fmla="*/ 55922 w 67407"/>
                <a:gd name="connsiteY6" fmla="*/ 29188 h 96252"/>
                <a:gd name="connsiteX7" fmla="*/ 35139 w 67407"/>
                <a:gd name="connsiteY7" fmla="*/ 20907 h 96252"/>
                <a:gd name="connsiteX8" fmla="*/ 25158 w 67407"/>
                <a:gd name="connsiteY8" fmla="*/ 28238 h 96252"/>
                <a:gd name="connsiteX9" fmla="*/ 67407 w 67407"/>
                <a:gd name="connsiteY9" fmla="*/ 67336 h 96252"/>
                <a:gd name="connsiteX10" fmla="*/ 34319 w 67407"/>
                <a:gd name="connsiteY10" fmla="*/ 96253 h 96252"/>
                <a:gd name="connsiteX11" fmla="*/ 0 w 67407"/>
                <a:gd name="connsiteY11" fmla="*/ 82948 h 96252"/>
                <a:gd name="connsiteX12" fmla="*/ 12032 w 67407"/>
                <a:gd name="connsiteY12" fmla="*/ 65571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07" h="96252">
                  <a:moveTo>
                    <a:pt x="12169" y="65707"/>
                  </a:moveTo>
                  <a:cubicBezTo>
                    <a:pt x="12169" y="65707"/>
                    <a:pt x="22834" y="75346"/>
                    <a:pt x="34592" y="75346"/>
                  </a:cubicBezTo>
                  <a:cubicBezTo>
                    <a:pt x="39378" y="75346"/>
                    <a:pt x="44437" y="73581"/>
                    <a:pt x="44437" y="67879"/>
                  </a:cubicBezTo>
                  <a:cubicBezTo>
                    <a:pt x="44437" y="56747"/>
                    <a:pt x="2188" y="57154"/>
                    <a:pt x="2188" y="28509"/>
                  </a:cubicBezTo>
                  <a:cubicBezTo>
                    <a:pt x="2188" y="11268"/>
                    <a:pt x="16818" y="0"/>
                    <a:pt x="35413" y="0"/>
                  </a:cubicBezTo>
                  <a:cubicBezTo>
                    <a:pt x="55648" y="0"/>
                    <a:pt x="65630" y="10589"/>
                    <a:pt x="65630" y="10589"/>
                  </a:cubicBezTo>
                  <a:lnTo>
                    <a:pt x="55922" y="29188"/>
                  </a:lnTo>
                  <a:cubicBezTo>
                    <a:pt x="55922" y="29188"/>
                    <a:pt x="46488" y="20907"/>
                    <a:pt x="35139" y="20907"/>
                  </a:cubicBezTo>
                  <a:cubicBezTo>
                    <a:pt x="30354" y="20907"/>
                    <a:pt x="25158" y="22943"/>
                    <a:pt x="25158" y="28238"/>
                  </a:cubicBezTo>
                  <a:cubicBezTo>
                    <a:pt x="25158" y="39913"/>
                    <a:pt x="67407" y="37877"/>
                    <a:pt x="67407" y="67336"/>
                  </a:cubicBezTo>
                  <a:cubicBezTo>
                    <a:pt x="67407" y="82813"/>
                    <a:pt x="55512" y="96253"/>
                    <a:pt x="34319" y="96253"/>
                  </a:cubicBezTo>
                  <a:cubicBezTo>
                    <a:pt x="13126" y="96253"/>
                    <a:pt x="0" y="82948"/>
                    <a:pt x="0" y="82948"/>
                  </a:cubicBezTo>
                  <a:lnTo>
                    <a:pt x="12032" y="65571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78" name="Forma libre 177">
              <a:extLst>
                <a:ext uri="{FF2B5EF4-FFF2-40B4-BE49-F238E27FC236}">
                  <a16:creationId xmlns:a16="http://schemas.microsoft.com/office/drawing/2014/main" id="{8C8AF5F7-F78C-4435-8C06-CB9E030E7F81}"/>
                </a:ext>
              </a:extLst>
            </p:cNvPr>
            <p:cNvSpPr/>
            <p:nvPr/>
          </p:nvSpPr>
          <p:spPr>
            <a:xfrm>
              <a:off x="65786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79" name="Forma libre 178">
              <a:extLst>
                <a:ext uri="{FF2B5EF4-FFF2-40B4-BE49-F238E27FC236}">
                  <a16:creationId xmlns:a16="http://schemas.microsoft.com/office/drawing/2014/main" id="{CFC71409-2BD5-E9E8-1A77-15675C8ABBBD}"/>
                </a:ext>
              </a:extLst>
            </p:cNvPr>
            <p:cNvSpPr/>
            <p:nvPr/>
          </p:nvSpPr>
          <p:spPr>
            <a:xfrm>
              <a:off x="736623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6 w 46077"/>
                <a:gd name="connsiteY1" fmla="*/ 1086 h 68150"/>
                <a:gd name="connsiteX2" fmla="*/ 21876 w 46077"/>
                <a:gd name="connsiteY2" fmla="*/ 12490 h 68150"/>
                <a:gd name="connsiteX3" fmla="*/ 21603 w 46077"/>
                <a:gd name="connsiteY3" fmla="*/ 16698 h 68150"/>
                <a:gd name="connsiteX4" fmla="*/ 21876 w 46077"/>
                <a:gd name="connsiteY4" fmla="*/ 16698 h 68150"/>
                <a:gd name="connsiteX5" fmla="*/ 43480 w 46077"/>
                <a:gd name="connsiteY5" fmla="*/ 0 h 68150"/>
                <a:gd name="connsiteX6" fmla="*/ 46077 w 46077"/>
                <a:gd name="connsiteY6" fmla="*/ 271 h 68150"/>
                <a:gd name="connsiteX7" fmla="*/ 46077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6" y="1086"/>
                  </a:lnTo>
                  <a:lnTo>
                    <a:pt x="21876" y="12490"/>
                  </a:lnTo>
                  <a:cubicBezTo>
                    <a:pt x="21876" y="14662"/>
                    <a:pt x="21603" y="16698"/>
                    <a:pt x="21603" y="16698"/>
                  </a:cubicBezTo>
                  <a:lnTo>
                    <a:pt x="21876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7" y="271"/>
                    <a:pt x="46077" y="271"/>
                  </a:cubicBezTo>
                  <a:lnTo>
                    <a:pt x="46077" y="22400"/>
                  </a:lnTo>
                  <a:cubicBezTo>
                    <a:pt x="46077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80" name="Forma libre 179">
              <a:extLst>
                <a:ext uri="{FF2B5EF4-FFF2-40B4-BE49-F238E27FC236}">
                  <a16:creationId xmlns:a16="http://schemas.microsoft.com/office/drawing/2014/main" id="{93AB5733-29D7-055D-D755-675538C2BB2E}"/>
                </a:ext>
              </a:extLst>
            </p:cNvPr>
            <p:cNvSpPr/>
            <p:nvPr/>
          </p:nvSpPr>
          <p:spPr>
            <a:xfrm>
              <a:off x="785708" y="429268"/>
              <a:ext cx="74106" cy="67200"/>
            </a:xfrm>
            <a:custGeom>
              <a:avLst/>
              <a:gdLst>
                <a:gd name="connsiteX0" fmla="*/ 0 w 74106"/>
                <a:gd name="connsiteY0" fmla="*/ 0 h 67200"/>
                <a:gd name="connsiteX1" fmla="*/ 23927 w 74106"/>
                <a:gd name="connsiteY1" fmla="*/ 0 h 67200"/>
                <a:gd name="connsiteX2" fmla="*/ 34455 w 74106"/>
                <a:gd name="connsiteY2" fmla="*/ 35704 h 67200"/>
                <a:gd name="connsiteX3" fmla="*/ 36917 w 74106"/>
                <a:gd name="connsiteY3" fmla="*/ 47244 h 67200"/>
                <a:gd name="connsiteX4" fmla="*/ 37190 w 74106"/>
                <a:gd name="connsiteY4" fmla="*/ 47244 h 67200"/>
                <a:gd name="connsiteX5" fmla="*/ 39651 w 74106"/>
                <a:gd name="connsiteY5" fmla="*/ 35704 h 67200"/>
                <a:gd name="connsiteX6" fmla="*/ 50043 w 74106"/>
                <a:gd name="connsiteY6" fmla="*/ 0 h 67200"/>
                <a:gd name="connsiteX7" fmla="*/ 74107 w 74106"/>
                <a:gd name="connsiteY7" fmla="*/ 0 h 67200"/>
                <a:gd name="connsiteX8" fmla="*/ 51136 w 74106"/>
                <a:gd name="connsiteY8" fmla="*/ 67200 h 67200"/>
                <a:gd name="connsiteX9" fmla="*/ 23381 w 74106"/>
                <a:gd name="connsiteY9" fmla="*/ 67200 h 67200"/>
                <a:gd name="connsiteX10" fmla="*/ 0 w 74106"/>
                <a:gd name="connsiteY10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06" h="67200">
                  <a:moveTo>
                    <a:pt x="0" y="0"/>
                  </a:moveTo>
                  <a:lnTo>
                    <a:pt x="23927" y="0"/>
                  </a:lnTo>
                  <a:lnTo>
                    <a:pt x="34455" y="35704"/>
                  </a:lnTo>
                  <a:cubicBezTo>
                    <a:pt x="35823" y="40049"/>
                    <a:pt x="36917" y="47244"/>
                    <a:pt x="36917" y="47244"/>
                  </a:cubicBezTo>
                  <a:lnTo>
                    <a:pt x="37190" y="47244"/>
                  </a:lnTo>
                  <a:cubicBezTo>
                    <a:pt x="37190" y="47244"/>
                    <a:pt x="38421" y="40049"/>
                    <a:pt x="39651" y="35704"/>
                  </a:cubicBezTo>
                  <a:lnTo>
                    <a:pt x="50043" y="0"/>
                  </a:lnTo>
                  <a:lnTo>
                    <a:pt x="74107" y="0"/>
                  </a:lnTo>
                  <a:lnTo>
                    <a:pt x="51136" y="67200"/>
                  </a:lnTo>
                  <a:lnTo>
                    <a:pt x="23381" y="67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81" name="Forma libre 180">
              <a:extLst>
                <a:ext uri="{FF2B5EF4-FFF2-40B4-BE49-F238E27FC236}">
                  <a16:creationId xmlns:a16="http://schemas.microsoft.com/office/drawing/2014/main" id="{4132D90B-4EC5-522D-CF00-C735A8D4A55F}"/>
                </a:ext>
              </a:extLst>
            </p:cNvPr>
            <p:cNvSpPr/>
            <p:nvPr/>
          </p:nvSpPr>
          <p:spPr>
            <a:xfrm>
              <a:off x="868292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82" name="Forma libre 181">
              <a:extLst>
                <a:ext uri="{FF2B5EF4-FFF2-40B4-BE49-F238E27FC236}">
                  <a16:creationId xmlns:a16="http://schemas.microsoft.com/office/drawing/2014/main" id="{64B2F264-D168-9E07-CE1C-25418D02E832}"/>
                </a:ext>
              </a:extLst>
            </p:cNvPr>
            <p:cNvSpPr/>
            <p:nvPr/>
          </p:nvSpPr>
          <p:spPr>
            <a:xfrm>
              <a:off x="90288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6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83" name="Forma libre 182">
              <a:extLst>
                <a:ext uri="{FF2B5EF4-FFF2-40B4-BE49-F238E27FC236}">
                  <a16:creationId xmlns:a16="http://schemas.microsoft.com/office/drawing/2014/main" id="{44A3A777-6EE3-96AB-8704-3EDF86149858}"/>
                </a:ext>
              </a:extLst>
            </p:cNvPr>
            <p:cNvSpPr/>
            <p:nvPr/>
          </p:nvSpPr>
          <p:spPr>
            <a:xfrm>
              <a:off x="98013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84" name="Forma libre 183">
              <a:extLst>
                <a:ext uri="{FF2B5EF4-FFF2-40B4-BE49-F238E27FC236}">
                  <a16:creationId xmlns:a16="http://schemas.microsoft.com/office/drawing/2014/main" id="{194B6BEB-2CF9-D1F4-187B-10C577B19AAC}"/>
                </a:ext>
              </a:extLst>
            </p:cNvPr>
            <p:cNvSpPr/>
            <p:nvPr/>
          </p:nvSpPr>
          <p:spPr>
            <a:xfrm>
              <a:off x="101472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85" name="Forma libre 184">
              <a:extLst>
                <a:ext uri="{FF2B5EF4-FFF2-40B4-BE49-F238E27FC236}">
                  <a16:creationId xmlns:a16="http://schemas.microsoft.com/office/drawing/2014/main" id="{D059BF4A-DB42-D120-CEFC-AADFBEEC7CE3}"/>
                </a:ext>
              </a:extLst>
            </p:cNvPr>
            <p:cNvSpPr/>
            <p:nvPr/>
          </p:nvSpPr>
          <p:spPr>
            <a:xfrm>
              <a:off x="1135869" y="403202"/>
              <a:ext cx="79302" cy="93266"/>
            </a:xfrm>
            <a:custGeom>
              <a:avLst/>
              <a:gdLst>
                <a:gd name="connsiteX0" fmla="*/ 0 w 79302"/>
                <a:gd name="connsiteY0" fmla="*/ 0 h 93266"/>
                <a:gd name="connsiteX1" fmla="*/ 23244 w 79302"/>
                <a:gd name="connsiteY1" fmla="*/ 0 h 93266"/>
                <a:gd name="connsiteX2" fmla="*/ 49222 w 79302"/>
                <a:gd name="connsiteY2" fmla="*/ 43578 h 93266"/>
                <a:gd name="connsiteX3" fmla="*/ 57152 w 79302"/>
                <a:gd name="connsiteY3" fmla="*/ 59462 h 93266"/>
                <a:gd name="connsiteX4" fmla="*/ 57426 w 79302"/>
                <a:gd name="connsiteY4" fmla="*/ 59462 h 93266"/>
                <a:gd name="connsiteX5" fmla="*/ 56332 w 79302"/>
                <a:gd name="connsiteY5" fmla="*/ 43578 h 93266"/>
                <a:gd name="connsiteX6" fmla="*/ 56332 w 79302"/>
                <a:gd name="connsiteY6" fmla="*/ 0 h 93266"/>
                <a:gd name="connsiteX7" fmla="*/ 79302 w 79302"/>
                <a:gd name="connsiteY7" fmla="*/ 0 h 93266"/>
                <a:gd name="connsiteX8" fmla="*/ 79302 w 79302"/>
                <a:gd name="connsiteY8" fmla="*/ 93266 h 93266"/>
                <a:gd name="connsiteX9" fmla="*/ 56195 w 79302"/>
                <a:gd name="connsiteY9" fmla="*/ 93266 h 93266"/>
                <a:gd name="connsiteX10" fmla="*/ 30080 w 79302"/>
                <a:gd name="connsiteY10" fmla="*/ 49823 h 93266"/>
                <a:gd name="connsiteX11" fmla="*/ 22150 w 79302"/>
                <a:gd name="connsiteY11" fmla="*/ 33940 h 93266"/>
                <a:gd name="connsiteX12" fmla="*/ 21877 w 79302"/>
                <a:gd name="connsiteY12" fmla="*/ 33940 h 93266"/>
                <a:gd name="connsiteX13" fmla="*/ 22970 w 79302"/>
                <a:gd name="connsiteY13" fmla="*/ 49823 h 93266"/>
                <a:gd name="connsiteX14" fmla="*/ 22970 w 79302"/>
                <a:gd name="connsiteY14" fmla="*/ 93266 h 93266"/>
                <a:gd name="connsiteX15" fmla="*/ 0 w 79302"/>
                <a:gd name="connsiteY15" fmla="*/ 93266 h 93266"/>
                <a:gd name="connsiteX16" fmla="*/ 0 w 79302"/>
                <a:gd name="connsiteY16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302" h="93266">
                  <a:moveTo>
                    <a:pt x="0" y="0"/>
                  </a:moveTo>
                  <a:lnTo>
                    <a:pt x="23244" y="0"/>
                  </a:lnTo>
                  <a:lnTo>
                    <a:pt x="49222" y="43578"/>
                  </a:lnTo>
                  <a:cubicBezTo>
                    <a:pt x="52914" y="49688"/>
                    <a:pt x="57152" y="59462"/>
                    <a:pt x="57152" y="59462"/>
                  </a:cubicBezTo>
                  <a:lnTo>
                    <a:pt x="57426" y="59462"/>
                  </a:lnTo>
                  <a:cubicBezTo>
                    <a:pt x="57426" y="59462"/>
                    <a:pt x="56332" y="49416"/>
                    <a:pt x="56332" y="43578"/>
                  </a:cubicBezTo>
                  <a:lnTo>
                    <a:pt x="56332" y="0"/>
                  </a:lnTo>
                  <a:lnTo>
                    <a:pt x="79302" y="0"/>
                  </a:lnTo>
                  <a:lnTo>
                    <a:pt x="79302" y="93266"/>
                  </a:lnTo>
                  <a:lnTo>
                    <a:pt x="56195" y="93266"/>
                  </a:lnTo>
                  <a:lnTo>
                    <a:pt x="30080" y="49823"/>
                  </a:lnTo>
                  <a:cubicBezTo>
                    <a:pt x="26389" y="43714"/>
                    <a:pt x="22150" y="33940"/>
                    <a:pt x="22150" y="33940"/>
                  </a:cubicBezTo>
                  <a:lnTo>
                    <a:pt x="21877" y="33940"/>
                  </a:lnTo>
                  <a:cubicBezTo>
                    <a:pt x="21877" y="33940"/>
                    <a:pt x="22970" y="43986"/>
                    <a:pt x="22970" y="49823"/>
                  </a:cubicBezTo>
                  <a:lnTo>
                    <a:pt x="22970" y="93266"/>
                  </a:lnTo>
                  <a:lnTo>
                    <a:pt x="0" y="93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86" name="Forma libre 185">
              <a:extLst>
                <a:ext uri="{FF2B5EF4-FFF2-40B4-BE49-F238E27FC236}">
                  <a16:creationId xmlns:a16="http://schemas.microsoft.com/office/drawing/2014/main" id="{C9475B91-A60F-AD0B-365A-6D1C9A89A977}"/>
                </a:ext>
              </a:extLst>
            </p:cNvPr>
            <p:cNvSpPr/>
            <p:nvPr/>
          </p:nvSpPr>
          <p:spPr>
            <a:xfrm>
              <a:off x="1229391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87" name="Forma libre 186">
              <a:extLst>
                <a:ext uri="{FF2B5EF4-FFF2-40B4-BE49-F238E27FC236}">
                  <a16:creationId xmlns:a16="http://schemas.microsoft.com/office/drawing/2014/main" id="{A416D5BD-F285-E2AD-C67D-27FA224C5A45}"/>
                </a:ext>
              </a:extLst>
            </p:cNvPr>
            <p:cNvSpPr/>
            <p:nvPr/>
          </p:nvSpPr>
          <p:spPr>
            <a:xfrm>
              <a:off x="130322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5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88" name="Forma libre 187">
              <a:extLst>
                <a:ext uri="{FF2B5EF4-FFF2-40B4-BE49-F238E27FC236}">
                  <a16:creationId xmlns:a16="http://schemas.microsoft.com/office/drawing/2014/main" id="{B1DE62CD-4709-22E2-D46D-336FC5EF7053}"/>
                </a:ext>
              </a:extLst>
            </p:cNvPr>
            <p:cNvSpPr/>
            <p:nvPr/>
          </p:nvSpPr>
          <p:spPr>
            <a:xfrm>
              <a:off x="138047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89" name="Forma libre 188">
              <a:extLst>
                <a:ext uri="{FF2B5EF4-FFF2-40B4-BE49-F238E27FC236}">
                  <a16:creationId xmlns:a16="http://schemas.microsoft.com/office/drawing/2014/main" id="{8FCDC077-B332-7464-8302-498D4344BE67}"/>
                </a:ext>
              </a:extLst>
            </p:cNvPr>
            <p:cNvSpPr/>
            <p:nvPr/>
          </p:nvSpPr>
          <p:spPr>
            <a:xfrm>
              <a:off x="1415205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3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3" y="18735"/>
                    <a:pt x="22834" y="25115"/>
                    <a:pt x="22834" y="35297"/>
                  </a:cubicBezTo>
                  <a:cubicBezTo>
                    <a:pt x="22834" y="45479"/>
                    <a:pt x="29943" y="51452"/>
                    <a:pt x="38147" y="5145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90" name="Forma libre 189">
              <a:extLst>
                <a:ext uri="{FF2B5EF4-FFF2-40B4-BE49-F238E27FC236}">
                  <a16:creationId xmlns:a16="http://schemas.microsoft.com/office/drawing/2014/main" id="{A0F5A53A-E1D6-5752-68B1-C9E844D6991F}"/>
                </a:ext>
              </a:extLst>
            </p:cNvPr>
            <p:cNvSpPr/>
            <p:nvPr/>
          </p:nvSpPr>
          <p:spPr>
            <a:xfrm>
              <a:off x="1503531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4 w 67680"/>
                <a:gd name="connsiteY8" fmla="*/ 68694 h 68693"/>
                <a:gd name="connsiteX9" fmla="*/ 44984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4" y="68694"/>
                  </a:lnTo>
                  <a:lnTo>
                    <a:pt x="44984" y="29324"/>
                  </a:lnTo>
                  <a:cubicBezTo>
                    <a:pt x="44984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91" name="Forma libre 190">
              <a:extLst>
                <a:ext uri="{FF2B5EF4-FFF2-40B4-BE49-F238E27FC236}">
                  <a16:creationId xmlns:a16="http://schemas.microsoft.com/office/drawing/2014/main" id="{208DC6C1-639B-9A84-3B94-6B854F0FB8ED}"/>
                </a:ext>
              </a:extLst>
            </p:cNvPr>
            <p:cNvSpPr/>
            <p:nvPr/>
          </p:nvSpPr>
          <p:spPr>
            <a:xfrm>
              <a:off x="1581876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92" name="Forma libre 191">
              <a:extLst>
                <a:ext uri="{FF2B5EF4-FFF2-40B4-BE49-F238E27FC236}">
                  <a16:creationId xmlns:a16="http://schemas.microsoft.com/office/drawing/2014/main" id="{25CDAE2B-BE12-C2D6-B88D-5BD50DB81B8D}"/>
                </a:ext>
              </a:extLst>
            </p:cNvPr>
            <p:cNvSpPr/>
            <p:nvPr/>
          </p:nvSpPr>
          <p:spPr>
            <a:xfrm>
              <a:off x="1659675" y="403202"/>
              <a:ext cx="31720" cy="93944"/>
            </a:xfrm>
            <a:custGeom>
              <a:avLst/>
              <a:gdLst>
                <a:gd name="connsiteX0" fmla="*/ 0 w 31720"/>
                <a:gd name="connsiteY0" fmla="*/ 0 h 93944"/>
                <a:gd name="connsiteX1" fmla="*/ 22697 w 31720"/>
                <a:gd name="connsiteY1" fmla="*/ 0 h 93944"/>
                <a:gd name="connsiteX2" fmla="*/ 22697 w 31720"/>
                <a:gd name="connsiteY2" fmla="*/ 65436 h 93944"/>
                <a:gd name="connsiteX3" fmla="*/ 28986 w 31720"/>
                <a:gd name="connsiteY3" fmla="*/ 73988 h 93944"/>
                <a:gd name="connsiteX4" fmla="*/ 31721 w 31720"/>
                <a:gd name="connsiteY4" fmla="*/ 73988 h 93944"/>
                <a:gd name="connsiteX5" fmla="*/ 31721 w 31720"/>
                <a:gd name="connsiteY5" fmla="*/ 93538 h 93944"/>
                <a:gd name="connsiteX6" fmla="*/ 24885 w 31720"/>
                <a:gd name="connsiteY6" fmla="*/ 93945 h 93944"/>
                <a:gd name="connsiteX7" fmla="*/ 0 w 31720"/>
                <a:gd name="connsiteY7" fmla="*/ 68558 h 93944"/>
                <a:gd name="connsiteX8" fmla="*/ 0 w 31720"/>
                <a:gd name="connsiteY8" fmla="*/ 136 h 9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20" h="93944">
                  <a:moveTo>
                    <a:pt x="0" y="0"/>
                  </a:moveTo>
                  <a:lnTo>
                    <a:pt x="22697" y="0"/>
                  </a:lnTo>
                  <a:lnTo>
                    <a:pt x="22697" y="65436"/>
                  </a:lnTo>
                  <a:cubicBezTo>
                    <a:pt x="22697" y="71816"/>
                    <a:pt x="23927" y="73988"/>
                    <a:pt x="28986" y="73988"/>
                  </a:cubicBezTo>
                  <a:cubicBezTo>
                    <a:pt x="30490" y="73988"/>
                    <a:pt x="31721" y="73988"/>
                    <a:pt x="31721" y="73988"/>
                  </a:cubicBezTo>
                  <a:lnTo>
                    <a:pt x="31721" y="93538"/>
                  </a:lnTo>
                  <a:cubicBezTo>
                    <a:pt x="31721" y="93538"/>
                    <a:pt x="28576" y="93945"/>
                    <a:pt x="24885" y="93945"/>
                  </a:cubicBezTo>
                  <a:cubicBezTo>
                    <a:pt x="12852" y="93945"/>
                    <a:pt x="0" y="91094"/>
                    <a:pt x="0" y="68558"/>
                  </a:cubicBezTo>
                  <a:lnTo>
                    <a:pt x="0" y="136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93" name="Forma libre 192">
              <a:extLst>
                <a:ext uri="{FF2B5EF4-FFF2-40B4-BE49-F238E27FC236}">
                  <a16:creationId xmlns:a16="http://schemas.microsoft.com/office/drawing/2014/main" id="{4131BD19-DA9F-8084-AAC3-2D99F4C05CB1}"/>
                </a:ext>
              </a:extLst>
            </p:cNvPr>
            <p:cNvSpPr/>
            <p:nvPr/>
          </p:nvSpPr>
          <p:spPr>
            <a:xfrm>
              <a:off x="1728449" y="403067"/>
              <a:ext cx="71645" cy="94759"/>
            </a:xfrm>
            <a:custGeom>
              <a:avLst/>
              <a:gdLst>
                <a:gd name="connsiteX0" fmla="*/ 30901 w 71645"/>
                <a:gd name="connsiteY0" fmla="*/ 24572 h 94759"/>
                <a:gd name="connsiteX1" fmla="*/ 48675 w 71645"/>
                <a:gd name="connsiteY1" fmla="*/ 29867 h 94759"/>
                <a:gd name="connsiteX2" fmla="*/ 48949 w 71645"/>
                <a:gd name="connsiteY2" fmla="*/ 29867 h 94759"/>
                <a:gd name="connsiteX3" fmla="*/ 48949 w 71645"/>
                <a:gd name="connsiteY3" fmla="*/ 26880 h 94759"/>
                <a:gd name="connsiteX4" fmla="*/ 48949 w 71645"/>
                <a:gd name="connsiteY4" fmla="*/ 0 h 94759"/>
                <a:gd name="connsiteX5" fmla="*/ 71646 w 71645"/>
                <a:gd name="connsiteY5" fmla="*/ 0 h 94759"/>
                <a:gd name="connsiteX6" fmla="*/ 71646 w 71645"/>
                <a:gd name="connsiteY6" fmla="*/ 93266 h 94759"/>
                <a:gd name="connsiteX7" fmla="*/ 50316 w 71645"/>
                <a:gd name="connsiteY7" fmla="*/ 93266 h 94759"/>
                <a:gd name="connsiteX8" fmla="*/ 50316 w 71645"/>
                <a:gd name="connsiteY8" fmla="*/ 88786 h 94759"/>
                <a:gd name="connsiteX9" fmla="*/ 50316 w 71645"/>
                <a:gd name="connsiteY9" fmla="*/ 84985 h 94759"/>
                <a:gd name="connsiteX10" fmla="*/ 50043 w 71645"/>
                <a:gd name="connsiteY10" fmla="*/ 84985 h 94759"/>
                <a:gd name="connsiteX11" fmla="*/ 30490 w 71645"/>
                <a:gd name="connsiteY11" fmla="*/ 94759 h 94759"/>
                <a:gd name="connsiteX12" fmla="*/ 0 w 71645"/>
                <a:gd name="connsiteY12" fmla="*/ 59598 h 94759"/>
                <a:gd name="connsiteX13" fmla="*/ 30901 w 71645"/>
                <a:gd name="connsiteY13" fmla="*/ 24572 h 94759"/>
                <a:gd name="connsiteX14" fmla="*/ 36096 w 71645"/>
                <a:gd name="connsiteY14" fmla="*/ 76161 h 94759"/>
                <a:gd name="connsiteX15" fmla="*/ 49359 w 71645"/>
                <a:gd name="connsiteY15" fmla="*/ 59598 h 94759"/>
                <a:gd name="connsiteX16" fmla="*/ 36096 w 71645"/>
                <a:gd name="connsiteY16" fmla="*/ 43578 h 94759"/>
                <a:gd name="connsiteX17" fmla="*/ 22834 w 71645"/>
                <a:gd name="connsiteY17" fmla="*/ 59598 h 94759"/>
                <a:gd name="connsiteX18" fmla="*/ 36096 w 71645"/>
                <a:gd name="connsiteY18" fmla="*/ 76161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645" h="94759">
                  <a:moveTo>
                    <a:pt x="30901" y="24572"/>
                  </a:moveTo>
                  <a:cubicBezTo>
                    <a:pt x="44573" y="24572"/>
                    <a:pt x="48675" y="29867"/>
                    <a:pt x="48675" y="29867"/>
                  </a:cubicBezTo>
                  <a:lnTo>
                    <a:pt x="48949" y="29867"/>
                  </a:lnTo>
                  <a:cubicBezTo>
                    <a:pt x="48949" y="29867"/>
                    <a:pt x="48949" y="28509"/>
                    <a:pt x="48949" y="26880"/>
                  </a:cubicBezTo>
                  <a:lnTo>
                    <a:pt x="48949" y="0"/>
                  </a:lnTo>
                  <a:lnTo>
                    <a:pt x="71646" y="0"/>
                  </a:lnTo>
                  <a:lnTo>
                    <a:pt x="71646" y="93266"/>
                  </a:lnTo>
                  <a:lnTo>
                    <a:pt x="50316" y="93266"/>
                  </a:lnTo>
                  <a:lnTo>
                    <a:pt x="50316" y="88786"/>
                  </a:lnTo>
                  <a:cubicBezTo>
                    <a:pt x="50316" y="86750"/>
                    <a:pt x="50316" y="84985"/>
                    <a:pt x="50316" y="84985"/>
                  </a:cubicBezTo>
                  <a:lnTo>
                    <a:pt x="50043" y="84985"/>
                  </a:lnTo>
                  <a:cubicBezTo>
                    <a:pt x="50043" y="84985"/>
                    <a:pt x="44437" y="94759"/>
                    <a:pt x="30490" y="94759"/>
                  </a:cubicBezTo>
                  <a:cubicBezTo>
                    <a:pt x="12169" y="94759"/>
                    <a:pt x="0" y="80369"/>
                    <a:pt x="0" y="59598"/>
                  </a:cubicBezTo>
                  <a:cubicBezTo>
                    <a:pt x="0" y="38827"/>
                    <a:pt x="12852" y="24572"/>
                    <a:pt x="30901" y="24572"/>
                  </a:cubicBezTo>
                  <a:close/>
                  <a:moveTo>
                    <a:pt x="36096" y="76161"/>
                  </a:moveTo>
                  <a:cubicBezTo>
                    <a:pt x="42933" y="76161"/>
                    <a:pt x="49359" y="71137"/>
                    <a:pt x="49359" y="59598"/>
                  </a:cubicBezTo>
                  <a:cubicBezTo>
                    <a:pt x="49359" y="51452"/>
                    <a:pt x="44984" y="43578"/>
                    <a:pt x="36096" y="43578"/>
                  </a:cubicBezTo>
                  <a:cubicBezTo>
                    <a:pt x="28986" y="43578"/>
                    <a:pt x="22834" y="49280"/>
                    <a:pt x="22834" y="59598"/>
                  </a:cubicBezTo>
                  <a:cubicBezTo>
                    <a:pt x="22834" y="69916"/>
                    <a:pt x="28166" y="76161"/>
                    <a:pt x="36096" y="76161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94" name="Forma libre 193">
              <a:extLst>
                <a:ext uri="{FF2B5EF4-FFF2-40B4-BE49-F238E27FC236}">
                  <a16:creationId xmlns:a16="http://schemas.microsoft.com/office/drawing/2014/main" id="{CB6CC4BD-6C9E-BB08-6B40-790926A33AF2}"/>
                </a:ext>
              </a:extLst>
            </p:cNvPr>
            <p:cNvSpPr/>
            <p:nvPr/>
          </p:nvSpPr>
          <p:spPr>
            <a:xfrm>
              <a:off x="1811853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95" name="Forma libre 194">
              <a:extLst>
                <a:ext uri="{FF2B5EF4-FFF2-40B4-BE49-F238E27FC236}">
                  <a16:creationId xmlns:a16="http://schemas.microsoft.com/office/drawing/2014/main" id="{3B1559D0-4417-5F48-1180-6BA52B5E5C84}"/>
                </a:ext>
              </a:extLst>
            </p:cNvPr>
            <p:cNvSpPr/>
            <p:nvPr/>
          </p:nvSpPr>
          <p:spPr>
            <a:xfrm>
              <a:off x="1921099" y="403202"/>
              <a:ext cx="102135" cy="93266"/>
            </a:xfrm>
            <a:custGeom>
              <a:avLst/>
              <a:gdLst>
                <a:gd name="connsiteX0" fmla="*/ 7247 w 102135"/>
                <a:gd name="connsiteY0" fmla="*/ 0 h 93266"/>
                <a:gd name="connsiteX1" fmla="*/ 32268 w 102135"/>
                <a:gd name="connsiteY1" fmla="*/ 0 h 93266"/>
                <a:gd name="connsiteX2" fmla="*/ 45941 w 102135"/>
                <a:gd name="connsiteY2" fmla="*/ 39370 h 93266"/>
                <a:gd name="connsiteX3" fmla="*/ 50726 w 102135"/>
                <a:gd name="connsiteY3" fmla="*/ 54711 h 93266"/>
                <a:gd name="connsiteX4" fmla="*/ 51000 w 102135"/>
                <a:gd name="connsiteY4" fmla="*/ 54711 h 93266"/>
                <a:gd name="connsiteX5" fmla="*/ 55785 w 102135"/>
                <a:gd name="connsiteY5" fmla="*/ 39370 h 93266"/>
                <a:gd name="connsiteX6" fmla="*/ 69458 w 102135"/>
                <a:gd name="connsiteY6" fmla="*/ 0 h 93266"/>
                <a:gd name="connsiteX7" fmla="*/ 94479 w 102135"/>
                <a:gd name="connsiteY7" fmla="*/ 0 h 93266"/>
                <a:gd name="connsiteX8" fmla="*/ 102136 w 102135"/>
                <a:gd name="connsiteY8" fmla="*/ 93266 h 93266"/>
                <a:gd name="connsiteX9" fmla="*/ 79166 w 102135"/>
                <a:gd name="connsiteY9" fmla="*/ 93266 h 93266"/>
                <a:gd name="connsiteX10" fmla="*/ 76294 w 102135"/>
                <a:gd name="connsiteY10" fmla="*/ 51317 h 93266"/>
                <a:gd name="connsiteX11" fmla="*/ 76294 w 102135"/>
                <a:gd name="connsiteY11" fmla="*/ 35704 h 93266"/>
                <a:gd name="connsiteX12" fmla="*/ 76021 w 102135"/>
                <a:gd name="connsiteY12" fmla="*/ 35704 h 93266"/>
                <a:gd name="connsiteX13" fmla="*/ 70825 w 102135"/>
                <a:gd name="connsiteY13" fmla="*/ 51317 h 93266"/>
                <a:gd name="connsiteX14" fmla="*/ 60981 w 102135"/>
                <a:gd name="connsiteY14" fmla="*/ 78333 h 93266"/>
                <a:gd name="connsiteX15" fmla="*/ 41292 w 102135"/>
                <a:gd name="connsiteY15" fmla="*/ 78333 h 93266"/>
                <a:gd name="connsiteX16" fmla="*/ 31447 w 102135"/>
                <a:gd name="connsiteY16" fmla="*/ 51317 h 93266"/>
                <a:gd name="connsiteX17" fmla="*/ 26252 w 102135"/>
                <a:gd name="connsiteY17" fmla="*/ 35704 h 93266"/>
                <a:gd name="connsiteX18" fmla="*/ 25978 w 102135"/>
                <a:gd name="connsiteY18" fmla="*/ 35704 h 93266"/>
                <a:gd name="connsiteX19" fmla="*/ 25978 w 102135"/>
                <a:gd name="connsiteY19" fmla="*/ 51317 h 93266"/>
                <a:gd name="connsiteX20" fmla="*/ 23107 w 102135"/>
                <a:gd name="connsiteY20" fmla="*/ 93266 h 93266"/>
                <a:gd name="connsiteX21" fmla="*/ 0 w 102135"/>
                <a:gd name="connsiteY21" fmla="*/ 93266 h 93266"/>
                <a:gd name="connsiteX22" fmla="*/ 7794 w 102135"/>
                <a:gd name="connsiteY22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135" h="93266">
                  <a:moveTo>
                    <a:pt x="7247" y="0"/>
                  </a:moveTo>
                  <a:lnTo>
                    <a:pt x="32268" y="0"/>
                  </a:lnTo>
                  <a:lnTo>
                    <a:pt x="45941" y="39370"/>
                  </a:lnTo>
                  <a:cubicBezTo>
                    <a:pt x="47992" y="45343"/>
                    <a:pt x="50726" y="54711"/>
                    <a:pt x="50726" y="54711"/>
                  </a:cubicBezTo>
                  <a:lnTo>
                    <a:pt x="51000" y="54711"/>
                  </a:lnTo>
                  <a:cubicBezTo>
                    <a:pt x="51000" y="54711"/>
                    <a:pt x="53597" y="45343"/>
                    <a:pt x="55785" y="39370"/>
                  </a:cubicBezTo>
                  <a:lnTo>
                    <a:pt x="69458" y="0"/>
                  </a:lnTo>
                  <a:lnTo>
                    <a:pt x="94479" y="0"/>
                  </a:lnTo>
                  <a:lnTo>
                    <a:pt x="102136" y="93266"/>
                  </a:lnTo>
                  <a:lnTo>
                    <a:pt x="79166" y="93266"/>
                  </a:lnTo>
                  <a:lnTo>
                    <a:pt x="76294" y="51317"/>
                  </a:lnTo>
                  <a:cubicBezTo>
                    <a:pt x="75747" y="44257"/>
                    <a:pt x="76294" y="35704"/>
                    <a:pt x="76294" y="35704"/>
                  </a:cubicBezTo>
                  <a:lnTo>
                    <a:pt x="76021" y="35704"/>
                  </a:lnTo>
                  <a:cubicBezTo>
                    <a:pt x="76021" y="35704"/>
                    <a:pt x="72876" y="45479"/>
                    <a:pt x="70825" y="51317"/>
                  </a:cubicBezTo>
                  <a:lnTo>
                    <a:pt x="60981" y="78333"/>
                  </a:lnTo>
                  <a:lnTo>
                    <a:pt x="41292" y="78333"/>
                  </a:lnTo>
                  <a:lnTo>
                    <a:pt x="31447" y="51317"/>
                  </a:lnTo>
                  <a:cubicBezTo>
                    <a:pt x="29396" y="45479"/>
                    <a:pt x="26252" y="35704"/>
                    <a:pt x="26252" y="35704"/>
                  </a:cubicBezTo>
                  <a:lnTo>
                    <a:pt x="25978" y="35704"/>
                  </a:lnTo>
                  <a:cubicBezTo>
                    <a:pt x="25978" y="35704"/>
                    <a:pt x="26525" y="44257"/>
                    <a:pt x="25978" y="51317"/>
                  </a:cubicBezTo>
                  <a:lnTo>
                    <a:pt x="23107" y="93266"/>
                  </a:lnTo>
                  <a:lnTo>
                    <a:pt x="0" y="93266"/>
                  </a:lnTo>
                  <a:lnTo>
                    <a:pt x="7794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96" name="Forma libre 195">
              <a:extLst>
                <a:ext uri="{FF2B5EF4-FFF2-40B4-BE49-F238E27FC236}">
                  <a16:creationId xmlns:a16="http://schemas.microsoft.com/office/drawing/2014/main" id="{9C56C1B1-3779-2BE2-0471-FB4341A5A917}"/>
                </a:ext>
              </a:extLst>
            </p:cNvPr>
            <p:cNvSpPr/>
            <p:nvPr/>
          </p:nvSpPr>
          <p:spPr>
            <a:xfrm>
              <a:off x="203444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2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97" name="Forma libre 196">
              <a:extLst>
                <a:ext uri="{FF2B5EF4-FFF2-40B4-BE49-F238E27FC236}">
                  <a16:creationId xmlns:a16="http://schemas.microsoft.com/office/drawing/2014/main" id="{08B9DC5F-6D43-F68F-FCBF-3E90CB2F781E}"/>
                </a:ext>
              </a:extLst>
            </p:cNvPr>
            <p:cNvSpPr/>
            <p:nvPr/>
          </p:nvSpPr>
          <p:spPr>
            <a:xfrm>
              <a:off x="2113339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3 w 67680"/>
                <a:gd name="connsiteY8" fmla="*/ 68694 h 68693"/>
                <a:gd name="connsiteX9" fmla="*/ 44983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3" y="68694"/>
                  </a:lnTo>
                  <a:lnTo>
                    <a:pt x="44983" y="29324"/>
                  </a:lnTo>
                  <a:cubicBezTo>
                    <a:pt x="44983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98" name="Forma libre 197">
              <a:extLst>
                <a:ext uri="{FF2B5EF4-FFF2-40B4-BE49-F238E27FC236}">
                  <a16:creationId xmlns:a16="http://schemas.microsoft.com/office/drawing/2014/main" id="{A482BE9D-4005-60DB-9DDA-EE4C49AFC116}"/>
                </a:ext>
              </a:extLst>
            </p:cNvPr>
            <p:cNvSpPr/>
            <p:nvPr/>
          </p:nvSpPr>
          <p:spPr>
            <a:xfrm>
              <a:off x="219195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147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147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99" name="Forma libre 198">
              <a:extLst>
                <a:ext uri="{FF2B5EF4-FFF2-40B4-BE49-F238E27FC236}">
                  <a16:creationId xmlns:a16="http://schemas.microsoft.com/office/drawing/2014/main" id="{8B758609-FA67-99DD-4335-8D60C52078B1}"/>
                </a:ext>
              </a:extLst>
            </p:cNvPr>
            <p:cNvSpPr/>
            <p:nvPr/>
          </p:nvSpPr>
          <p:spPr>
            <a:xfrm>
              <a:off x="2280284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7 w 46077"/>
                <a:gd name="connsiteY1" fmla="*/ 1086 h 68150"/>
                <a:gd name="connsiteX2" fmla="*/ 21877 w 46077"/>
                <a:gd name="connsiteY2" fmla="*/ 12490 h 68150"/>
                <a:gd name="connsiteX3" fmla="*/ 21603 w 46077"/>
                <a:gd name="connsiteY3" fmla="*/ 16698 h 68150"/>
                <a:gd name="connsiteX4" fmla="*/ 21877 w 46077"/>
                <a:gd name="connsiteY4" fmla="*/ 16698 h 68150"/>
                <a:gd name="connsiteX5" fmla="*/ 43480 w 46077"/>
                <a:gd name="connsiteY5" fmla="*/ 0 h 68150"/>
                <a:gd name="connsiteX6" fmla="*/ 46078 w 46077"/>
                <a:gd name="connsiteY6" fmla="*/ 271 h 68150"/>
                <a:gd name="connsiteX7" fmla="*/ 46078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7" y="1086"/>
                  </a:lnTo>
                  <a:lnTo>
                    <a:pt x="21877" y="12490"/>
                  </a:lnTo>
                  <a:cubicBezTo>
                    <a:pt x="21877" y="14662"/>
                    <a:pt x="21603" y="16698"/>
                    <a:pt x="21603" y="16698"/>
                  </a:cubicBezTo>
                  <a:lnTo>
                    <a:pt x="21877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8" y="271"/>
                    <a:pt x="46078" y="271"/>
                  </a:cubicBezTo>
                  <a:lnTo>
                    <a:pt x="46078" y="22400"/>
                  </a:lnTo>
                  <a:cubicBezTo>
                    <a:pt x="46078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00" name="Forma libre 199">
              <a:extLst>
                <a:ext uri="{FF2B5EF4-FFF2-40B4-BE49-F238E27FC236}">
                  <a16:creationId xmlns:a16="http://schemas.microsoft.com/office/drawing/2014/main" id="{1D6D95E6-F495-19E5-0DA2-BB9552D95329}"/>
                </a:ext>
              </a:extLst>
            </p:cNvPr>
            <p:cNvSpPr/>
            <p:nvPr/>
          </p:nvSpPr>
          <p:spPr>
            <a:xfrm>
              <a:off x="2331968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0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0" y="39506"/>
                  </a:lnTo>
                  <a:cubicBezTo>
                    <a:pt x="25021" y="47787"/>
                    <a:pt x="31857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01" name="Forma libre 200">
              <a:extLst>
                <a:ext uri="{FF2B5EF4-FFF2-40B4-BE49-F238E27FC236}">
                  <a16:creationId xmlns:a16="http://schemas.microsoft.com/office/drawing/2014/main" id="{5B779EF1-0C76-2CB8-44D5-52058C9ED680}"/>
                </a:ext>
              </a:extLst>
            </p:cNvPr>
            <p:cNvSpPr/>
            <p:nvPr/>
          </p:nvSpPr>
          <p:spPr>
            <a:xfrm>
              <a:off x="2405527" y="427775"/>
              <a:ext cx="54828" cy="70458"/>
            </a:xfrm>
            <a:custGeom>
              <a:avLst/>
              <a:gdLst>
                <a:gd name="connsiteX0" fmla="*/ 9708 w 54828"/>
                <a:gd name="connsiteY0" fmla="*/ 45208 h 70458"/>
                <a:gd name="connsiteX1" fmla="*/ 26935 w 54828"/>
                <a:gd name="connsiteY1" fmla="*/ 51996 h 70458"/>
                <a:gd name="connsiteX2" fmla="*/ 33635 w 54828"/>
                <a:gd name="connsiteY2" fmla="*/ 48873 h 70458"/>
                <a:gd name="connsiteX3" fmla="*/ 2051 w 54828"/>
                <a:gd name="connsiteY3" fmla="*/ 20500 h 70458"/>
                <a:gd name="connsiteX4" fmla="*/ 29944 w 54828"/>
                <a:gd name="connsiteY4" fmla="*/ 0 h 70458"/>
                <a:gd name="connsiteX5" fmla="*/ 53734 w 54828"/>
                <a:gd name="connsiteY5" fmla="*/ 7738 h 70458"/>
                <a:gd name="connsiteX6" fmla="*/ 45941 w 54828"/>
                <a:gd name="connsiteY6" fmla="*/ 23758 h 70458"/>
                <a:gd name="connsiteX7" fmla="*/ 29944 w 54828"/>
                <a:gd name="connsiteY7" fmla="*/ 18327 h 70458"/>
                <a:gd name="connsiteX8" fmla="*/ 23244 w 54828"/>
                <a:gd name="connsiteY8" fmla="*/ 21586 h 70458"/>
                <a:gd name="connsiteX9" fmla="*/ 54828 w 54828"/>
                <a:gd name="connsiteY9" fmla="*/ 49145 h 70458"/>
                <a:gd name="connsiteX10" fmla="*/ 27072 w 54828"/>
                <a:gd name="connsiteY10" fmla="*/ 70459 h 70458"/>
                <a:gd name="connsiteX11" fmla="*/ 0 w 54828"/>
                <a:gd name="connsiteY11" fmla="*/ 60548 h 70458"/>
                <a:gd name="connsiteX12" fmla="*/ 9708 w 54828"/>
                <a:gd name="connsiteY12" fmla="*/ 45479 h 7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28" h="70458">
                  <a:moveTo>
                    <a:pt x="9708" y="45208"/>
                  </a:moveTo>
                  <a:cubicBezTo>
                    <a:pt x="9708" y="45208"/>
                    <a:pt x="17228" y="51996"/>
                    <a:pt x="26935" y="51996"/>
                  </a:cubicBezTo>
                  <a:cubicBezTo>
                    <a:pt x="30354" y="51996"/>
                    <a:pt x="33635" y="51045"/>
                    <a:pt x="33635" y="48873"/>
                  </a:cubicBezTo>
                  <a:cubicBezTo>
                    <a:pt x="33635" y="43035"/>
                    <a:pt x="2051" y="42357"/>
                    <a:pt x="2051" y="20500"/>
                  </a:cubicBezTo>
                  <a:cubicBezTo>
                    <a:pt x="2051" y="7874"/>
                    <a:pt x="14220" y="0"/>
                    <a:pt x="29944" y="0"/>
                  </a:cubicBezTo>
                  <a:cubicBezTo>
                    <a:pt x="45667" y="0"/>
                    <a:pt x="53734" y="7738"/>
                    <a:pt x="53734" y="7738"/>
                  </a:cubicBezTo>
                  <a:lnTo>
                    <a:pt x="45941" y="23758"/>
                  </a:lnTo>
                  <a:cubicBezTo>
                    <a:pt x="45941" y="23758"/>
                    <a:pt x="39378" y="18327"/>
                    <a:pt x="29944" y="18327"/>
                  </a:cubicBezTo>
                  <a:cubicBezTo>
                    <a:pt x="26525" y="18327"/>
                    <a:pt x="23244" y="19278"/>
                    <a:pt x="23244" y="21586"/>
                  </a:cubicBezTo>
                  <a:cubicBezTo>
                    <a:pt x="23244" y="26609"/>
                    <a:pt x="54828" y="27423"/>
                    <a:pt x="54828" y="49145"/>
                  </a:cubicBezTo>
                  <a:cubicBezTo>
                    <a:pt x="54828" y="60684"/>
                    <a:pt x="44574" y="70459"/>
                    <a:pt x="27072" y="70459"/>
                  </a:cubicBezTo>
                  <a:cubicBezTo>
                    <a:pt x="9571" y="70459"/>
                    <a:pt x="0" y="60548"/>
                    <a:pt x="0" y="60548"/>
                  </a:cubicBezTo>
                  <a:lnTo>
                    <a:pt x="9708" y="4547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02" name="Forma libre 201">
              <a:extLst>
                <a:ext uri="{FF2B5EF4-FFF2-40B4-BE49-F238E27FC236}">
                  <a16:creationId xmlns:a16="http://schemas.microsoft.com/office/drawing/2014/main" id="{46B1AC26-3459-8F5F-2BF9-6A7F2649ACAB}"/>
                </a:ext>
              </a:extLst>
            </p:cNvPr>
            <p:cNvSpPr/>
            <p:nvPr/>
          </p:nvSpPr>
          <p:spPr>
            <a:xfrm>
              <a:off x="2500006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03" name="Forma libre 202">
              <a:extLst>
                <a:ext uri="{FF2B5EF4-FFF2-40B4-BE49-F238E27FC236}">
                  <a16:creationId xmlns:a16="http://schemas.microsoft.com/office/drawing/2014/main" id="{1298C2B0-3E96-C0B3-06FE-1778538260D0}"/>
                </a:ext>
              </a:extLst>
            </p:cNvPr>
            <p:cNvSpPr/>
            <p:nvPr/>
          </p:nvSpPr>
          <p:spPr>
            <a:xfrm>
              <a:off x="2579993" y="401709"/>
              <a:ext cx="70551" cy="96252"/>
            </a:xfrm>
            <a:custGeom>
              <a:avLst/>
              <a:gdLst>
                <a:gd name="connsiteX0" fmla="*/ 0 w 70551"/>
                <a:gd name="connsiteY0" fmla="*/ 47923 h 96252"/>
                <a:gd name="connsiteX1" fmla="*/ 35276 w 70551"/>
                <a:gd name="connsiteY1" fmla="*/ 0 h 96252"/>
                <a:gd name="connsiteX2" fmla="*/ 70552 w 70551"/>
                <a:gd name="connsiteY2" fmla="*/ 47923 h 96252"/>
                <a:gd name="connsiteX3" fmla="*/ 35276 w 70551"/>
                <a:gd name="connsiteY3" fmla="*/ 96253 h 96252"/>
                <a:gd name="connsiteX4" fmla="*/ 0 w 70551"/>
                <a:gd name="connsiteY4" fmla="*/ 47923 h 96252"/>
                <a:gd name="connsiteX5" fmla="*/ 47034 w 70551"/>
                <a:gd name="connsiteY5" fmla="*/ 47923 h 96252"/>
                <a:gd name="connsiteX6" fmla="*/ 35413 w 70551"/>
                <a:gd name="connsiteY6" fmla="*/ 20771 h 96252"/>
                <a:gd name="connsiteX7" fmla="*/ 23791 w 70551"/>
                <a:gd name="connsiteY7" fmla="*/ 47923 h 96252"/>
                <a:gd name="connsiteX8" fmla="*/ 35413 w 70551"/>
                <a:gd name="connsiteY8" fmla="*/ 75482 h 96252"/>
                <a:gd name="connsiteX9" fmla="*/ 47034 w 70551"/>
                <a:gd name="connsiteY9" fmla="*/ 47923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51" h="96252">
                  <a:moveTo>
                    <a:pt x="0" y="47923"/>
                  </a:moveTo>
                  <a:cubicBezTo>
                    <a:pt x="0" y="21178"/>
                    <a:pt x="8614" y="0"/>
                    <a:pt x="35276" y="0"/>
                  </a:cubicBezTo>
                  <a:cubicBezTo>
                    <a:pt x="61938" y="0"/>
                    <a:pt x="70552" y="21314"/>
                    <a:pt x="70552" y="47923"/>
                  </a:cubicBezTo>
                  <a:cubicBezTo>
                    <a:pt x="70552" y="74531"/>
                    <a:pt x="61938" y="96253"/>
                    <a:pt x="35276" y="96253"/>
                  </a:cubicBezTo>
                  <a:cubicBezTo>
                    <a:pt x="8614" y="96253"/>
                    <a:pt x="0" y="74667"/>
                    <a:pt x="0" y="47923"/>
                  </a:cubicBezTo>
                  <a:close/>
                  <a:moveTo>
                    <a:pt x="47034" y="47923"/>
                  </a:moveTo>
                  <a:cubicBezTo>
                    <a:pt x="47034" y="32854"/>
                    <a:pt x="44437" y="20771"/>
                    <a:pt x="35413" y="20771"/>
                  </a:cubicBezTo>
                  <a:cubicBezTo>
                    <a:pt x="26388" y="20771"/>
                    <a:pt x="23791" y="32718"/>
                    <a:pt x="23791" y="47923"/>
                  </a:cubicBezTo>
                  <a:cubicBezTo>
                    <a:pt x="23791" y="63128"/>
                    <a:pt x="26388" y="75482"/>
                    <a:pt x="35413" y="75482"/>
                  </a:cubicBezTo>
                  <a:cubicBezTo>
                    <a:pt x="44437" y="75482"/>
                    <a:pt x="47034" y="63263"/>
                    <a:pt x="47034" y="47923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04" name="Forma libre 203">
              <a:extLst>
                <a:ext uri="{FF2B5EF4-FFF2-40B4-BE49-F238E27FC236}">
                  <a16:creationId xmlns:a16="http://schemas.microsoft.com/office/drawing/2014/main" id="{8B04E7EC-07F0-1B06-5F4D-1BB79382A380}"/>
                </a:ext>
              </a:extLst>
            </p:cNvPr>
            <p:cNvSpPr/>
            <p:nvPr/>
          </p:nvSpPr>
          <p:spPr>
            <a:xfrm>
              <a:off x="2663123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05" name="Forma libre 204">
              <a:extLst>
                <a:ext uri="{FF2B5EF4-FFF2-40B4-BE49-F238E27FC236}">
                  <a16:creationId xmlns:a16="http://schemas.microsoft.com/office/drawing/2014/main" id="{54EAEA7C-2B50-FD49-A221-F2A8FFBBD4D9}"/>
                </a:ext>
              </a:extLst>
            </p:cNvPr>
            <p:cNvSpPr/>
            <p:nvPr/>
          </p:nvSpPr>
          <p:spPr>
            <a:xfrm>
              <a:off x="2740101" y="403067"/>
              <a:ext cx="66860" cy="94759"/>
            </a:xfrm>
            <a:custGeom>
              <a:avLst/>
              <a:gdLst>
                <a:gd name="connsiteX0" fmla="*/ 11075 w 66860"/>
                <a:gd name="connsiteY0" fmla="*/ 65028 h 94759"/>
                <a:gd name="connsiteX1" fmla="*/ 30354 w 66860"/>
                <a:gd name="connsiteY1" fmla="*/ 73310 h 94759"/>
                <a:gd name="connsiteX2" fmla="*/ 43753 w 66860"/>
                <a:gd name="connsiteY2" fmla="*/ 64078 h 94759"/>
                <a:gd name="connsiteX3" fmla="*/ 26252 w 66860"/>
                <a:gd name="connsiteY3" fmla="*/ 53760 h 94759"/>
                <a:gd name="connsiteX4" fmla="*/ 19689 w 66860"/>
                <a:gd name="connsiteY4" fmla="*/ 53760 h 94759"/>
                <a:gd name="connsiteX5" fmla="*/ 14767 w 66860"/>
                <a:gd name="connsiteY5" fmla="*/ 42628 h 94759"/>
                <a:gd name="connsiteX6" fmla="*/ 27072 w 66860"/>
                <a:gd name="connsiteY6" fmla="*/ 27830 h 94759"/>
                <a:gd name="connsiteX7" fmla="*/ 35276 w 66860"/>
                <a:gd name="connsiteY7" fmla="*/ 19142 h 94759"/>
                <a:gd name="connsiteX8" fmla="*/ 35276 w 66860"/>
                <a:gd name="connsiteY8" fmla="*/ 18870 h 94759"/>
                <a:gd name="connsiteX9" fmla="*/ 26389 w 66860"/>
                <a:gd name="connsiteY9" fmla="*/ 19549 h 94759"/>
                <a:gd name="connsiteX10" fmla="*/ 3965 w 66860"/>
                <a:gd name="connsiteY10" fmla="*/ 19549 h 94759"/>
                <a:gd name="connsiteX11" fmla="*/ 3965 w 66860"/>
                <a:gd name="connsiteY11" fmla="*/ 0 h 94759"/>
                <a:gd name="connsiteX12" fmla="*/ 63168 w 66860"/>
                <a:gd name="connsiteY12" fmla="*/ 0 h 94759"/>
                <a:gd name="connsiteX13" fmla="*/ 63168 w 66860"/>
                <a:gd name="connsiteY13" fmla="*/ 14255 h 94759"/>
                <a:gd name="connsiteX14" fmla="*/ 44163 w 66860"/>
                <a:gd name="connsiteY14" fmla="*/ 35976 h 94759"/>
                <a:gd name="connsiteX15" fmla="*/ 66860 w 66860"/>
                <a:gd name="connsiteY15" fmla="*/ 62992 h 94759"/>
                <a:gd name="connsiteX16" fmla="*/ 31994 w 66860"/>
                <a:gd name="connsiteY16" fmla="*/ 94759 h 94759"/>
                <a:gd name="connsiteX17" fmla="*/ 0 w 66860"/>
                <a:gd name="connsiteY17" fmla="*/ 82541 h 94759"/>
                <a:gd name="connsiteX18" fmla="*/ 11075 w 66860"/>
                <a:gd name="connsiteY18" fmla="*/ 6489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860" h="94759">
                  <a:moveTo>
                    <a:pt x="11075" y="65028"/>
                  </a:moveTo>
                  <a:cubicBezTo>
                    <a:pt x="11075" y="65028"/>
                    <a:pt x="19415" y="73310"/>
                    <a:pt x="30354" y="73310"/>
                  </a:cubicBezTo>
                  <a:cubicBezTo>
                    <a:pt x="38831" y="73310"/>
                    <a:pt x="43753" y="69101"/>
                    <a:pt x="43753" y="64078"/>
                  </a:cubicBezTo>
                  <a:cubicBezTo>
                    <a:pt x="43753" y="56747"/>
                    <a:pt x="36370" y="53760"/>
                    <a:pt x="26252" y="53760"/>
                  </a:cubicBezTo>
                  <a:lnTo>
                    <a:pt x="19689" y="53760"/>
                  </a:lnTo>
                  <a:lnTo>
                    <a:pt x="14767" y="42628"/>
                  </a:lnTo>
                  <a:lnTo>
                    <a:pt x="27072" y="27830"/>
                  </a:lnTo>
                  <a:cubicBezTo>
                    <a:pt x="31584" y="22536"/>
                    <a:pt x="35276" y="19142"/>
                    <a:pt x="35276" y="19142"/>
                  </a:cubicBezTo>
                  <a:lnTo>
                    <a:pt x="35276" y="18870"/>
                  </a:lnTo>
                  <a:cubicBezTo>
                    <a:pt x="35276" y="18870"/>
                    <a:pt x="32268" y="19549"/>
                    <a:pt x="26389" y="19549"/>
                  </a:cubicBezTo>
                  <a:lnTo>
                    <a:pt x="3965" y="19549"/>
                  </a:lnTo>
                  <a:lnTo>
                    <a:pt x="3965" y="0"/>
                  </a:lnTo>
                  <a:lnTo>
                    <a:pt x="63168" y="0"/>
                  </a:lnTo>
                  <a:lnTo>
                    <a:pt x="63168" y="14255"/>
                  </a:lnTo>
                  <a:lnTo>
                    <a:pt x="44163" y="35976"/>
                  </a:lnTo>
                  <a:cubicBezTo>
                    <a:pt x="58109" y="38963"/>
                    <a:pt x="66860" y="49959"/>
                    <a:pt x="66860" y="62992"/>
                  </a:cubicBezTo>
                  <a:cubicBezTo>
                    <a:pt x="66860" y="78876"/>
                    <a:pt x="55512" y="94759"/>
                    <a:pt x="31994" y="94759"/>
                  </a:cubicBezTo>
                  <a:cubicBezTo>
                    <a:pt x="10938" y="94759"/>
                    <a:pt x="0" y="82541"/>
                    <a:pt x="0" y="82541"/>
                  </a:cubicBezTo>
                  <a:lnTo>
                    <a:pt x="11075" y="64893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7640879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3948BB-2CBB-A092-4F8D-A9E069CAE7F9}"/>
              </a:ext>
            </a:extLst>
          </p:cNvPr>
          <p:cNvSpPr txBox="1">
            <a:spLocks/>
          </p:cNvSpPr>
          <p:nvPr/>
        </p:nvSpPr>
        <p:spPr>
          <a:xfrm>
            <a:off x="362607" y="420031"/>
            <a:ext cx="5651843" cy="108093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de Acción de la política </a:t>
            </a:r>
          </a:p>
          <a:p>
            <a:r>
              <a:rPr lang="es-MX" sz="24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Reinserción Social Juvenil</a:t>
            </a:r>
            <a:endParaRPr lang="es-419" sz="2400" b="1" dirty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EFEC1BE-4FCF-0BD1-B216-3EF72AD05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2801"/>
            <a:ext cx="4934562" cy="309722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8450068-3A1F-F169-E1A8-19048F6FFE65}"/>
              </a:ext>
            </a:extLst>
          </p:cNvPr>
          <p:cNvSpPr txBox="1"/>
          <p:nvPr/>
        </p:nvSpPr>
        <p:spPr>
          <a:xfrm>
            <a:off x="5071841" y="1332223"/>
            <a:ext cx="3886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Comités Operativos regionales, órgano de responsabilidad de las SEREMIS: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DD94796-D671-2ACA-BD72-4A4DF50A6756}"/>
              </a:ext>
            </a:extLst>
          </p:cNvPr>
          <p:cNvSpPr txBox="1"/>
          <p:nvPr/>
        </p:nvSpPr>
        <p:spPr>
          <a:xfrm>
            <a:off x="5071841" y="2283315"/>
            <a:ext cx="36937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Coordinar la implementación del Plan de Acción pudiendo incluir objetivos propios de la región.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FF695F6-7108-D463-C3B3-AC9BAE9C5AB4}"/>
              </a:ext>
            </a:extLst>
          </p:cNvPr>
          <p:cNvSpPr txBox="1"/>
          <p:nvPr/>
        </p:nvSpPr>
        <p:spPr>
          <a:xfrm>
            <a:off x="5071841" y="3046128"/>
            <a:ext cx="46665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Generar una estrategia de redes.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D0B842D-5902-88AF-5D95-62CF6AA69A14}"/>
              </a:ext>
            </a:extLst>
          </p:cNvPr>
          <p:cNvSpPr txBox="1"/>
          <p:nvPr/>
        </p:nvSpPr>
        <p:spPr>
          <a:xfrm>
            <a:off x="5071840" y="3378054"/>
            <a:ext cx="396968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Conocer y resolver situaciones de carácter técnico que requieran respuesta intersectorial (casos).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B92076D-4657-FFCB-FCA7-F8A5F72D2C22}"/>
              </a:ext>
            </a:extLst>
          </p:cNvPr>
          <p:cNvSpPr txBox="1"/>
          <p:nvPr/>
        </p:nvSpPr>
        <p:spPr>
          <a:xfrm>
            <a:off x="5071841" y="4155266"/>
            <a:ext cx="3886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Gestionar la resolución de las situaciones particulares asociadas a cobertura.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AF5A485-405D-5238-D30D-86AABF4989A1}"/>
              </a:ext>
            </a:extLst>
          </p:cNvPr>
          <p:cNvGrpSpPr/>
          <p:nvPr/>
        </p:nvGrpSpPr>
        <p:grpSpPr>
          <a:xfrm>
            <a:off x="468313" y="244403"/>
            <a:ext cx="2224705" cy="96660"/>
            <a:chOff x="582256" y="401573"/>
            <a:chExt cx="2224705" cy="96660"/>
          </a:xfrm>
        </p:grpSpPr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75B98466-AC5C-A681-C2CB-D00E81080807}"/>
                </a:ext>
              </a:extLst>
            </p:cNvPr>
            <p:cNvSpPr/>
            <p:nvPr/>
          </p:nvSpPr>
          <p:spPr>
            <a:xfrm>
              <a:off x="582256" y="401573"/>
              <a:ext cx="67407" cy="96252"/>
            </a:xfrm>
            <a:custGeom>
              <a:avLst/>
              <a:gdLst>
                <a:gd name="connsiteX0" fmla="*/ 12169 w 67407"/>
                <a:gd name="connsiteY0" fmla="*/ 65707 h 96252"/>
                <a:gd name="connsiteX1" fmla="*/ 34592 w 67407"/>
                <a:gd name="connsiteY1" fmla="*/ 75346 h 96252"/>
                <a:gd name="connsiteX2" fmla="*/ 44437 w 67407"/>
                <a:gd name="connsiteY2" fmla="*/ 67879 h 96252"/>
                <a:gd name="connsiteX3" fmla="*/ 2188 w 67407"/>
                <a:gd name="connsiteY3" fmla="*/ 28509 h 96252"/>
                <a:gd name="connsiteX4" fmla="*/ 35413 w 67407"/>
                <a:gd name="connsiteY4" fmla="*/ 0 h 96252"/>
                <a:gd name="connsiteX5" fmla="*/ 65630 w 67407"/>
                <a:gd name="connsiteY5" fmla="*/ 10589 h 96252"/>
                <a:gd name="connsiteX6" fmla="*/ 55922 w 67407"/>
                <a:gd name="connsiteY6" fmla="*/ 29188 h 96252"/>
                <a:gd name="connsiteX7" fmla="*/ 35139 w 67407"/>
                <a:gd name="connsiteY7" fmla="*/ 20907 h 96252"/>
                <a:gd name="connsiteX8" fmla="*/ 25158 w 67407"/>
                <a:gd name="connsiteY8" fmla="*/ 28238 h 96252"/>
                <a:gd name="connsiteX9" fmla="*/ 67407 w 67407"/>
                <a:gd name="connsiteY9" fmla="*/ 67336 h 96252"/>
                <a:gd name="connsiteX10" fmla="*/ 34319 w 67407"/>
                <a:gd name="connsiteY10" fmla="*/ 96253 h 96252"/>
                <a:gd name="connsiteX11" fmla="*/ 0 w 67407"/>
                <a:gd name="connsiteY11" fmla="*/ 82948 h 96252"/>
                <a:gd name="connsiteX12" fmla="*/ 12032 w 67407"/>
                <a:gd name="connsiteY12" fmla="*/ 65571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07" h="96252">
                  <a:moveTo>
                    <a:pt x="12169" y="65707"/>
                  </a:moveTo>
                  <a:cubicBezTo>
                    <a:pt x="12169" y="65707"/>
                    <a:pt x="22834" y="75346"/>
                    <a:pt x="34592" y="75346"/>
                  </a:cubicBezTo>
                  <a:cubicBezTo>
                    <a:pt x="39378" y="75346"/>
                    <a:pt x="44437" y="73581"/>
                    <a:pt x="44437" y="67879"/>
                  </a:cubicBezTo>
                  <a:cubicBezTo>
                    <a:pt x="44437" y="56747"/>
                    <a:pt x="2188" y="57154"/>
                    <a:pt x="2188" y="28509"/>
                  </a:cubicBezTo>
                  <a:cubicBezTo>
                    <a:pt x="2188" y="11268"/>
                    <a:pt x="16818" y="0"/>
                    <a:pt x="35413" y="0"/>
                  </a:cubicBezTo>
                  <a:cubicBezTo>
                    <a:pt x="55648" y="0"/>
                    <a:pt x="65630" y="10589"/>
                    <a:pt x="65630" y="10589"/>
                  </a:cubicBezTo>
                  <a:lnTo>
                    <a:pt x="55922" y="29188"/>
                  </a:lnTo>
                  <a:cubicBezTo>
                    <a:pt x="55922" y="29188"/>
                    <a:pt x="46488" y="20907"/>
                    <a:pt x="35139" y="20907"/>
                  </a:cubicBezTo>
                  <a:cubicBezTo>
                    <a:pt x="30354" y="20907"/>
                    <a:pt x="25158" y="22943"/>
                    <a:pt x="25158" y="28238"/>
                  </a:cubicBezTo>
                  <a:cubicBezTo>
                    <a:pt x="25158" y="39913"/>
                    <a:pt x="67407" y="37877"/>
                    <a:pt x="67407" y="67336"/>
                  </a:cubicBezTo>
                  <a:cubicBezTo>
                    <a:pt x="67407" y="82813"/>
                    <a:pt x="55512" y="96253"/>
                    <a:pt x="34319" y="96253"/>
                  </a:cubicBezTo>
                  <a:cubicBezTo>
                    <a:pt x="13126" y="96253"/>
                    <a:pt x="0" y="82948"/>
                    <a:pt x="0" y="82948"/>
                  </a:cubicBezTo>
                  <a:lnTo>
                    <a:pt x="12032" y="65571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B0AEB3B4-BEA4-90A3-D554-1D44226BA19C}"/>
                </a:ext>
              </a:extLst>
            </p:cNvPr>
            <p:cNvSpPr/>
            <p:nvPr/>
          </p:nvSpPr>
          <p:spPr>
            <a:xfrm>
              <a:off x="65786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1809DE4A-E70D-E885-676F-B89D9E520389}"/>
                </a:ext>
              </a:extLst>
            </p:cNvPr>
            <p:cNvSpPr/>
            <p:nvPr/>
          </p:nvSpPr>
          <p:spPr>
            <a:xfrm>
              <a:off x="736623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6 w 46077"/>
                <a:gd name="connsiteY1" fmla="*/ 1086 h 68150"/>
                <a:gd name="connsiteX2" fmla="*/ 21876 w 46077"/>
                <a:gd name="connsiteY2" fmla="*/ 12490 h 68150"/>
                <a:gd name="connsiteX3" fmla="*/ 21603 w 46077"/>
                <a:gd name="connsiteY3" fmla="*/ 16698 h 68150"/>
                <a:gd name="connsiteX4" fmla="*/ 21876 w 46077"/>
                <a:gd name="connsiteY4" fmla="*/ 16698 h 68150"/>
                <a:gd name="connsiteX5" fmla="*/ 43480 w 46077"/>
                <a:gd name="connsiteY5" fmla="*/ 0 h 68150"/>
                <a:gd name="connsiteX6" fmla="*/ 46077 w 46077"/>
                <a:gd name="connsiteY6" fmla="*/ 271 h 68150"/>
                <a:gd name="connsiteX7" fmla="*/ 46077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6" y="1086"/>
                  </a:lnTo>
                  <a:lnTo>
                    <a:pt x="21876" y="12490"/>
                  </a:lnTo>
                  <a:cubicBezTo>
                    <a:pt x="21876" y="14662"/>
                    <a:pt x="21603" y="16698"/>
                    <a:pt x="21603" y="16698"/>
                  </a:cubicBezTo>
                  <a:lnTo>
                    <a:pt x="21876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7" y="271"/>
                    <a:pt x="46077" y="271"/>
                  </a:cubicBezTo>
                  <a:lnTo>
                    <a:pt x="46077" y="22400"/>
                  </a:lnTo>
                  <a:cubicBezTo>
                    <a:pt x="46077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B7DB7908-FFA3-DD2C-AE03-CB873E45D635}"/>
                </a:ext>
              </a:extLst>
            </p:cNvPr>
            <p:cNvSpPr/>
            <p:nvPr/>
          </p:nvSpPr>
          <p:spPr>
            <a:xfrm>
              <a:off x="785708" y="429268"/>
              <a:ext cx="74106" cy="67200"/>
            </a:xfrm>
            <a:custGeom>
              <a:avLst/>
              <a:gdLst>
                <a:gd name="connsiteX0" fmla="*/ 0 w 74106"/>
                <a:gd name="connsiteY0" fmla="*/ 0 h 67200"/>
                <a:gd name="connsiteX1" fmla="*/ 23927 w 74106"/>
                <a:gd name="connsiteY1" fmla="*/ 0 h 67200"/>
                <a:gd name="connsiteX2" fmla="*/ 34455 w 74106"/>
                <a:gd name="connsiteY2" fmla="*/ 35704 h 67200"/>
                <a:gd name="connsiteX3" fmla="*/ 36917 w 74106"/>
                <a:gd name="connsiteY3" fmla="*/ 47244 h 67200"/>
                <a:gd name="connsiteX4" fmla="*/ 37190 w 74106"/>
                <a:gd name="connsiteY4" fmla="*/ 47244 h 67200"/>
                <a:gd name="connsiteX5" fmla="*/ 39651 w 74106"/>
                <a:gd name="connsiteY5" fmla="*/ 35704 h 67200"/>
                <a:gd name="connsiteX6" fmla="*/ 50043 w 74106"/>
                <a:gd name="connsiteY6" fmla="*/ 0 h 67200"/>
                <a:gd name="connsiteX7" fmla="*/ 74107 w 74106"/>
                <a:gd name="connsiteY7" fmla="*/ 0 h 67200"/>
                <a:gd name="connsiteX8" fmla="*/ 51136 w 74106"/>
                <a:gd name="connsiteY8" fmla="*/ 67200 h 67200"/>
                <a:gd name="connsiteX9" fmla="*/ 23381 w 74106"/>
                <a:gd name="connsiteY9" fmla="*/ 67200 h 67200"/>
                <a:gd name="connsiteX10" fmla="*/ 0 w 74106"/>
                <a:gd name="connsiteY10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06" h="67200">
                  <a:moveTo>
                    <a:pt x="0" y="0"/>
                  </a:moveTo>
                  <a:lnTo>
                    <a:pt x="23927" y="0"/>
                  </a:lnTo>
                  <a:lnTo>
                    <a:pt x="34455" y="35704"/>
                  </a:lnTo>
                  <a:cubicBezTo>
                    <a:pt x="35823" y="40049"/>
                    <a:pt x="36917" y="47244"/>
                    <a:pt x="36917" y="47244"/>
                  </a:cubicBezTo>
                  <a:lnTo>
                    <a:pt x="37190" y="47244"/>
                  </a:lnTo>
                  <a:cubicBezTo>
                    <a:pt x="37190" y="47244"/>
                    <a:pt x="38421" y="40049"/>
                    <a:pt x="39651" y="35704"/>
                  </a:cubicBezTo>
                  <a:lnTo>
                    <a:pt x="50043" y="0"/>
                  </a:lnTo>
                  <a:lnTo>
                    <a:pt x="74107" y="0"/>
                  </a:lnTo>
                  <a:lnTo>
                    <a:pt x="51136" y="67200"/>
                  </a:lnTo>
                  <a:lnTo>
                    <a:pt x="23381" y="67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B7D141AE-17C1-4661-0D39-732F5225BE81}"/>
                </a:ext>
              </a:extLst>
            </p:cNvPr>
            <p:cNvSpPr/>
            <p:nvPr/>
          </p:nvSpPr>
          <p:spPr>
            <a:xfrm>
              <a:off x="868292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5A059C48-47B2-A8E3-E917-83089E951B02}"/>
                </a:ext>
              </a:extLst>
            </p:cNvPr>
            <p:cNvSpPr/>
            <p:nvPr/>
          </p:nvSpPr>
          <p:spPr>
            <a:xfrm>
              <a:off x="90288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6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2A4E8D79-972A-6ECB-1786-A524ED431C8E}"/>
                </a:ext>
              </a:extLst>
            </p:cNvPr>
            <p:cNvSpPr/>
            <p:nvPr/>
          </p:nvSpPr>
          <p:spPr>
            <a:xfrm>
              <a:off x="98013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99C5FC7E-88B0-1733-F6C0-57F9D54195FB}"/>
                </a:ext>
              </a:extLst>
            </p:cNvPr>
            <p:cNvSpPr/>
            <p:nvPr/>
          </p:nvSpPr>
          <p:spPr>
            <a:xfrm>
              <a:off x="101472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C69778DF-6E08-E854-AD8D-DDE3BC1DFE22}"/>
                </a:ext>
              </a:extLst>
            </p:cNvPr>
            <p:cNvSpPr/>
            <p:nvPr/>
          </p:nvSpPr>
          <p:spPr>
            <a:xfrm>
              <a:off x="1135869" y="403202"/>
              <a:ext cx="79302" cy="93266"/>
            </a:xfrm>
            <a:custGeom>
              <a:avLst/>
              <a:gdLst>
                <a:gd name="connsiteX0" fmla="*/ 0 w 79302"/>
                <a:gd name="connsiteY0" fmla="*/ 0 h 93266"/>
                <a:gd name="connsiteX1" fmla="*/ 23244 w 79302"/>
                <a:gd name="connsiteY1" fmla="*/ 0 h 93266"/>
                <a:gd name="connsiteX2" fmla="*/ 49222 w 79302"/>
                <a:gd name="connsiteY2" fmla="*/ 43578 h 93266"/>
                <a:gd name="connsiteX3" fmla="*/ 57152 w 79302"/>
                <a:gd name="connsiteY3" fmla="*/ 59462 h 93266"/>
                <a:gd name="connsiteX4" fmla="*/ 57426 w 79302"/>
                <a:gd name="connsiteY4" fmla="*/ 59462 h 93266"/>
                <a:gd name="connsiteX5" fmla="*/ 56332 w 79302"/>
                <a:gd name="connsiteY5" fmla="*/ 43578 h 93266"/>
                <a:gd name="connsiteX6" fmla="*/ 56332 w 79302"/>
                <a:gd name="connsiteY6" fmla="*/ 0 h 93266"/>
                <a:gd name="connsiteX7" fmla="*/ 79302 w 79302"/>
                <a:gd name="connsiteY7" fmla="*/ 0 h 93266"/>
                <a:gd name="connsiteX8" fmla="*/ 79302 w 79302"/>
                <a:gd name="connsiteY8" fmla="*/ 93266 h 93266"/>
                <a:gd name="connsiteX9" fmla="*/ 56195 w 79302"/>
                <a:gd name="connsiteY9" fmla="*/ 93266 h 93266"/>
                <a:gd name="connsiteX10" fmla="*/ 30080 w 79302"/>
                <a:gd name="connsiteY10" fmla="*/ 49823 h 93266"/>
                <a:gd name="connsiteX11" fmla="*/ 22150 w 79302"/>
                <a:gd name="connsiteY11" fmla="*/ 33940 h 93266"/>
                <a:gd name="connsiteX12" fmla="*/ 21877 w 79302"/>
                <a:gd name="connsiteY12" fmla="*/ 33940 h 93266"/>
                <a:gd name="connsiteX13" fmla="*/ 22970 w 79302"/>
                <a:gd name="connsiteY13" fmla="*/ 49823 h 93266"/>
                <a:gd name="connsiteX14" fmla="*/ 22970 w 79302"/>
                <a:gd name="connsiteY14" fmla="*/ 93266 h 93266"/>
                <a:gd name="connsiteX15" fmla="*/ 0 w 79302"/>
                <a:gd name="connsiteY15" fmla="*/ 93266 h 93266"/>
                <a:gd name="connsiteX16" fmla="*/ 0 w 79302"/>
                <a:gd name="connsiteY16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302" h="93266">
                  <a:moveTo>
                    <a:pt x="0" y="0"/>
                  </a:moveTo>
                  <a:lnTo>
                    <a:pt x="23244" y="0"/>
                  </a:lnTo>
                  <a:lnTo>
                    <a:pt x="49222" y="43578"/>
                  </a:lnTo>
                  <a:cubicBezTo>
                    <a:pt x="52914" y="49688"/>
                    <a:pt x="57152" y="59462"/>
                    <a:pt x="57152" y="59462"/>
                  </a:cubicBezTo>
                  <a:lnTo>
                    <a:pt x="57426" y="59462"/>
                  </a:lnTo>
                  <a:cubicBezTo>
                    <a:pt x="57426" y="59462"/>
                    <a:pt x="56332" y="49416"/>
                    <a:pt x="56332" y="43578"/>
                  </a:cubicBezTo>
                  <a:lnTo>
                    <a:pt x="56332" y="0"/>
                  </a:lnTo>
                  <a:lnTo>
                    <a:pt x="79302" y="0"/>
                  </a:lnTo>
                  <a:lnTo>
                    <a:pt x="79302" y="93266"/>
                  </a:lnTo>
                  <a:lnTo>
                    <a:pt x="56195" y="93266"/>
                  </a:lnTo>
                  <a:lnTo>
                    <a:pt x="30080" y="49823"/>
                  </a:lnTo>
                  <a:cubicBezTo>
                    <a:pt x="26389" y="43714"/>
                    <a:pt x="22150" y="33940"/>
                    <a:pt x="22150" y="33940"/>
                  </a:cubicBezTo>
                  <a:lnTo>
                    <a:pt x="21877" y="33940"/>
                  </a:lnTo>
                  <a:cubicBezTo>
                    <a:pt x="21877" y="33940"/>
                    <a:pt x="22970" y="43986"/>
                    <a:pt x="22970" y="49823"/>
                  </a:cubicBezTo>
                  <a:lnTo>
                    <a:pt x="22970" y="93266"/>
                  </a:lnTo>
                  <a:lnTo>
                    <a:pt x="0" y="93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7D0CF8C2-C33C-859A-3089-5975C7634361}"/>
                </a:ext>
              </a:extLst>
            </p:cNvPr>
            <p:cNvSpPr/>
            <p:nvPr/>
          </p:nvSpPr>
          <p:spPr>
            <a:xfrm>
              <a:off x="1229391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3D229153-8214-402E-D577-EDCBDAD35EFB}"/>
                </a:ext>
              </a:extLst>
            </p:cNvPr>
            <p:cNvSpPr/>
            <p:nvPr/>
          </p:nvSpPr>
          <p:spPr>
            <a:xfrm>
              <a:off x="130322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5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047C1774-9E95-1BFC-C746-90ADA1AA50DA}"/>
                </a:ext>
              </a:extLst>
            </p:cNvPr>
            <p:cNvSpPr/>
            <p:nvPr/>
          </p:nvSpPr>
          <p:spPr>
            <a:xfrm>
              <a:off x="138047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30FB9A3F-3379-74FD-16D2-F573A8D10B3F}"/>
                </a:ext>
              </a:extLst>
            </p:cNvPr>
            <p:cNvSpPr/>
            <p:nvPr/>
          </p:nvSpPr>
          <p:spPr>
            <a:xfrm>
              <a:off x="1415205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3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3" y="18735"/>
                    <a:pt x="22834" y="25115"/>
                    <a:pt x="22834" y="35297"/>
                  </a:cubicBezTo>
                  <a:cubicBezTo>
                    <a:pt x="22834" y="45479"/>
                    <a:pt x="29943" y="51452"/>
                    <a:pt x="38147" y="5145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E1D08380-0CF7-3461-4252-46C94387C966}"/>
                </a:ext>
              </a:extLst>
            </p:cNvPr>
            <p:cNvSpPr/>
            <p:nvPr/>
          </p:nvSpPr>
          <p:spPr>
            <a:xfrm>
              <a:off x="1503531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4 w 67680"/>
                <a:gd name="connsiteY8" fmla="*/ 68694 h 68693"/>
                <a:gd name="connsiteX9" fmla="*/ 44984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4" y="68694"/>
                  </a:lnTo>
                  <a:lnTo>
                    <a:pt x="44984" y="29324"/>
                  </a:lnTo>
                  <a:cubicBezTo>
                    <a:pt x="44984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6F09A374-920A-2F08-7BA2-4E89873D8AF2}"/>
                </a:ext>
              </a:extLst>
            </p:cNvPr>
            <p:cNvSpPr/>
            <p:nvPr/>
          </p:nvSpPr>
          <p:spPr>
            <a:xfrm>
              <a:off x="1581876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36B5E7BE-444D-45C2-4CA2-25BA143DF6E3}"/>
                </a:ext>
              </a:extLst>
            </p:cNvPr>
            <p:cNvSpPr/>
            <p:nvPr/>
          </p:nvSpPr>
          <p:spPr>
            <a:xfrm>
              <a:off x="1659675" y="403202"/>
              <a:ext cx="31720" cy="93944"/>
            </a:xfrm>
            <a:custGeom>
              <a:avLst/>
              <a:gdLst>
                <a:gd name="connsiteX0" fmla="*/ 0 w 31720"/>
                <a:gd name="connsiteY0" fmla="*/ 0 h 93944"/>
                <a:gd name="connsiteX1" fmla="*/ 22697 w 31720"/>
                <a:gd name="connsiteY1" fmla="*/ 0 h 93944"/>
                <a:gd name="connsiteX2" fmla="*/ 22697 w 31720"/>
                <a:gd name="connsiteY2" fmla="*/ 65436 h 93944"/>
                <a:gd name="connsiteX3" fmla="*/ 28986 w 31720"/>
                <a:gd name="connsiteY3" fmla="*/ 73988 h 93944"/>
                <a:gd name="connsiteX4" fmla="*/ 31721 w 31720"/>
                <a:gd name="connsiteY4" fmla="*/ 73988 h 93944"/>
                <a:gd name="connsiteX5" fmla="*/ 31721 w 31720"/>
                <a:gd name="connsiteY5" fmla="*/ 93538 h 93944"/>
                <a:gd name="connsiteX6" fmla="*/ 24885 w 31720"/>
                <a:gd name="connsiteY6" fmla="*/ 93945 h 93944"/>
                <a:gd name="connsiteX7" fmla="*/ 0 w 31720"/>
                <a:gd name="connsiteY7" fmla="*/ 68558 h 93944"/>
                <a:gd name="connsiteX8" fmla="*/ 0 w 31720"/>
                <a:gd name="connsiteY8" fmla="*/ 136 h 9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20" h="93944">
                  <a:moveTo>
                    <a:pt x="0" y="0"/>
                  </a:moveTo>
                  <a:lnTo>
                    <a:pt x="22697" y="0"/>
                  </a:lnTo>
                  <a:lnTo>
                    <a:pt x="22697" y="65436"/>
                  </a:lnTo>
                  <a:cubicBezTo>
                    <a:pt x="22697" y="71816"/>
                    <a:pt x="23927" y="73988"/>
                    <a:pt x="28986" y="73988"/>
                  </a:cubicBezTo>
                  <a:cubicBezTo>
                    <a:pt x="30490" y="73988"/>
                    <a:pt x="31721" y="73988"/>
                    <a:pt x="31721" y="73988"/>
                  </a:cubicBezTo>
                  <a:lnTo>
                    <a:pt x="31721" y="93538"/>
                  </a:lnTo>
                  <a:cubicBezTo>
                    <a:pt x="31721" y="93538"/>
                    <a:pt x="28576" y="93945"/>
                    <a:pt x="24885" y="93945"/>
                  </a:cubicBezTo>
                  <a:cubicBezTo>
                    <a:pt x="12852" y="93945"/>
                    <a:pt x="0" y="91094"/>
                    <a:pt x="0" y="68558"/>
                  </a:cubicBezTo>
                  <a:lnTo>
                    <a:pt x="0" y="136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47728515-43A9-5A90-5ACC-A7641FD53F63}"/>
                </a:ext>
              </a:extLst>
            </p:cNvPr>
            <p:cNvSpPr/>
            <p:nvPr/>
          </p:nvSpPr>
          <p:spPr>
            <a:xfrm>
              <a:off x="1728449" y="403067"/>
              <a:ext cx="71645" cy="94759"/>
            </a:xfrm>
            <a:custGeom>
              <a:avLst/>
              <a:gdLst>
                <a:gd name="connsiteX0" fmla="*/ 30901 w 71645"/>
                <a:gd name="connsiteY0" fmla="*/ 24572 h 94759"/>
                <a:gd name="connsiteX1" fmla="*/ 48675 w 71645"/>
                <a:gd name="connsiteY1" fmla="*/ 29867 h 94759"/>
                <a:gd name="connsiteX2" fmla="*/ 48949 w 71645"/>
                <a:gd name="connsiteY2" fmla="*/ 29867 h 94759"/>
                <a:gd name="connsiteX3" fmla="*/ 48949 w 71645"/>
                <a:gd name="connsiteY3" fmla="*/ 26880 h 94759"/>
                <a:gd name="connsiteX4" fmla="*/ 48949 w 71645"/>
                <a:gd name="connsiteY4" fmla="*/ 0 h 94759"/>
                <a:gd name="connsiteX5" fmla="*/ 71646 w 71645"/>
                <a:gd name="connsiteY5" fmla="*/ 0 h 94759"/>
                <a:gd name="connsiteX6" fmla="*/ 71646 w 71645"/>
                <a:gd name="connsiteY6" fmla="*/ 93266 h 94759"/>
                <a:gd name="connsiteX7" fmla="*/ 50316 w 71645"/>
                <a:gd name="connsiteY7" fmla="*/ 93266 h 94759"/>
                <a:gd name="connsiteX8" fmla="*/ 50316 w 71645"/>
                <a:gd name="connsiteY8" fmla="*/ 88786 h 94759"/>
                <a:gd name="connsiteX9" fmla="*/ 50316 w 71645"/>
                <a:gd name="connsiteY9" fmla="*/ 84985 h 94759"/>
                <a:gd name="connsiteX10" fmla="*/ 50043 w 71645"/>
                <a:gd name="connsiteY10" fmla="*/ 84985 h 94759"/>
                <a:gd name="connsiteX11" fmla="*/ 30490 w 71645"/>
                <a:gd name="connsiteY11" fmla="*/ 94759 h 94759"/>
                <a:gd name="connsiteX12" fmla="*/ 0 w 71645"/>
                <a:gd name="connsiteY12" fmla="*/ 59598 h 94759"/>
                <a:gd name="connsiteX13" fmla="*/ 30901 w 71645"/>
                <a:gd name="connsiteY13" fmla="*/ 24572 h 94759"/>
                <a:gd name="connsiteX14" fmla="*/ 36096 w 71645"/>
                <a:gd name="connsiteY14" fmla="*/ 76161 h 94759"/>
                <a:gd name="connsiteX15" fmla="*/ 49359 w 71645"/>
                <a:gd name="connsiteY15" fmla="*/ 59598 h 94759"/>
                <a:gd name="connsiteX16" fmla="*/ 36096 w 71645"/>
                <a:gd name="connsiteY16" fmla="*/ 43578 h 94759"/>
                <a:gd name="connsiteX17" fmla="*/ 22834 w 71645"/>
                <a:gd name="connsiteY17" fmla="*/ 59598 h 94759"/>
                <a:gd name="connsiteX18" fmla="*/ 36096 w 71645"/>
                <a:gd name="connsiteY18" fmla="*/ 76161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645" h="94759">
                  <a:moveTo>
                    <a:pt x="30901" y="24572"/>
                  </a:moveTo>
                  <a:cubicBezTo>
                    <a:pt x="44573" y="24572"/>
                    <a:pt x="48675" y="29867"/>
                    <a:pt x="48675" y="29867"/>
                  </a:cubicBezTo>
                  <a:lnTo>
                    <a:pt x="48949" y="29867"/>
                  </a:lnTo>
                  <a:cubicBezTo>
                    <a:pt x="48949" y="29867"/>
                    <a:pt x="48949" y="28509"/>
                    <a:pt x="48949" y="26880"/>
                  </a:cubicBezTo>
                  <a:lnTo>
                    <a:pt x="48949" y="0"/>
                  </a:lnTo>
                  <a:lnTo>
                    <a:pt x="71646" y="0"/>
                  </a:lnTo>
                  <a:lnTo>
                    <a:pt x="71646" y="93266"/>
                  </a:lnTo>
                  <a:lnTo>
                    <a:pt x="50316" y="93266"/>
                  </a:lnTo>
                  <a:lnTo>
                    <a:pt x="50316" y="88786"/>
                  </a:lnTo>
                  <a:cubicBezTo>
                    <a:pt x="50316" y="86750"/>
                    <a:pt x="50316" y="84985"/>
                    <a:pt x="50316" y="84985"/>
                  </a:cubicBezTo>
                  <a:lnTo>
                    <a:pt x="50043" y="84985"/>
                  </a:lnTo>
                  <a:cubicBezTo>
                    <a:pt x="50043" y="84985"/>
                    <a:pt x="44437" y="94759"/>
                    <a:pt x="30490" y="94759"/>
                  </a:cubicBezTo>
                  <a:cubicBezTo>
                    <a:pt x="12169" y="94759"/>
                    <a:pt x="0" y="80369"/>
                    <a:pt x="0" y="59598"/>
                  </a:cubicBezTo>
                  <a:cubicBezTo>
                    <a:pt x="0" y="38827"/>
                    <a:pt x="12852" y="24572"/>
                    <a:pt x="30901" y="24572"/>
                  </a:cubicBezTo>
                  <a:close/>
                  <a:moveTo>
                    <a:pt x="36096" y="76161"/>
                  </a:moveTo>
                  <a:cubicBezTo>
                    <a:pt x="42933" y="76161"/>
                    <a:pt x="49359" y="71137"/>
                    <a:pt x="49359" y="59598"/>
                  </a:cubicBezTo>
                  <a:cubicBezTo>
                    <a:pt x="49359" y="51452"/>
                    <a:pt x="44984" y="43578"/>
                    <a:pt x="36096" y="43578"/>
                  </a:cubicBezTo>
                  <a:cubicBezTo>
                    <a:pt x="28986" y="43578"/>
                    <a:pt x="22834" y="49280"/>
                    <a:pt x="22834" y="59598"/>
                  </a:cubicBezTo>
                  <a:cubicBezTo>
                    <a:pt x="22834" y="69916"/>
                    <a:pt x="28166" y="76161"/>
                    <a:pt x="36096" y="76161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id="{2F191A77-1BF6-C2D0-3CC9-41B2B1D13CE5}"/>
                </a:ext>
              </a:extLst>
            </p:cNvPr>
            <p:cNvSpPr/>
            <p:nvPr/>
          </p:nvSpPr>
          <p:spPr>
            <a:xfrm>
              <a:off x="1811853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6" name="Forma libre 35">
              <a:extLst>
                <a:ext uri="{FF2B5EF4-FFF2-40B4-BE49-F238E27FC236}">
                  <a16:creationId xmlns:a16="http://schemas.microsoft.com/office/drawing/2014/main" id="{615BCB34-ADEB-E3B6-F185-C97019B84C92}"/>
                </a:ext>
              </a:extLst>
            </p:cNvPr>
            <p:cNvSpPr/>
            <p:nvPr/>
          </p:nvSpPr>
          <p:spPr>
            <a:xfrm>
              <a:off x="1921099" y="403202"/>
              <a:ext cx="102135" cy="93266"/>
            </a:xfrm>
            <a:custGeom>
              <a:avLst/>
              <a:gdLst>
                <a:gd name="connsiteX0" fmla="*/ 7247 w 102135"/>
                <a:gd name="connsiteY0" fmla="*/ 0 h 93266"/>
                <a:gd name="connsiteX1" fmla="*/ 32268 w 102135"/>
                <a:gd name="connsiteY1" fmla="*/ 0 h 93266"/>
                <a:gd name="connsiteX2" fmla="*/ 45941 w 102135"/>
                <a:gd name="connsiteY2" fmla="*/ 39370 h 93266"/>
                <a:gd name="connsiteX3" fmla="*/ 50726 w 102135"/>
                <a:gd name="connsiteY3" fmla="*/ 54711 h 93266"/>
                <a:gd name="connsiteX4" fmla="*/ 51000 w 102135"/>
                <a:gd name="connsiteY4" fmla="*/ 54711 h 93266"/>
                <a:gd name="connsiteX5" fmla="*/ 55785 w 102135"/>
                <a:gd name="connsiteY5" fmla="*/ 39370 h 93266"/>
                <a:gd name="connsiteX6" fmla="*/ 69458 w 102135"/>
                <a:gd name="connsiteY6" fmla="*/ 0 h 93266"/>
                <a:gd name="connsiteX7" fmla="*/ 94479 w 102135"/>
                <a:gd name="connsiteY7" fmla="*/ 0 h 93266"/>
                <a:gd name="connsiteX8" fmla="*/ 102136 w 102135"/>
                <a:gd name="connsiteY8" fmla="*/ 93266 h 93266"/>
                <a:gd name="connsiteX9" fmla="*/ 79166 w 102135"/>
                <a:gd name="connsiteY9" fmla="*/ 93266 h 93266"/>
                <a:gd name="connsiteX10" fmla="*/ 76294 w 102135"/>
                <a:gd name="connsiteY10" fmla="*/ 51317 h 93266"/>
                <a:gd name="connsiteX11" fmla="*/ 76294 w 102135"/>
                <a:gd name="connsiteY11" fmla="*/ 35704 h 93266"/>
                <a:gd name="connsiteX12" fmla="*/ 76021 w 102135"/>
                <a:gd name="connsiteY12" fmla="*/ 35704 h 93266"/>
                <a:gd name="connsiteX13" fmla="*/ 70825 w 102135"/>
                <a:gd name="connsiteY13" fmla="*/ 51317 h 93266"/>
                <a:gd name="connsiteX14" fmla="*/ 60981 w 102135"/>
                <a:gd name="connsiteY14" fmla="*/ 78333 h 93266"/>
                <a:gd name="connsiteX15" fmla="*/ 41292 w 102135"/>
                <a:gd name="connsiteY15" fmla="*/ 78333 h 93266"/>
                <a:gd name="connsiteX16" fmla="*/ 31447 w 102135"/>
                <a:gd name="connsiteY16" fmla="*/ 51317 h 93266"/>
                <a:gd name="connsiteX17" fmla="*/ 26252 w 102135"/>
                <a:gd name="connsiteY17" fmla="*/ 35704 h 93266"/>
                <a:gd name="connsiteX18" fmla="*/ 25978 w 102135"/>
                <a:gd name="connsiteY18" fmla="*/ 35704 h 93266"/>
                <a:gd name="connsiteX19" fmla="*/ 25978 w 102135"/>
                <a:gd name="connsiteY19" fmla="*/ 51317 h 93266"/>
                <a:gd name="connsiteX20" fmla="*/ 23107 w 102135"/>
                <a:gd name="connsiteY20" fmla="*/ 93266 h 93266"/>
                <a:gd name="connsiteX21" fmla="*/ 0 w 102135"/>
                <a:gd name="connsiteY21" fmla="*/ 93266 h 93266"/>
                <a:gd name="connsiteX22" fmla="*/ 7794 w 102135"/>
                <a:gd name="connsiteY22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135" h="93266">
                  <a:moveTo>
                    <a:pt x="7247" y="0"/>
                  </a:moveTo>
                  <a:lnTo>
                    <a:pt x="32268" y="0"/>
                  </a:lnTo>
                  <a:lnTo>
                    <a:pt x="45941" y="39370"/>
                  </a:lnTo>
                  <a:cubicBezTo>
                    <a:pt x="47992" y="45343"/>
                    <a:pt x="50726" y="54711"/>
                    <a:pt x="50726" y="54711"/>
                  </a:cubicBezTo>
                  <a:lnTo>
                    <a:pt x="51000" y="54711"/>
                  </a:lnTo>
                  <a:cubicBezTo>
                    <a:pt x="51000" y="54711"/>
                    <a:pt x="53597" y="45343"/>
                    <a:pt x="55785" y="39370"/>
                  </a:cubicBezTo>
                  <a:lnTo>
                    <a:pt x="69458" y="0"/>
                  </a:lnTo>
                  <a:lnTo>
                    <a:pt x="94479" y="0"/>
                  </a:lnTo>
                  <a:lnTo>
                    <a:pt x="102136" y="93266"/>
                  </a:lnTo>
                  <a:lnTo>
                    <a:pt x="79166" y="93266"/>
                  </a:lnTo>
                  <a:lnTo>
                    <a:pt x="76294" y="51317"/>
                  </a:lnTo>
                  <a:cubicBezTo>
                    <a:pt x="75747" y="44257"/>
                    <a:pt x="76294" y="35704"/>
                    <a:pt x="76294" y="35704"/>
                  </a:cubicBezTo>
                  <a:lnTo>
                    <a:pt x="76021" y="35704"/>
                  </a:lnTo>
                  <a:cubicBezTo>
                    <a:pt x="76021" y="35704"/>
                    <a:pt x="72876" y="45479"/>
                    <a:pt x="70825" y="51317"/>
                  </a:cubicBezTo>
                  <a:lnTo>
                    <a:pt x="60981" y="78333"/>
                  </a:lnTo>
                  <a:lnTo>
                    <a:pt x="41292" y="78333"/>
                  </a:lnTo>
                  <a:lnTo>
                    <a:pt x="31447" y="51317"/>
                  </a:lnTo>
                  <a:cubicBezTo>
                    <a:pt x="29396" y="45479"/>
                    <a:pt x="26252" y="35704"/>
                    <a:pt x="26252" y="35704"/>
                  </a:cubicBezTo>
                  <a:lnTo>
                    <a:pt x="25978" y="35704"/>
                  </a:lnTo>
                  <a:cubicBezTo>
                    <a:pt x="25978" y="35704"/>
                    <a:pt x="26525" y="44257"/>
                    <a:pt x="25978" y="51317"/>
                  </a:cubicBezTo>
                  <a:lnTo>
                    <a:pt x="23107" y="93266"/>
                  </a:lnTo>
                  <a:lnTo>
                    <a:pt x="0" y="93266"/>
                  </a:lnTo>
                  <a:lnTo>
                    <a:pt x="7794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7" name="Forma libre 36">
              <a:extLst>
                <a:ext uri="{FF2B5EF4-FFF2-40B4-BE49-F238E27FC236}">
                  <a16:creationId xmlns:a16="http://schemas.microsoft.com/office/drawing/2014/main" id="{8DCA7F57-31F1-0B97-8BE2-C8A991B2A04D}"/>
                </a:ext>
              </a:extLst>
            </p:cNvPr>
            <p:cNvSpPr/>
            <p:nvPr/>
          </p:nvSpPr>
          <p:spPr>
            <a:xfrm>
              <a:off x="203444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2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id="{C8FBFCCE-442B-8BDC-667F-A1F5BEA9B9BB}"/>
                </a:ext>
              </a:extLst>
            </p:cNvPr>
            <p:cNvSpPr/>
            <p:nvPr/>
          </p:nvSpPr>
          <p:spPr>
            <a:xfrm>
              <a:off x="2113339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3 w 67680"/>
                <a:gd name="connsiteY8" fmla="*/ 68694 h 68693"/>
                <a:gd name="connsiteX9" fmla="*/ 44983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3" y="68694"/>
                  </a:lnTo>
                  <a:lnTo>
                    <a:pt x="44983" y="29324"/>
                  </a:lnTo>
                  <a:cubicBezTo>
                    <a:pt x="44983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9" name="Forma libre 38">
              <a:extLst>
                <a:ext uri="{FF2B5EF4-FFF2-40B4-BE49-F238E27FC236}">
                  <a16:creationId xmlns:a16="http://schemas.microsoft.com/office/drawing/2014/main" id="{AE861005-8080-B078-A6AA-7031D3F38004}"/>
                </a:ext>
              </a:extLst>
            </p:cNvPr>
            <p:cNvSpPr/>
            <p:nvPr/>
          </p:nvSpPr>
          <p:spPr>
            <a:xfrm>
              <a:off x="219195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147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147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0" name="Forma libre 39">
              <a:extLst>
                <a:ext uri="{FF2B5EF4-FFF2-40B4-BE49-F238E27FC236}">
                  <a16:creationId xmlns:a16="http://schemas.microsoft.com/office/drawing/2014/main" id="{092B77BE-5A58-0676-42C6-AD51E353D57E}"/>
                </a:ext>
              </a:extLst>
            </p:cNvPr>
            <p:cNvSpPr/>
            <p:nvPr/>
          </p:nvSpPr>
          <p:spPr>
            <a:xfrm>
              <a:off x="2280284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7 w 46077"/>
                <a:gd name="connsiteY1" fmla="*/ 1086 h 68150"/>
                <a:gd name="connsiteX2" fmla="*/ 21877 w 46077"/>
                <a:gd name="connsiteY2" fmla="*/ 12490 h 68150"/>
                <a:gd name="connsiteX3" fmla="*/ 21603 w 46077"/>
                <a:gd name="connsiteY3" fmla="*/ 16698 h 68150"/>
                <a:gd name="connsiteX4" fmla="*/ 21877 w 46077"/>
                <a:gd name="connsiteY4" fmla="*/ 16698 h 68150"/>
                <a:gd name="connsiteX5" fmla="*/ 43480 w 46077"/>
                <a:gd name="connsiteY5" fmla="*/ 0 h 68150"/>
                <a:gd name="connsiteX6" fmla="*/ 46078 w 46077"/>
                <a:gd name="connsiteY6" fmla="*/ 271 h 68150"/>
                <a:gd name="connsiteX7" fmla="*/ 46078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7" y="1086"/>
                  </a:lnTo>
                  <a:lnTo>
                    <a:pt x="21877" y="12490"/>
                  </a:lnTo>
                  <a:cubicBezTo>
                    <a:pt x="21877" y="14662"/>
                    <a:pt x="21603" y="16698"/>
                    <a:pt x="21603" y="16698"/>
                  </a:cubicBezTo>
                  <a:lnTo>
                    <a:pt x="21877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8" y="271"/>
                    <a:pt x="46078" y="271"/>
                  </a:cubicBezTo>
                  <a:lnTo>
                    <a:pt x="46078" y="22400"/>
                  </a:lnTo>
                  <a:cubicBezTo>
                    <a:pt x="46078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1" name="Forma libre 40">
              <a:extLst>
                <a:ext uri="{FF2B5EF4-FFF2-40B4-BE49-F238E27FC236}">
                  <a16:creationId xmlns:a16="http://schemas.microsoft.com/office/drawing/2014/main" id="{3EDA5E41-A1C8-BA51-D4A5-26A6BF9D4B6A}"/>
                </a:ext>
              </a:extLst>
            </p:cNvPr>
            <p:cNvSpPr/>
            <p:nvPr/>
          </p:nvSpPr>
          <p:spPr>
            <a:xfrm>
              <a:off x="2331968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0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0" y="39506"/>
                  </a:lnTo>
                  <a:cubicBezTo>
                    <a:pt x="25021" y="47787"/>
                    <a:pt x="31857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2" name="Forma libre 41">
              <a:extLst>
                <a:ext uri="{FF2B5EF4-FFF2-40B4-BE49-F238E27FC236}">
                  <a16:creationId xmlns:a16="http://schemas.microsoft.com/office/drawing/2014/main" id="{F52874CF-5973-6967-20D4-9254BDBD9246}"/>
                </a:ext>
              </a:extLst>
            </p:cNvPr>
            <p:cNvSpPr/>
            <p:nvPr/>
          </p:nvSpPr>
          <p:spPr>
            <a:xfrm>
              <a:off x="2405527" y="427775"/>
              <a:ext cx="54828" cy="70458"/>
            </a:xfrm>
            <a:custGeom>
              <a:avLst/>
              <a:gdLst>
                <a:gd name="connsiteX0" fmla="*/ 9708 w 54828"/>
                <a:gd name="connsiteY0" fmla="*/ 45208 h 70458"/>
                <a:gd name="connsiteX1" fmla="*/ 26935 w 54828"/>
                <a:gd name="connsiteY1" fmla="*/ 51996 h 70458"/>
                <a:gd name="connsiteX2" fmla="*/ 33635 w 54828"/>
                <a:gd name="connsiteY2" fmla="*/ 48873 h 70458"/>
                <a:gd name="connsiteX3" fmla="*/ 2051 w 54828"/>
                <a:gd name="connsiteY3" fmla="*/ 20500 h 70458"/>
                <a:gd name="connsiteX4" fmla="*/ 29944 w 54828"/>
                <a:gd name="connsiteY4" fmla="*/ 0 h 70458"/>
                <a:gd name="connsiteX5" fmla="*/ 53734 w 54828"/>
                <a:gd name="connsiteY5" fmla="*/ 7738 h 70458"/>
                <a:gd name="connsiteX6" fmla="*/ 45941 w 54828"/>
                <a:gd name="connsiteY6" fmla="*/ 23758 h 70458"/>
                <a:gd name="connsiteX7" fmla="*/ 29944 w 54828"/>
                <a:gd name="connsiteY7" fmla="*/ 18327 h 70458"/>
                <a:gd name="connsiteX8" fmla="*/ 23244 w 54828"/>
                <a:gd name="connsiteY8" fmla="*/ 21586 h 70458"/>
                <a:gd name="connsiteX9" fmla="*/ 54828 w 54828"/>
                <a:gd name="connsiteY9" fmla="*/ 49145 h 70458"/>
                <a:gd name="connsiteX10" fmla="*/ 27072 w 54828"/>
                <a:gd name="connsiteY10" fmla="*/ 70459 h 70458"/>
                <a:gd name="connsiteX11" fmla="*/ 0 w 54828"/>
                <a:gd name="connsiteY11" fmla="*/ 60548 h 70458"/>
                <a:gd name="connsiteX12" fmla="*/ 9708 w 54828"/>
                <a:gd name="connsiteY12" fmla="*/ 45479 h 7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28" h="70458">
                  <a:moveTo>
                    <a:pt x="9708" y="45208"/>
                  </a:moveTo>
                  <a:cubicBezTo>
                    <a:pt x="9708" y="45208"/>
                    <a:pt x="17228" y="51996"/>
                    <a:pt x="26935" y="51996"/>
                  </a:cubicBezTo>
                  <a:cubicBezTo>
                    <a:pt x="30354" y="51996"/>
                    <a:pt x="33635" y="51045"/>
                    <a:pt x="33635" y="48873"/>
                  </a:cubicBezTo>
                  <a:cubicBezTo>
                    <a:pt x="33635" y="43035"/>
                    <a:pt x="2051" y="42357"/>
                    <a:pt x="2051" y="20500"/>
                  </a:cubicBezTo>
                  <a:cubicBezTo>
                    <a:pt x="2051" y="7874"/>
                    <a:pt x="14220" y="0"/>
                    <a:pt x="29944" y="0"/>
                  </a:cubicBezTo>
                  <a:cubicBezTo>
                    <a:pt x="45667" y="0"/>
                    <a:pt x="53734" y="7738"/>
                    <a:pt x="53734" y="7738"/>
                  </a:cubicBezTo>
                  <a:lnTo>
                    <a:pt x="45941" y="23758"/>
                  </a:lnTo>
                  <a:cubicBezTo>
                    <a:pt x="45941" y="23758"/>
                    <a:pt x="39378" y="18327"/>
                    <a:pt x="29944" y="18327"/>
                  </a:cubicBezTo>
                  <a:cubicBezTo>
                    <a:pt x="26525" y="18327"/>
                    <a:pt x="23244" y="19278"/>
                    <a:pt x="23244" y="21586"/>
                  </a:cubicBezTo>
                  <a:cubicBezTo>
                    <a:pt x="23244" y="26609"/>
                    <a:pt x="54828" y="27423"/>
                    <a:pt x="54828" y="49145"/>
                  </a:cubicBezTo>
                  <a:cubicBezTo>
                    <a:pt x="54828" y="60684"/>
                    <a:pt x="44574" y="70459"/>
                    <a:pt x="27072" y="70459"/>
                  </a:cubicBezTo>
                  <a:cubicBezTo>
                    <a:pt x="9571" y="70459"/>
                    <a:pt x="0" y="60548"/>
                    <a:pt x="0" y="60548"/>
                  </a:cubicBezTo>
                  <a:lnTo>
                    <a:pt x="9708" y="4547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id="{69125411-6B89-0257-B0DC-E7D9208A40F1}"/>
                </a:ext>
              </a:extLst>
            </p:cNvPr>
            <p:cNvSpPr/>
            <p:nvPr/>
          </p:nvSpPr>
          <p:spPr>
            <a:xfrm>
              <a:off x="2500006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45000D44-BA65-0817-C677-5933B20F5D07}"/>
                </a:ext>
              </a:extLst>
            </p:cNvPr>
            <p:cNvSpPr/>
            <p:nvPr/>
          </p:nvSpPr>
          <p:spPr>
            <a:xfrm>
              <a:off x="2579993" y="401709"/>
              <a:ext cx="70551" cy="96252"/>
            </a:xfrm>
            <a:custGeom>
              <a:avLst/>
              <a:gdLst>
                <a:gd name="connsiteX0" fmla="*/ 0 w 70551"/>
                <a:gd name="connsiteY0" fmla="*/ 47923 h 96252"/>
                <a:gd name="connsiteX1" fmla="*/ 35276 w 70551"/>
                <a:gd name="connsiteY1" fmla="*/ 0 h 96252"/>
                <a:gd name="connsiteX2" fmla="*/ 70552 w 70551"/>
                <a:gd name="connsiteY2" fmla="*/ 47923 h 96252"/>
                <a:gd name="connsiteX3" fmla="*/ 35276 w 70551"/>
                <a:gd name="connsiteY3" fmla="*/ 96253 h 96252"/>
                <a:gd name="connsiteX4" fmla="*/ 0 w 70551"/>
                <a:gd name="connsiteY4" fmla="*/ 47923 h 96252"/>
                <a:gd name="connsiteX5" fmla="*/ 47034 w 70551"/>
                <a:gd name="connsiteY5" fmla="*/ 47923 h 96252"/>
                <a:gd name="connsiteX6" fmla="*/ 35413 w 70551"/>
                <a:gd name="connsiteY6" fmla="*/ 20771 h 96252"/>
                <a:gd name="connsiteX7" fmla="*/ 23791 w 70551"/>
                <a:gd name="connsiteY7" fmla="*/ 47923 h 96252"/>
                <a:gd name="connsiteX8" fmla="*/ 35413 w 70551"/>
                <a:gd name="connsiteY8" fmla="*/ 75482 h 96252"/>
                <a:gd name="connsiteX9" fmla="*/ 47034 w 70551"/>
                <a:gd name="connsiteY9" fmla="*/ 47923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51" h="96252">
                  <a:moveTo>
                    <a:pt x="0" y="47923"/>
                  </a:moveTo>
                  <a:cubicBezTo>
                    <a:pt x="0" y="21178"/>
                    <a:pt x="8614" y="0"/>
                    <a:pt x="35276" y="0"/>
                  </a:cubicBezTo>
                  <a:cubicBezTo>
                    <a:pt x="61938" y="0"/>
                    <a:pt x="70552" y="21314"/>
                    <a:pt x="70552" y="47923"/>
                  </a:cubicBezTo>
                  <a:cubicBezTo>
                    <a:pt x="70552" y="74531"/>
                    <a:pt x="61938" y="96253"/>
                    <a:pt x="35276" y="96253"/>
                  </a:cubicBezTo>
                  <a:cubicBezTo>
                    <a:pt x="8614" y="96253"/>
                    <a:pt x="0" y="74667"/>
                    <a:pt x="0" y="47923"/>
                  </a:cubicBezTo>
                  <a:close/>
                  <a:moveTo>
                    <a:pt x="47034" y="47923"/>
                  </a:moveTo>
                  <a:cubicBezTo>
                    <a:pt x="47034" y="32854"/>
                    <a:pt x="44437" y="20771"/>
                    <a:pt x="35413" y="20771"/>
                  </a:cubicBezTo>
                  <a:cubicBezTo>
                    <a:pt x="26388" y="20771"/>
                    <a:pt x="23791" y="32718"/>
                    <a:pt x="23791" y="47923"/>
                  </a:cubicBezTo>
                  <a:cubicBezTo>
                    <a:pt x="23791" y="63128"/>
                    <a:pt x="26388" y="75482"/>
                    <a:pt x="35413" y="75482"/>
                  </a:cubicBezTo>
                  <a:cubicBezTo>
                    <a:pt x="44437" y="75482"/>
                    <a:pt x="47034" y="63263"/>
                    <a:pt x="47034" y="47923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F7AFF811-92E1-E0F8-81E5-CC95B168A54F}"/>
                </a:ext>
              </a:extLst>
            </p:cNvPr>
            <p:cNvSpPr/>
            <p:nvPr/>
          </p:nvSpPr>
          <p:spPr>
            <a:xfrm>
              <a:off x="2663123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id="{3D499735-24E5-9EFF-E3BA-0F227B512FD9}"/>
                </a:ext>
              </a:extLst>
            </p:cNvPr>
            <p:cNvSpPr/>
            <p:nvPr/>
          </p:nvSpPr>
          <p:spPr>
            <a:xfrm>
              <a:off x="2740101" y="403067"/>
              <a:ext cx="66860" cy="94759"/>
            </a:xfrm>
            <a:custGeom>
              <a:avLst/>
              <a:gdLst>
                <a:gd name="connsiteX0" fmla="*/ 11075 w 66860"/>
                <a:gd name="connsiteY0" fmla="*/ 65028 h 94759"/>
                <a:gd name="connsiteX1" fmla="*/ 30354 w 66860"/>
                <a:gd name="connsiteY1" fmla="*/ 73310 h 94759"/>
                <a:gd name="connsiteX2" fmla="*/ 43753 w 66860"/>
                <a:gd name="connsiteY2" fmla="*/ 64078 h 94759"/>
                <a:gd name="connsiteX3" fmla="*/ 26252 w 66860"/>
                <a:gd name="connsiteY3" fmla="*/ 53760 h 94759"/>
                <a:gd name="connsiteX4" fmla="*/ 19689 w 66860"/>
                <a:gd name="connsiteY4" fmla="*/ 53760 h 94759"/>
                <a:gd name="connsiteX5" fmla="*/ 14767 w 66860"/>
                <a:gd name="connsiteY5" fmla="*/ 42628 h 94759"/>
                <a:gd name="connsiteX6" fmla="*/ 27072 w 66860"/>
                <a:gd name="connsiteY6" fmla="*/ 27830 h 94759"/>
                <a:gd name="connsiteX7" fmla="*/ 35276 w 66860"/>
                <a:gd name="connsiteY7" fmla="*/ 19142 h 94759"/>
                <a:gd name="connsiteX8" fmla="*/ 35276 w 66860"/>
                <a:gd name="connsiteY8" fmla="*/ 18870 h 94759"/>
                <a:gd name="connsiteX9" fmla="*/ 26389 w 66860"/>
                <a:gd name="connsiteY9" fmla="*/ 19549 h 94759"/>
                <a:gd name="connsiteX10" fmla="*/ 3965 w 66860"/>
                <a:gd name="connsiteY10" fmla="*/ 19549 h 94759"/>
                <a:gd name="connsiteX11" fmla="*/ 3965 w 66860"/>
                <a:gd name="connsiteY11" fmla="*/ 0 h 94759"/>
                <a:gd name="connsiteX12" fmla="*/ 63168 w 66860"/>
                <a:gd name="connsiteY12" fmla="*/ 0 h 94759"/>
                <a:gd name="connsiteX13" fmla="*/ 63168 w 66860"/>
                <a:gd name="connsiteY13" fmla="*/ 14255 h 94759"/>
                <a:gd name="connsiteX14" fmla="*/ 44163 w 66860"/>
                <a:gd name="connsiteY14" fmla="*/ 35976 h 94759"/>
                <a:gd name="connsiteX15" fmla="*/ 66860 w 66860"/>
                <a:gd name="connsiteY15" fmla="*/ 62992 h 94759"/>
                <a:gd name="connsiteX16" fmla="*/ 31994 w 66860"/>
                <a:gd name="connsiteY16" fmla="*/ 94759 h 94759"/>
                <a:gd name="connsiteX17" fmla="*/ 0 w 66860"/>
                <a:gd name="connsiteY17" fmla="*/ 82541 h 94759"/>
                <a:gd name="connsiteX18" fmla="*/ 11075 w 66860"/>
                <a:gd name="connsiteY18" fmla="*/ 6489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860" h="94759">
                  <a:moveTo>
                    <a:pt x="11075" y="65028"/>
                  </a:moveTo>
                  <a:cubicBezTo>
                    <a:pt x="11075" y="65028"/>
                    <a:pt x="19415" y="73310"/>
                    <a:pt x="30354" y="73310"/>
                  </a:cubicBezTo>
                  <a:cubicBezTo>
                    <a:pt x="38831" y="73310"/>
                    <a:pt x="43753" y="69101"/>
                    <a:pt x="43753" y="64078"/>
                  </a:cubicBezTo>
                  <a:cubicBezTo>
                    <a:pt x="43753" y="56747"/>
                    <a:pt x="36370" y="53760"/>
                    <a:pt x="26252" y="53760"/>
                  </a:cubicBezTo>
                  <a:lnTo>
                    <a:pt x="19689" y="53760"/>
                  </a:lnTo>
                  <a:lnTo>
                    <a:pt x="14767" y="42628"/>
                  </a:lnTo>
                  <a:lnTo>
                    <a:pt x="27072" y="27830"/>
                  </a:lnTo>
                  <a:cubicBezTo>
                    <a:pt x="31584" y="22536"/>
                    <a:pt x="35276" y="19142"/>
                    <a:pt x="35276" y="19142"/>
                  </a:cubicBezTo>
                  <a:lnTo>
                    <a:pt x="35276" y="18870"/>
                  </a:lnTo>
                  <a:cubicBezTo>
                    <a:pt x="35276" y="18870"/>
                    <a:pt x="32268" y="19549"/>
                    <a:pt x="26389" y="19549"/>
                  </a:cubicBezTo>
                  <a:lnTo>
                    <a:pt x="3965" y="19549"/>
                  </a:lnTo>
                  <a:lnTo>
                    <a:pt x="3965" y="0"/>
                  </a:lnTo>
                  <a:lnTo>
                    <a:pt x="63168" y="0"/>
                  </a:lnTo>
                  <a:lnTo>
                    <a:pt x="63168" y="14255"/>
                  </a:lnTo>
                  <a:lnTo>
                    <a:pt x="44163" y="35976"/>
                  </a:lnTo>
                  <a:cubicBezTo>
                    <a:pt x="58109" y="38963"/>
                    <a:pt x="66860" y="49959"/>
                    <a:pt x="66860" y="62992"/>
                  </a:cubicBezTo>
                  <a:cubicBezTo>
                    <a:pt x="66860" y="78876"/>
                    <a:pt x="55512" y="94759"/>
                    <a:pt x="31994" y="94759"/>
                  </a:cubicBezTo>
                  <a:cubicBezTo>
                    <a:pt x="10938" y="94759"/>
                    <a:pt x="0" y="82541"/>
                    <a:pt x="0" y="82541"/>
                  </a:cubicBezTo>
                  <a:lnTo>
                    <a:pt x="11075" y="64893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7316623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2" grpId="0"/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030366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/>
          <p:cNvSpPr>
            <a:spLocks noGrp="1"/>
          </p:cNvSpPr>
          <p:nvPr>
            <p:ph type="title" idx="4294967295"/>
          </p:nvPr>
        </p:nvSpPr>
        <p:spPr>
          <a:xfrm>
            <a:off x="363128" y="506231"/>
            <a:ext cx="4695092" cy="63103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CL" sz="21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Ley Nº 20.084  (año 2005)</a:t>
            </a:r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294967295"/>
          </p:nvPr>
        </p:nvSpPr>
        <p:spPr>
          <a:xfrm>
            <a:off x="429568" y="1130767"/>
            <a:ext cx="8013684" cy="3384947"/>
          </a:xfrm>
          <a:prstGeom prst="rect">
            <a:avLst/>
          </a:prstGeom>
        </p:spPr>
        <p:txBody>
          <a:bodyPr numCol="3">
            <a:normAutofit/>
          </a:bodyPr>
          <a:lstStyle/>
          <a:p>
            <a:endParaRPr lang="es-CL" sz="1350" b="1" dirty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CL" sz="15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Responsabilidad</a:t>
            </a:r>
            <a:r>
              <a:rPr lang="es-CL" sz="15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L" sz="15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Penal</a:t>
            </a:r>
            <a:r>
              <a:rPr lang="es-CL" sz="15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L" sz="15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Adolescente</a:t>
            </a:r>
            <a:endParaRPr lang="es-CL" sz="1800" b="1" dirty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CL" sz="15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– 17 años</a:t>
            </a:r>
          </a:p>
          <a:p>
            <a:r>
              <a:rPr lang="es-CL" sz="15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Amplio catalogo sanciones y medidas</a:t>
            </a:r>
          </a:p>
          <a:p>
            <a:r>
              <a:rPr lang="es-CL" sz="15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Reinserción Social</a:t>
            </a:r>
          </a:p>
          <a:p>
            <a:r>
              <a:rPr lang="es-CL" sz="15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Intervención Socioeducativa amplia</a:t>
            </a:r>
          </a:p>
          <a:p>
            <a:r>
              <a:rPr lang="es-CL" sz="15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Plena integración social</a:t>
            </a:r>
          </a:p>
          <a:p>
            <a:pPr marL="0" indent="0">
              <a:buNone/>
            </a:pPr>
            <a:endParaRPr lang="es-CL" sz="15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sz="15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" indent="0">
              <a:buNone/>
            </a:pPr>
            <a:endParaRPr lang="es-CL" sz="15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12738" indent="-165100"/>
            <a:r>
              <a:rPr lang="es-CL" sz="15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Administraciones Directas (Privativo de Libertad)</a:t>
            </a:r>
          </a:p>
          <a:p>
            <a:pPr marL="312738" indent="-165100"/>
            <a:r>
              <a:rPr lang="es-CL" sz="15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Organismos Colaboradores (Programas en Medio Libre)</a:t>
            </a:r>
          </a:p>
          <a:p>
            <a:pPr marL="34290" indent="0">
              <a:buNone/>
            </a:pPr>
            <a:endParaRPr lang="es-MX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" indent="0">
              <a:buNone/>
            </a:pPr>
            <a:endParaRPr lang="es-MX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" indent="0">
              <a:buNone/>
            </a:pPr>
            <a:endParaRPr lang="es-MX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" indent="0">
              <a:buNone/>
            </a:pPr>
            <a:endParaRPr lang="es-MX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" indent="0">
              <a:buNone/>
            </a:pPr>
            <a:endParaRPr lang="es-MX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" indent="0">
              <a:buNone/>
            </a:pPr>
            <a:endParaRPr lang="es-MX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" indent="0">
              <a:buNone/>
            </a:pPr>
            <a:endParaRPr lang="es-MX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" indent="0">
              <a:buNone/>
            </a:pPr>
            <a:endParaRPr lang="es-MX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" indent="0">
              <a:buNone/>
            </a:pPr>
            <a:endParaRPr lang="es-MX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" indent="0">
              <a:buNone/>
            </a:pPr>
            <a:endParaRPr lang="es-MX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" indent="0">
              <a:buNone/>
            </a:pPr>
            <a:endParaRPr lang="es-CL" sz="135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5897365" y="1468445"/>
            <a:ext cx="2665149" cy="1496322"/>
          </a:xfrm>
          <a:prstGeom prst="roundRect">
            <a:avLst>
              <a:gd name="adj" fmla="val 8609"/>
            </a:avLst>
          </a:prstGeom>
          <a:solidFill>
            <a:srgbClr val="004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"/>
            <a:r>
              <a:rPr lang="es-MX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Será responsabilidad del SENAME la coordinación con los respectivos servicios públicos.</a:t>
            </a:r>
            <a:endParaRPr lang="es-C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3A75A7C0-EFB2-5F7A-7ED7-8C2C5E1E4E9E}"/>
              </a:ext>
            </a:extLst>
          </p:cNvPr>
          <p:cNvCxnSpPr>
            <a:cxnSpLocks/>
          </p:cNvCxnSpPr>
          <p:nvPr/>
        </p:nvCxnSpPr>
        <p:spPr>
          <a:xfrm>
            <a:off x="429567" y="1137262"/>
            <a:ext cx="8252209" cy="0"/>
          </a:xfrm>
          <a:prstGeom prst="line">
            <a:avLst/>
          </a:prstGeom>
          <a:ln>
            <a:solidFill>
              <a:srgbClr val="004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B45F0A4D-8DC5-A78C-D1D5-771CC9AD99AD}"/>
              </a:ext>
            </a:extLst>
          </p:cNvPr>
          <p:cNvCxnSpPr>
            <a:cxnSpLocks/>
          </p:cNvCxnSpPr>
          <p:nvPr/>
        </p:nvCxnSpPr>
        <p:spPr>
          <a:xfrm>
            <a:off x="429567" y="4283308"/>
            <a:ext cx="8252209" cy="0"/>
          </a:xfrm>
          <a:prstGeom prst="line">
            <a:avLst/>
          </a:prstGeom>
          <a:ln>
            <a:solidFill>
              <a:srgbClr val="004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>
            <a:extLst>
              <a:ext uri="{FF2B5EF4-FFF2-40B4-BE49-F238E27FC236}">
                <a16:creationId xmlns:a16="http://schemas.microsoft.com/office/drawing/2014/main" id="{D8FF69C2-2EE9-A38E-8DF7-EE848026D336}"/>
              </a:ext>
            </a:extLst>
          </p:cNvPr>
          <p:cNvGrpSpPr/>
          <p:nvPr/>
        </p:nvGrpSpPr>
        <p:grpSpPr>
          <a:xfrm>
            <a:off x="468313" y="244403"/>
            <a:ext cx="2224705" cy="96660"/>
            <a:chOff x="582256" y="401573"/>
            <a:chExt cx="2224705" cy="96660"/>
          </a:xfrm>
        </p:grpSpPr>
        <p:sp>
          <p:nvSpPr>
            <p:cNvPr id="4" name="Forma libre 3">
              <a:extLst>
                <a:ext uri="{FF2B5EF4-FFF2-40B4-BE49-F238E27FC236}">
                  <a16:creationId xmlns:a16="http://schemas.microsoft.com/office/drawing/2014/main" id="{96E0250C-E3BA-302C-F51A-77D89680B6F0}"/>
                </a:ext>
              </a:extLst>
            </p:cNvPr>
            <p:cNvSpPr/>
            <p:nvPr/>
          </p:nvSpPr>
          <p:spPr>
            <a:xfrm>
              <a:off x="582256" y="401573"/>
              <a:ext cx="67407" cy="96252"/>
            </a:xfrm>
            <a:custGeom>
              <a:avLst/>
              <a:gdLst>
                <a:gd name="connsiteX0" fmla="*/ 12169 w 67407"/>
                <a:gd name="connsiteY0" fmla="*/ 65707 h 96252"/>
                <a:gd name="connsiteX1" fmla="*/ 34592 w 67407"/>
                <a:gd name="connsiteY1" fmla="*/ 75346 h 96252"/>
                <a:gd name="connsiteX2" fmla="*/ 44437 w 67407"/>
                <a:gd name="connsiteY2" fmla="*/ 67879 h 96252"/>
                <a:gd name="connsiteX3" fmla="*/ 2188 w 67407"/>
                <a:gd name="connsiteY3" fmla="*/ 28509 h 96252"/>
                <a:gd name="connsiteX4" fmla="*/ 35413 w 67407"/>
                <a:gd name="connsiteY4" fmla="*/ 0 h 96252"/>
                <a:gd name="connsiteX5" fmla="*/ 65630 w 67407"/>
                <a:gd name="connsiteY5" fmla="*/ 10589 h 96252"/>
                <a:gd name="connsiteX6" fmla="*/ 55922 w 67407"/>
                <a:gd name="connsiteY6" fmla="*/ 29188 h 96252"/>
                <a:gd name="connsiteX7" fmla="*/ 35139 w 67407"/>
                <a:gd name="connsiteY7" fmla="*/ 20907 h 96252"/>
                <a:gd name="connsiteX8" fmla="*/ 25158 w 67407"/>
                <a:gd name="connsiteY8" fmla="*/ 28238 h 96252"/>
                <a:gd name="connsiteX9" fmla="*/ 67407 w 67407"/>
                <a:gd name="connsiteY9" fmla="*/ 67336 h 96252"/>
                <a:gd name="connsiteX10" fmla="*/ 34319 w 67407"/>
                <a:gd name="connsiteY10" fmla="*/ 96253 h 96252"/>
                <a:gd name="connsiteX11" fmla="*/ 0 w 67407"/>
                <a:gd name="connsiteY11" fmla="*/ 82948 h 96252"/>
                <a:gd name="connsiteX12" fmla="*/ 12032 w 67407"/>
                <a:gd name="connsiteY12" fmla="*/ 65571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07" h="96252">
                  <a:moveTo>
                    <a:pt x="12169" y="65707"/>
                  </a:moveTo>
                  <a:cubicBezTo>
                    <a:pt x="12169" y="65707"/>
                    <a:pt x="22834" y="75346"/>
                    <a:pt x="34592" y="75346"/>
                  </a:cubicBezTo>
                  <a:cubicBezTo>
                    <a:pt x="39378" y="75346"/>
                    <a:pt x="44437" y="73581"/>
                    <a:pt x="44437" y="67879"/>
                  </a:cubicBezTo>
                  <a:cubicBezTo>
                    <a:pt x="44437" y="56747"/>
                    <a:pt x="2188" y="57154"/>
                    <a:pt x="2188" y="28509"/>
                  </a:cubicBezTo>
                  <a:cubicBezTo>
                    <a:pt x="2188" y="11268"/>
                    <a:pt x="16818" y="0"/>
                    <a:pt x="35413" y="0"/>
                  </a:cubicBezTo>
                  <a:cubicBezTo>
                    <a:pt x="55648" y="0"/>
                    <a:pt x="65630" y="10589"/>
                    <a:pt x="65630" y="10589"/>
                  </a:cubicBezTo>
                  <a:lnTo>
                    <a:pt x="55922" y="29188"/>
                  </a:lnTo>
                  <a:cubicBezTo>
                    <a:pt x="55922" y="29188"/>
                    <a:pt x="46488" y="20907"/>
                    <a:pt x="35139" y="20907"/>
                  </a:cubicBezTo>
                  <a:cubicBezTo>
                    <a:pt x="30354" y="20907"/>
                    <a:pt x="25158" y="22943"/>
                    <a:pt x="25158" y="28238"/>
                  </a:cubicBezTo>
                  <a:cubicBezTo>
                    <a:pt x="25158" y="39913"/>
                    <a:pt x="67407" y="37877"/>
                    <a:pt x="67407" y="67336"/>
                  </a:cubicBezTo>
                  <a:cubicBezTo>
                    <a:pt x="67407" y="82813"/>
                    <a:pt x="55512" y="96253"/>
                    <a:pt x="34319" y="96253"/>
                  </a:cubicBezTo>
                  <a:cubicBezTo>
                    <a:pt x="13126" y="96253"/>
                    <a:pt x="0" y="82948"/>
                    <a:pt x="0" y="82948"/>
                  </a:cubicBezTo>
                  <a:lnTo>
                    <a:pt x="12032" y="65571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" name="Forma libre 4">
              <a:extLst>
                <a:ext uri="{FF2B5EF4-FFF2-40B4-BE49-F238E27FC236}">
                  <a16:creationId xmlns:a16="http://schemas.microsoft.com/office/drawing/2014/main" id="{AC820A0C-8A4B-714C-FC38-97E3AC9E5B77}"/>
                </a:ext>
              </a:extLst>
            </p:cNvPr>
            <p:cNvSpPr/>
            <p:nvPr/>
          </p:nvSpPr>
          <p:spPr>
            <a:xfrm>
              <a:off x="65786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01EA35FD-2B4E-1736-9B95-602699B6F44D}"/>
                </a:ext>
              </a:extLst>
            </p:cNvPr>
            <p:cNvSpPr/>
            <p:nvPr/>
          </p:nvSpPr>
          <p:spPr>
            <a:xfrm>
              <a:off x="736623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6 w 46077"/>
                <a:gd name="connsiteY1" fmla="*/ 1086 h 68150"/>
                <a:gd name="connsiteX2" fmla="*/ 21876 w 46077"/>
                <a:gd name="connsiteY2" fmla="*/ 12490 h 68150"/>
                <a:gd name="connsiteX3" fmla="*/ 21603 w 46077"/>
                <a:gd name="connsiteY3" fmla="*/ 16698 h 68150"/>
                <a:gd name="connsiteX4" fmla="*/ 21876 w 46077"/>
                <a:gd name="connsiteY4" fmla="*/ 16698 h 68150"/>
                <a:gd name="connsiteX5" fmla="*/ 43480 w 46077"/>
                <a:gd name="connsiteY5" fmla="*/ 0 h 68150"/>
                <a:gd name="connsiteX6" fmla="*/ 46077 w 46077"/>
                <a:gd name="connsiteY6" fmla="*/ 271 h 68150"/>
                <a:gd name="connsiteX7" fmla="*/ 46077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6" y="1086"/>
                  </a:lnTo>
                  <a:lnTo>
                    <a:pt x="21876" y="12490"/>
                  </a:lnTo>
                  <a:cubicBezTo>
                    <a:pt x="21876" y="14662"/>
                    <a:pt x="21603" y="16698"/>
                    <a:pt x="21603" y="16698"/>
                  </a:cubicBezTo>
                  <a:lnTo>
                    <a:pt x="21876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7" y="271"/>
                    <a:pt x="46077" y="271"/>
                  </a:cubicBezTo>
                  <a:lnTo>
                    <a:pt x="46077" y="22400"/>
                  </a:lnTo>
                  <a:cubicBezTo>
                    <a:pt x="46077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AF22006D-20CA-05A0-2A7B-CCB9F3CE1B69}"/>
                </a:ext>
              </a:extLst>
            </p:cNvPr>
            <p:cNvSpPr/>
            <p:nvPr/>
          </p:nvSpPr>
          <p:spPr>
            <a:xfrm>
              <a:off x="785708" y="429268"/>
              <a:ext cx="74106" cy="67200"/>
            </a:xfrm>
            <a:custGeom>
              <a:avLst/>
              <a:gdLst>
                <a:gd name="connsiteX0" fmla="*/ 0 w 74106"/>
                <a:gd name="connsiteY0" fmla="*/ 0 h 67200"/>
                <a:gd name="connsiteX1" fmla="*/ 23927 w 74106"/>
                <a:gd name="connsiteY1" fmla="*/ 0 h 67200"/>
                <a:gd name="connsiteX2" fmla="*/ 34455 w 74106"/>
                <a:gd name="connsiteY2" fmla="*/ 35704 h 67200"/>
                <a:gd name="connsiteX3" fmla="*/ 36917 w 74106"/>
                <a:gd name="connsiteY3" fmla="*/ 47244 h 67200"/>
                <a:gd name="connsiteX4" fmla="*/ 37190 w 74106"/>
                <a:gd name="connsiteY4" fmla="*/ 47244 h 67200"/>
                <a:gd name="connsiteX5" fmla="*/ 39651 w 74106"/>
                <a:gd name="connsiteY5" fmla="*/ 35704 h 67200"/>
                <a:gd name="connsiteX6" fmla="*/ 50043 w 74106"/>
                <a:gd name="connsiteY6" fmla="*/ 0 h 67200"/>
                <a:gd name="connsiteX7" fmla="*/ 74107 w 74106"/>
                <a:gd name="connsiteY7" fmla="*/ 0 h 67200"/>
                <a:gd name="connsiteX8" fmla="*/ 51136 w 74106"/>
                <a:gd name="connsiteY8" fmla="*/ 67200 h 67200"/>
                <a:gd name="connsiteX9" fmla="*/ 23381 w 74106"/>
                <a:gd name="connsiteY9" fmla="*/ 67200 h 67200"/>
                <a:gd name="connsiteX10" fmla="*/ 0 w 74106"/>
                <a:gd name="connsiteY10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06" h="67200">
                  <a:moveTo>
                    <a:pt x="0" y="0"/>
                  </a:moveTo>
                  <a:lnTo>
                    <a:pt x="23927" y="0"/>
                  </a:lnTo>
                  <a:lnTo>
                    <a:pt x="34455" y="35704"/>
                  </a:lnTo>
                  <a:cubicBezTo>
                    <a:pt x="35823" y="40049"/>
                    <a:pt x="36917" y="47244"/>
                    <a:pt x="36917" y="47244"/>
                  </a:cubicBezTo>
                  <a:lnTo>
                    <a:pt x="37190" y="47244"/>
                  </a:lnTo>
                  <a:cubicBezTo>
                    <a:pt x="37190" y="47244"/>
                    <a:pt x="38421" y="40049"/>
                    <a:pt x="39651" y="35704"/>
                  </a:cubicBezTo>
                  <a:lnTo>
                    <a:pt x="50043" y="0"/>
                  </a:lnTo>
                  <a:lnTo>
                    <a:pt x="74107" y="0"/>
                  </a:lnTo>
                  <a:lnTo>
                    <a:pt x="51136" y="67200"/>
                  </a:lnTo>
                  <a:lnTo>
                    <a:pt x="23381" y="67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E6114157-32E8-0147-CA11-2900A7674EDB}"/>
                </a:ext>
              </a:extLst>
            </p:cNvPr>
            <p:cNvSpPr/>
            <p:nvPr/>
          </p:nvSpPr>
          <p:spPr>
            <a:xfrm>
              <a:off x="868292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1EF759CE-ABB6-58F0-757D-E9D6D88D86EF}"/>
                </a:ext>
              </a:extLst>
            </p:cNvPr>
            <p:cNvSpPr/>
            <p:nvPr/>
          </p:nvSpPr>
          <p:spPr>
            <a:xfrm>
              <a:off x="90288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6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864F7A00-5B92-AE1F-0287-6434FBB9982C}"/>
                </a:ext>
              </a:extLst>
            </p:cNvPr>
            <p:cNvSpPr/>
            <p:nvPr/>
          </p:nvSpPr>
          <p:spPr>
            <a:xfrm>
              <a:off x="98013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43DBEC48-1AD1-C5AF-97E3-CA503B551C2E}"/>
                </a:ext>
              </a:extLst>
            </p:cNvPr>
            <p:cNvSpPr/>
            <p:nvPr/>
          </p:nvSpPr>
          <p:spPr>
            <a:xfrm>
              <a:off x="101472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CDD9C6EB-3307-9141-A90B-E22D526D0FC0}"/>
                </a:ext>
              </a:extLst>
            </p:cNvPr>
            <p:cNvSpPr/>
            <p:nvPr/>
          </p:nvSpPr>
          <p:spPr>
            <a:xfrm>
              <a:off x="1135869" y="403202"/>
              <a:ext cx="79302" cy="93266"/>
            </a:xfrm>
            <a:custGeom>
              <a:avLst/>
              <a:gdLst>
                <a:gd name="connsiteX0" fmla="*/ 0 w 79302"/>
                <a:gd name="connsiteY0" fmla="*/ 0 h 93266"/>
                <a:gd name="connsiteX1" fmla="*/ 23244 w 79302"/>
                <a:gd name="connsiteY1" fmla="*/ 0 h 93266"/>
                <a:gd name="connsiteX2" fmla="*/ 49222 w 79302"/>
                <a:gd name="connsiteY2" fmla="*/ 43578 h 93266"/>
                <a:gd name="connsiteX3" fmla="*/ 57152 w 79302"/>
                <a:gd name="connsiteY3" fmla="*/ 59462 h 93266"/>
                <a:gd name="connsiteX4" fmla="*/ 57426 w 79302"/>
                <a:gd name="connsiteY4" fmla="*/ 59462 h 93266"/>
                <a:gd name="connsiteX5" fmla="*/ 56332 w 79302"/>
                <a:gd name="connsiteY5" fmla="*/ 43578 h 93266"/>
                <a:gd name="connsiteX6" fmla="*/ 56332 w 79302"/>
                <a:gd name="connsiteY6" fmla="*/ 0 h 93266"/>
                <a:gd name="connsiteX7" fmla="*/ 79302 w 79302"/>
                <a:gd name="connsiteY7" fmla="*/ 0 h 93266"/>
                <a:gd name="connsiteX8" fmla="*/ 79302 w 79302"/>
                <a:gd name="connsiteY8" fmla="*/ 93266 h 93266"/>
                <a:gd name="connsiteX9" fmla="*/ 56195 w 79302"/>
                <a:gd name="connsiteY9" fmla="*/ 93266 h 93266"/>
                <a:gd name="connsiteX10" fmla="*/ 30080 w 79302"/>
                <a:gd name="connsiteY10" fmla="*/ 49823 h 93266"/>
                <a:gd name="connsiteX11" fmla="*/ 22150 w 79302"/>
                <a:gd name="connsiteY11" fmla="*/ 33940 h 93266"/>
                <a:gd name="connsiteX12" fmla="*/ 21877 w 79302"/>
                <a:gd name="connsiteY12" fmla="*/ 33940 h 93266"/>
                <a:gd name="connsiteX13" fmla="*/ 22970 w 79302"/>
                <a:gd name="connsiteY13" fmla="*/ 49823 h 93266"/>
                <a:gd name="connsiteX14" fmla="*/ 22970 w 79302"/>
                <a:gd name="connsiteY14" fmla="*/ 93266 h 93266"/>
                <a:gd name="connsiteX15" fmla="*/ 0 w 79302"/>
                <a:gd name="connsiteY15" fmla="*/ 93266 h 93266"/>
                <a:gd name="connsiteX16" fmla="*/ 0 w 79302"/>
                <a:gd name="connsiteY16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302" h="93266">
                  <a:moveTo>
                    <a:pt x="0" y="0"/>
                  </a:moveTo>
                  <a:lnTo>
                    <a:pt x="23244" y="0"/>
                  </a:lnTo>
                  <a:lnTo>
                    <a:pt x="49222" y="43578"/>
                  </a:lnTo>
                  <a:cubicBezTo>
                    <a:pt x="52914" y="49688"/>
                    <a:pt x="57152" y="59462"/>
                    <a:pt x="57152" y="59462"/>
                  </a:cubicBezTo>
                  <a:lnTo>
                    <a:pt x="57426" y="59462"/>
                  </a:lnTo>
                  <a:cubicBezTo>
                    <a:pt x="57426" y="59462"/>
                    <a:pt x="56332" y="49416"/>
                    <a:pt x="56332" y="43578"/>
                  </a:cubicBezTo>
                  <a:lnTo>
                    <a:pt x="56332" y="0"/>
                  </a:lnTo>
                  <a:lnTo>
                    <a:pt x="79302" y="0"/>
                  </a:lnTo>
                  <a:lnTo>
                    <a:pt x="79302" y="93266"/>
                  </a:lnTo>
                  <a:lnTo>
                    <a:pt x="56195" y="93266"/>
                  </a:lnTo>
                  <a:lnTo>
                    <a:pt x="30080" y="49823"/>
                  </a:lnTo>
                  <a:cubicBezTo>
                    <a:pt x="26389" y="43714"/>
                    <a:pt x="22150" y="33940"/>
                    <a:pt x="22150" y="33940"/>
                  </a:cubicBezTo>
                  <a:lnTo>
                    <a:pt x="21877" y="33940"/>
                  </a:lnTo>
                  <a:cubicBezTo>
                    <a:pt x="21877" y="33940"/>
                    <a:pt x="22970" y="43986"/>
                    <a:pt x="22970" y="49823"/>
                  </a:cubicBezTo>
                  <a:lnTo>
                    <a:pt x="22970" y="93266"/>
                  </a:lnTo>
                  <a:lnTo>
                    <a:pt x="0" y="93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234E3426-326C-A764-B155-059E5B6FF694}"/>
                </a:ext>
              </a:extLst>
            </p:cNvPr>
            <p:cNvSpPr/>
            <p:nvPr/>
          </p:nvSpPr>
          <p:spPr>
            <a:xfrm>
              <a:off x="1229391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C21693EF-131C-536A-8A2B-02AB0C51C934}"/>
                </a:ext>
              </a:extLst>
            </p:cNvPr>
            <p:cNvSpPr/>
            <p:nvPr/>
          </p:nvSpPr>
          <p:spPr>
            <a:xfrm>
              <a:off x="130322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5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58FBBB5A-1779-2C4A-4122-932FCB0E3149}"/>
                </a:ext>
              </a:extLst>
            </p:cNvPr>
            <p:cNvSpPr/>
            <p:nvPr/>
          </p:nvSpPr>
          <p:spPr>
            <a:xfrm>
              <a:off x="138047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04A71951-5EC0-1082-56DA-67A3C9174B3D}"/>
                </a:ext>
              </a:extLst>
            </p:cNvPr>
            <p:cNvSpPr/>
            <p:nvPr/>
          </p:nvSpPr>
          <p:spPr>
            <a:xfrm>
              <a:off x="1415205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3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3" y="18735"/>
                    <a:pt x="22834" y="25115"/>
                    <a:pt x="22834" y="35297"/>
                  </a:cubicBezTo>
                  <a:cubicBezTo>
                    <a:pt x="22834" y="45479"/>
                    <a:pt x="29943" y="51452"/>
                    <a:pt x="38147" y="5145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A761086E-FF0D-CA5D-F701-C54037DE71BA}"/>
                </a:ext>
              </a:extLst>
            </p:cNvPr>
            <p:cNvSpPr/>
            <p:nvPr/>
          </p:nvSpPr>
          <p:spPr>
            <a:xfrm>
              <a:off x="1503531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4 w 67680"/>
                <a:gd name="connsiteY8" fmla="*/ 68694 h 68693"/>
                <a:gd name="connsiteX9" fmla="*/ 44984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4" y="68694"/>
                  </a:lnTo>
                  <a:lnTo>
                    <a:pt x="44984" y="29324"/>
                  </a:lnTo>
                  <a:cubicBezTo>
                    <a:pt x="44984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0FD3366C-CF94-43F2-3BFE-9ED9E8EF40FF}"/>
                </a:ext>
              </a:extLst>
            </p:cNvPr>
            <p:cNvSpPr/>
            <p:nvPr/>
          </p:nvSpPr>
          <p:spPr>
            <a:xfrm>
              <a:off x="1581876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FE1AC1EA-A6A0-7A7D-06CE-FA6FF3C44A54}"/>
                </a:ext>
              </a:extLst>
            </p:cNvPr>
            <p:cNvSpPr/>
            <p:nvPr/>
          </p:nvSpPr>
          <p:spPr>
            <a:xfrm>
              <a:off x="1659675" y="403202"/>
              <a:ext cx="31720" cy="93944"/>
            </a:xfrm>
            <a:custGeom>
              <a:avLst/>
              <a:gdLst>
                <a:gd name="connsiteX0" fmla="*/ 0 w 31720"/>
                <a:gd name="connsiteY0" fmla="*/ 0 h 93944"/>
                <a:gd name="connsiteX1" fmla="*/ 22697 w 31720"/>
                <a:gd name="connsiteY1" fmla="*/ 0 h 93944"/>
                <a:gd name="connsiteX2" fmla="*/ 22697 w 31720"/>
                <a:gd name="connsiteY2" fmla="*/ 65436 h 93944"/>
                <a:gd name="connsiteX3" fmla="*/ 28986 w 31720"/>
                <a:gd name="connsiteY3" fmla="*/ 73988 h 93944"/>
                <a:gd name="connsiteX4" fmla="*/ 31721 w 31720"/>
                <a:gd name="connsiteY4" fmla="*/ 73988 h 93944"/>
                <a:gd name="connsiteX5" fmla="*/ 31721 w 31720"/>
                <a:gd name="connsiteY5" fmla="*/ 93538 h 93944"/>
                <a:gd name="connsiteX6" fmla="*/ 24885 w 31720"/>
                <a:gd name="connsiteY6" fmla="*/ 93945 h 93944"/>
                <a:gd name="connsiteX7" fmla="*/ 0 w 31720"/>
                <a:gd name="connsiteY7" fmla="*/ 68558 h 93944"/>
                <a:gd name="connsiteX8" fmla="*/ 0 w 31720"/>
                <a:gd name="connsiteY8" fmla="*/ 136 h 9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20" h="93944">
                  <a:moveTo>
                    <a:pt x="0" y="0"/>
                  </a:moveTo>
                  <a:lnTo>
                    <a:pt x="22697" y="0"/>
                  </a:lnTo>
                  <a:lnTo>
                    <a:pt x="22697" y="65436"/>
                  </a:lnTo>
                  <a:cubicBezTo>
                    <a:pt x="22697" y="71816"/>
                    <a:pt x="23927" y="73988"/>
                    <a:pt x="28986" y="73988"/>
                  </a:cubicBezTo>
                  <a:cubicBezTo>
                    <a:pt x="30490" y="73988"/>
                    <a:pt x="31721" y="73988"/>
                    <a:pt x="31721" y="73988"/>
                  </a:cubicBezTo>
                  <a:lnTo>
                    <a:pt x="31721" y="93538"/>
                  </a:lnTo>
                  <a:cubicBezTo>
                    <a:pt x="31721" y="93538"/>
                    <a:pt x="28576" y="93945"/>
                    <a:pt x="24885" y="93945"/>
                  </a:cubicBezTo>
                  <a:cubicBezTo>
                    <a:pt x="12852" y="93945"/>
                    <a:pt x="0" y="91094"/>
                    <a:pt x="0" y="68558"/>
                  </a:cubicBezTo>
                  <a:lnTo>
                    <a:pt x="0" y="136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0C193544-6912-1AD7-CF76-F5CC103644DA}"/>
                </a:ext>
              </a:extLst>
            </p:cNvPr>
            <p:cNvSpPr/>
            <p:nvPr/>
          </p:nvSpPr>
          <p:spPr>
            <a:xfrm>
              <a:off x="1728449" y="403067"/>
              <a:ext cx="71645" cy="94759"/>
            </a:xfrm>
            <a:custGeom>
              <a:avLst/>
              <a:gdLst>
                <a:gd name="connsiteX0" fmla="*/ 30901 w 71645"/>
                <a:gd name="connsiteY0" fmla="*/ 24572 h 94759"/>
                <a:gd name="connsiteX1" fmla="*/ 48675 w 71645"/>
                <a:gd name="connsiteY1" fmla="*/ 29867 h 94759"/>
                <a:gd name="connsiteX2" fmla="*/ 48949 w 71645"/>
                <a:gd name="connsiteY2" fmla="*/ 29867 h 94759"/>
                <a:gd name="connsiteX3" fmla="*/ 48949 w 71645"/>
                <a:gd name="connsiteY3" fmla="*/ 26880 h 94759"/>
                <a:gd name="connsiteX4" fmla="*/ 48949 w 71645"/>
                <a:gd name="connsiteY4" fmla="*/ 0 h 94759"/>
                <a:gd name="connsiteX5" fmla="*/ 71646 w 71645"/>
                <a:gd name="connsiteY5" fmla="*/ 0 h 94759"/>
                <a:gd name="connsiteX6" fmla="*/ 71646 w 71645"/>
                <a:gd name="connsiteY6" fmla="*/ 93266 h 94759"/>
                <a:gd name="connsiteX7" fmla="*/ 50316 w 71645"/>
                <a:gd name="connsiteY7" fmla="*/ 93266 h 94759"/>
                <a:gd name="connsiteX8" fmla="*/ 50316 w 71645"/>
                <a:gd name="connsiteY8" fmla="*/ 88786 h 94759"/>
                <a:gd name="connsiteX9" fmla="*/ 50316 w 71645"/>
                <a:gd name="connsiteY9" fmla="*/ 84985 h 94759"/>
                <a:gd name="connsiteX10" fmla="*/ 50043 w 71645"/>
                <a:gd name="connsiteY10" fmla="*/ 84985 h 94759"/>
                <a:gd name="connsiteX11" fmla="*/ 30490 w 71645"/>
                <a:gd name="connsiteY11" fmla="*/ 94759 h 94759"/>
                <a:gd name="connsiteX12" fmla="*/ 0 w 71645"/>
                <a:gd name="connsiteY12" fmla="*/ 59598 h 94759"/>
                <a:gd name="connsiteX13" fmla="*/ 30901 w 71645"/>
                <a:gd name="connsiteY13" fmla="*/ 24572 h 94759"/>
                <a:gd name="connsiteX14" fmla="*/ 36096 w 71645"/>
                <a:gd name="connsiteY14" fmla="*/ 76161 h 94759"/>
                <a:gd name="connsiteX15" fmla="*/ 49359 w 71645"/>
                <a:gd name="connsiteY15" fmla="*/ 59598 h 94759"/>
                <a:gd name="connsiteX16" fmla="*/ 36096 w 71645"/>
                <a:gd name="connsiteY16" fmla="*/ 43578 h 94759"/>
                <a:gd name="connsiteX17" fmla="*/ 22834 w 71645"/>
                <a:gd name="connsiteY17" fmla="*/ 59598 h 94759"/>
                <a:gd name="connsiteX18" fmla="*/ 36096 w 71645"/>
                <a:gd name="connsiteY18" fmla="*/ 76161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645" h="94759">
                  <a:moveTo>
                    <a:pt x="30901" y="24572"/>
                  </a:moveTo>
                  <a:cubicBezTo>
                    <a:pt x="44573" y="24572"/>
                    <a:pt x="48675" y="29867"/>
                    <a:pt x="48675" y="29867"/>
                  </a:cubicBezTo>
                  <a:lnTo>
                    <a:pt x="48949" y="29867"/>
                  </a:lnTo>
                  <a:cubicBezTo>
                    <a:pt x="48949" y="29867"/>
                    <a:pt x="48949" y="28509"/>
                    <a:pt x="48949" y="26880"/>
                  </a:cubicBezTo>
                  <a:lnTo>
                    <a:pt x="48949" y="0"/>
                  </a:lnTo>
                  <a:lnTo>
                    <a:pt x="71646" y="0"/>
                  </a:lnTo>
                  <a:lnTo>
                    <a:pt x="71646" y="93266"/>
                  </a:lnTo>
                  <a:lnTo>
                    <a:pt x="50316" y="93266"/>
                  </a:lnTo>
                  <a:lnTo>
                    <a:pt x="50316" y="88786"/>
                  </a:lnTo>
                  <a:cubicBezTo>
                    <a:pt x="50316" y="86750"/>
                    <a:pt x="50316" y="84985"/>
                    <a:pt x="50316" y="84985"/>
                  </a:cubicBezTo>
                  <a:lnTo>
                    <a:pt x="50043" y="84985"/>
                  </a:lnTo>
                  <a:cubicBezTo>
                    <a:pt x="50043" y="84985"/>
                    <a:pt x="44437" y="94759"/>
                    <a:pt x="30490" y="94759"/>
                  </a:cubicBezTo>
                  <a:cubicBezTo>
                    <a:pt x="12169" y="94759"/>
                    <a:pt x="0" y="80369"/>
                    <a:pt x="0" y="59598"/>
                  </a:cubicBezTo>
                  <a:cubicBezTo>
                    <a:pt x="0" y="38827"/>
                    <a:pt x="12852" y="24572"/>
                    <a:pt x="30901" y="24572"/>
                  </a:cubicBezTo>
                  <a:close/>
                  <a:moveTo>
                    <a:pt x="36096" y="76161"/>
                  </a:moveTo>
                  <a:cubicBezTo>
                    <a:pt x="42933" y="76161"/>
                    <a:pt x="49359" y="71137"/>
                    <a:pt x="49359" y="59598"/>
                  </a:cubicBezTo>
                  <a:cubicBezTo>
                    <a:pt x="49359" y="51452"/>
                    <a:pt x="44984" y="43578"/>
                    <a:pt x="36096" y="43578"/>
                  </a:cubicBezTo>
                  <a:cubicBezTo>
                    <a:pt x="28986" y="43578"/>
                    <a:pt x="22834" y="49280"/>
                    <a:pt x="22834" y="59598"/>
                  </a:cubicBezTo>
                  <a:cubicBezTo>
                    <a:pt x="22834" y="69916"/>
                    <a:pt x="28166" y="76161"/>
                    <a:pt x="36096" y="76161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1819CBE9-59D3-7865-41FF-EF67B8B81B91}"/>
                </a:ext>
              </a:extLst>
            </p:cNvPr>
            <p:cNvSpPr/>
            <p:nvPr/>
          </p:nvSpPr>
          <p:spPr>
            <a:xfrm>
              <a:off x="1811853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46FF491D-A7C8-9117-1CD3-E9063F7C41AB}"/>
                </a:ext>
              </a:extLst>
            </p:cNvPr>
            <p:cNvSpPr/>
            <p:nvPr/>
          </p:nvSpPr>
          <p:spPr>
            <a:xfrm>
              <a:off x="1921099" y="403202"/>
              <a:ext cx="102135" cy="93266"/>
            </a:xfrm>
            <a:custGeom>
              <a:avLst/>
              <a:gdLst>
                <a:gd name="connsiteX0" fmla="*/ 7247 w 102135"/>
                <a:gd name="connsiteY0" fmla="*/ 0 h 93266"/>
                <a:gd name="connsiteX1" fmla="*/ 32268 w 102135"/>
                <a:gd name="connsiteY1" fmla="*/ 0 h 93266"/>
                <a:gd name="connsiteX2" fmla="*/ 45941 w 102135"/>
                <a:gd name="connsiteY2" fmla="*/ 39370 h 93266"/>
                <a:gd name="connsiteX3" fmla="*/ 50726 w 102135"/>
                <a:gd name="connsiteY3" fmla="*/ 54711 h 93266"/>
                <a:gd name="connsiteX4" fmla="*/ 51000 w 102135"/>
                <a:gd name="connsiteY4" fmla="*/ 54711 h 93266"/>
                <a:gd name="connsiteX5" fmla="*/ 55785 w 102135"/>
                <a:gd name="connsiteY5" fmla="*/ 39370 h 93266"/>
                <a:gd name="connsiteX6" fmla="*/ 69458 w 102135"/>
                <a:gd name="connsiteY6" fmla="*/ 0 h 93266"/>
                <a:gd name="connsiteX7" fmla="*/ 94479 w 102135"/>
                <a:gd name="connsiteY7" fmla="*/ 0 h 93266"/>
                <a:gd name="connsiteX8" fmla="*/ 102136 w 102135"/>
                <a:gd name="connsiteY8" fmla="*/ 93266 h 93266"/>
                <a:gd name="connsiteX9" fmla="*/ 79166 w 102135"/>
                <a:gd name="connsiteY9" fmla="*/ 93266 h 93266"/>
                <a:gd name="connsiteX10" fmla="*/ 76294 w 102135"/>
                <a:gd name="connsiteY10" fmla="*/ 51317 h 93266"/>
                <a:gd name="connsiteX11" fmla="*/ 76294 w 102135"/>
                <a:gd name="connsiteY11" fmla="*/ 35704 h 93266"/>
                <a:gd name="connsiteX12" fmla="*/ 76021 w 102135"/>
                <a:gd name="connsiteY12" fmla="*/ 35704 h 93266"/>
                <a:gd name="connsiteX13" fmla="*/ 70825 w 102135"/>
                <a:gd name="connsiteY13" fmla="*/ 51317 h 93266"/>
                <a:gd name="connsiteX14" fmla="*/ 60981 w 102135"/>
                <a:gd name="connsiteY14" fmla="*/ 78333 h 93266"/>
                <a:gd name="connsiteX15" fmla="*/ 41292 w 102135"/>
                <a:gd name="connsiteY15" fmla="*/ 78333 h 93266"/>
                <a:gd name="connsiteX16" fmla="*/ 31447 w 102135"/>
                <a:gd name="connsiteY16" fmla="*/ 51317 h 93266"/>
                <a:gd name="connsiteX17" fmla="*/ 26252 w 102135"/>
                <a:gd name="connsiteY17" fmla="*/ 35704 h 93266"/>
                <a:gd name="connsiteX18" fmla="*/ 25978 w 102135"/>
                <a:gd name="connsiteY18" fmla="*/ 35704 h 93266"/>
                <a:gd name="connsiteX19" fmla="*/ 25978 w 102135"/>
                <a:gd name="connsiteY19" fmla="*/ 51317 h 93266"/>
                <a:gd name="connsiteX20" fmla="*/ 23107 w 102135"/>
                <a:gd name="connsiteY20" fmla="*/ 93266 h 93266"/>
                <a:gd name="connsiteX21" fmla="*/ 0 w 102135"/>
                <a:gd name="connsiteY21" fmla="*/ 93266 h 93266"/>
                <a:gd name="connsiteX22" fmla="*/ 7794 w 102135"/>
                <a:gd name="connsiteY22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135" h="93266">
                  <a:moveTo>
                    <a:pt x="7247" y="0"/>
                  </a:moveTo>
                  <a:lnTo>
                    <a:pt x="32268" y="0"/>
                  </a:lnTo>
                  <a:lnTo>
                    <a:pt x="45941" y="39370"/>
                  </a:lnTo>
                  <a:cubicBezTo>
                    <a:pt x="47992" y="45343"/>
                    <a:pt x="50726" y="54711"/>
                    <a:pt x="50726" y="54711"/>
                  </a:cubicBezTo>
                  <a:lnTo>
                    <a:pt x="51000" y="54711"/>
                  </a:lnTo>
                  <a:cubicBezTo>
                    <a:pt x="51000" y="54711"/>
                    <a:pt x="53597" y="45343"/>
                    <a:pt x="55785" y="39370"/>
                  </a:cubicBezTo>
                  <a:lnTo>
                    <a:pt x="69458" y="0"/>
                  </a:lnTo>
                  <a:lnTo>
                    <a:pt x="94479" y="0"/>
                  </a:lnTo>
                  <a:lnTo>
                    <a:pt x="102136" y="93266"/>
                  </a:lnTo>
                  <a:lnTo>
                    <a:pt x="79166" y="93266"/>
                  </a:lnTo>
                  <a:lnTo>
                    <a:pt x="76294" y="51317"/>
                  </a:lnTo>
                  <a:cubicBezTo>
                    <a:pt x="75747" y="44257"/>
                    <a:pt x="76294" y="35704"/>
                    <a:pt x="76294" y="35704"/>
                  </a:cubicBezTo>
                  <a:lnTo>
                    <a:pt x="76021" y="35704"/>
                  </a:lnTo>
                  <a:cubicBezTo>
                    <a:pt x="76021" y="35704"/>
                    <a:pt x="72876" y="45479"/>
                    <a:pt x="70825" y="51317"/>
                  </a:cubicBezTo>
                  <a:lnTo>
                    <a:pt x="60981" y="78333"/>
                  </a:lnTo>
                  <a:lnTo>
                    <a:pt x="41292" y="78333"/>
                  </a:lnTo>
                  <a:lnTo>
                    <a:pt x="31447" y="51317"/>
                  </a:lnTo>
                  <a:cubicBezTo>
                    <a:pt x="29396" y="45479"/>
                    <a:pt x="26252" y="35704"/>
                    <a:pt x="26252" y="35704"/>
                  </a:cubicBezTo>
                  <a:lnTo>
                    <a:pt x="25978" y="35704"/>
                  </a:lnTo>
                  <a:cubicBezTo>
                    <a:pt x="25978" y="35704"/>
                    <a:pt x="26525" y="44257"/>
                    <a:pt x="25978" y="51317"/>
                  </a:cubicBezTo>
                  <a:lnTo>
                    <a:pt x="23107" y="93266"/>
                  </a:lnTo>
                  <a:lnTo>
                    <a:pt x="0" y="93266"/>
                  </a:lnTo>
                  <a:lnTo>
                    <a:pt x="7794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37199941-345C-3808-FA91-EE0BC74ABB34}"/>
                </a:ext>
              </a:extLst>
            </p:cNvPr>
            <p:cNvSpPr/>
            <p:nvPr/>
          </p:nvSpPr>
          <p:spPr>
            <a:xfrm>
              <a:off x="203444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2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F49BF6E7-2092-64E3-0B98-D73E39810906}"/>
                </a:ext>
              </a:extLst>
            </p:cNvPr>
            <p:cNvSpPr/>
            <p:nvPr/>
          </p:nvSpPr>
          <p:spPr>
            <a:xfrm>
              <a:off x="2113339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3 w 67680"/>
                <a:gd name="connsiteY8" fmla="*/ 68694 h 68693"/>
                <a:gd name="connsiteX9" fmla="*/ 44983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3" y="68694"/>
                  </a:lnTo>
                  <a:lnTo>
                    <a:pt x="44983" y="29324"/>
                  </a:lnTo>
                  <a:cubicBezTo>
                    <a:pt x="44983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35374EEB-71D8-C083-E1F5-35DE4CC61A14}"/>
                </a:ext>
              </a:extLst>
            </p:cNvPr>
            <p:cNvSpPr/>
            <p:nvPr/>
          </p:nvSpPr>
          <p:spPr>
            <a:xfrm>
              <a:off x="219195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147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147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26EAD048-8340-1354-0DF2-B314DDD73203}"/>
                </a:ext>
              </a:extLst>
            </p:cNvPr>
            <p:cNvSpPr/>
            <p:nvPr/>
          </p:nvSpPr>
          <p:spPr>
            <a:xfrm>
              <a:off x="2280284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7 w 46077"/>
                <a:gd name="connsiteY1" fmla="*/ 1086 h 68150"/>
                <a:gd name="connsiteX2" fmla="*/ 21877 w 46077"/>
                <a:gd name="connsiteY2" fmla="*/ 12490 h 68150"/>
                <a:gd name="connsiteX3" fmla="*/ 21603 w 46077"/>
                <a:gd name="connsiteY3" fmla="*/ 16698 h 68150"/>
                <a:gd name="connsiteX4" fmla="*/ 21877 w 46077"/>
                <a:gd name="connsiteY4" fmla="*/ 16698 h 68150"/>
                <a:gd name="connsiteX5" fmla="*/ 43480 w 46077"/>
                <a:gd name="connsiteY5" fmla="*/ 0 h 68150"/>
                <a:gd name="connsiteX6" fmla="*/ 46078 w 46077"/>
                <a:gd name="connsiteY6" fmla="*/ 271 h 68150"/>
                <a:gd name="connsiteX7" fmla="*/ 46078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7" y="1086"/>
                  </a:lnTo>
                  <a:lnTo>
                    <a:pt x="21877" y="12490"/>
                  </a:lnTo>
                  <a:cubicBezTo>
                    <a:pt x="21877" y="14662"/>
                    <a:pt x="21603" y="16698"/>
                    <a:pt x="21603" y="16698"/>
                  </a:cubicBezTo>
                  <a:lnTo>
                    <a:pt x="21877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8" y="271"/>
                    <a:pt x="46078" y="271"/>
                  </a:cubicBezTo>
                  <a:lnTo>
                    <a:pt x="46078" y="22400"/>
                  </a:lnTo>
                  <a:cubicBezTo>
                    <a:pt x="46078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0AAB140B-FCAC-97C3-B7FB-5EB24A9CB554}"/>
                </a:ext>
              </a:extLst>
            </p:cNvPr>
            <p:cNvSpPr/>
            <p:nvPr/>
          </p:nvSpPr>
          <p:spPr>
            <a:xfrm>
              <a:off x="2331968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0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0" y="39506"/>
                  </a:lnTo>
                  <a:cubicBezTo>
                    <a:pt x="25021" y="47787"/>
                    <a:pt x="31857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D2DF31B2-4E8B-94FD-EF89-7713C0E43F9E}"/>
                </a:ext>
              </a:extLst>
            </p:cNvPr>
            <p:cNvSpPr/>
            <p:nvPr/>
          </p:nvSpPr>
          <p:spPr>
            <a:xfrm>
              <a:off x="2405527" y="427775"/>
              <a:ext cx="54828" cy="70458"/>
            </a:xfrm>
            <a:custGeom>
              <a:avLst/>
              <a:gdLst>
                <a:gd name="connsiteX0" fmla="*/ 9708 w 54828"/>
                <a:gd name="connsiteY0" fmla="*/ 45208 h 70458"/>
                <a:gd name="connsiteX1" fmla="*/ 26935 w 54828"/>
                <a:gd name="connsiteY1" fmla="*/ 51996 h 70458"/>
                <a:gd name="connsiteX2" fmla="*/ 33635 w 54828"/>
                <a:gd name="connsiteY2" fmla="*/ 48873 h 70458"/>
                <a:gd name="connsiteX3" fmla="*/ 2051 w 54828"/>
                <a:gd name="connsiteY3" fmla="*/ 20500 h 70458"/>
                <a:gd name="connsiteX4" fmla="*/ 29944 w 54828"/>
                <a:gd name="connsiteY4" fmla="*/ 0 h 70458"/>
                <a:gd name="connsiteX5" fmla="*/ 53734 w 54828"/>
                <a:gd name="connsiteY5" fmla="*/ 7738 h 70458"/>
                <a:gd name="connsiteX6" fmla="*/ 45941 w 54828"/>
                <a:gd name="connsiteY6" fmla="*/ 23758 h 70458"/>
                <a:gd name="connsiteX7" fmla="*/ 29944 w 54828"/>
                <a:gd name="connsiteY7" fmla="*/ 18327 h 70458"/>
                <a:gd name="connsiteX8" fmla="*/ 23244 w 54828"/>
                <a:gd name="connsiteY8" fmla="*/ 21586 h 70458"/>
                <a:gd name="connsiteX9" fmla="*/ 54828 w 54828"/>
                <a:gd name="connsiteY9" fmla="*/ 49145 h 70458"/>
                <a:gd name="connsiteX10" fmla="*/ 27072 w 54828"/>
                <a:gd name="connsiteY10" fmla="*/ 70459 h 70458"/>
                <a:gd name="connsiteX11" fmla="*/ 0 w 54828"/>
                <a:gd name="connsiteY11" fmla="*/ 60548 h 70458"/>
                <a:gd name="connsiteX12" fmla="*/ 9708 w 54828"/>
                <a:gd name="connsiteY12" fmla="*/ 45479 h 7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28" h="70458">
                  <a:moveTo>
                    <a:pt x="9708" y="45208"/>
                  </a:moveTo>
                  <a:cubicBezTo>
                    <a:pt x="9708" y="45208"/>
                    <a:pt x="17228" y="51996"/>
                    <a:pt x="26935" y="51996"/>
                  </a:cubicBezTo>
                  <a:cubicBezTo>
                    <a:pt x="30354" y="51996"/>
                    <a:pt x="33635" y="51045"/>
                    <a:pt x="33635" y="48873"/>
                  </a:cubicBezTo>
                  <a:cubicBezTo>
                    <a:pt x="33635" y="43035"/>
                    <a:pt x="2051" y="42357"/>
                    <a:pt x="2051" y="20500"/>
                  </a:cubicBezTo>
                  <a:cubicBezTo>
                    <a:pt x="2051" y="7874"/>
                    <a:pt x="14220" y="0"/>
                    <a:pt x="29944" y="0"/>
                  </a:cubicBezTo>
                  <a:cubicBezTo>
                    <a:pt x="45667" y="0"/>
                    <a:pt x="53734" y="7738"/>
                    <a:pt x="53734" y="7738"/>
                  </a:cubicBezTo>
                  <a:lnTo>
                    <a:pt x="45941" y="23758"/>
                  </a:lnTo>
                  <a:cubicBezTo>
                    <a:pt x="45941" y="23758"/>
                    <a:pt x="39378" y="18327"/>
                    <a:pt x="29944" y="18327"/>
                  </a:cubicBezTo>
                  <a:cubicBezTo>
                    <a:pt x="26525" y="18327"/>
                    <a:pt x="23244" y="19278"/>
                    <a:pt x="23244" y="21586"/>
                  </a:cubicBezTo>
                  <a:cubicBezTo>
                    <a:pt x="23244" y="26609"/>
                    <a:pt x="54828" y="27423"/>
                    <a:pt x="54828" y="49145"/>
                  </a:cubicBezTo>
                  <a:cubicBezTo>
                    <a:pt x="54828" y="60684"/>
                    <a:pt x="44574" y="70459"/>
                    <a:pt x="27072" y="70459"/>
                  </a:cubicBezTo>
                  <a:cubicBezTo>
                    <a:pt x="9571" y="70459"/>
                    <a:pt x="0" y="60548"/>
                    <a:pt x="0" y="60548"/>
                  </a:cubicBezTo>
                  <a:lnTo>
                    <a:pt x="9708" y="4547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DE8396CC-63D5-7FBC-03D0-39D2D188C8BC}"/>
                </a:ext>
              </a:extLst>
            </p:cNvPr>
            <p:cNvSpPr/>
            <p:nvPr/>
          </p:nvSpPr>
          <p:spPr>
            <a:xfrm>
              <a:off x="2500006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7AA2C12C-1E8C-0AC3-938D-A54C0E1C0D33}"/>
                </a:ext>
              </a:extLst>
            </p:cNvPr>
            <p:cNvSpPr/>
            <p:nvPr/>
          </p:nvSpPr>
          <p:spPr>
            <a:xfrm>
              <a:off x="2579993" y="401709"/>
              <a:ext cx="70551" cy="96252"/>
            </a:xfrm>
            <a:custGeom>
              <a:avLst/>
              <a:gdLst>
                <a:gd name="connsiteX0" fmla="*/ 0 w 70551"/>
                <a:gd name="connsiteY0" fmla="*/ 47923 h 96252"/>
                <a:gd name="connsiteX1" fmla="*/ 35276 w 70551"/>
                <a:gd name="connsiteY1" fmla="*/ 0 h 96252"/>
                <a:gd name="connsiteX2" fmla="*/ 70552 w 70551"/>
                <a:gd name="connsiteY2" fmla="*/ 47923 h 96252"/>
                <a:gd name="connsiteX3" fmla="*/ 35276 w 70551"/>
                <a:gd name="connsiteY3" fmla="*/ 96253 h 96252"/>
                <a:gd name="connsiteX4" fmla="*/ 0 w 70551"/>
                <a:gd name="connsiteY4" fmla="*/ 47923 h 96252"/>
                <a:gd name="connsiteX5" fmla="*/ 47034 w 70551"/>
                <a:gd name="connsiteY5" fmla="*/ 47923 h 96252"/>
                <a:gd name="connsiteX6" fmla="*/ 35413 w 70551"/>
                <a:gd name="connsiteY6" fmla="*/ 20771 h 96252"/>
                <a:gd name="connsiteX7" fmla="*/ 23791 w 70551"/>
                <a:gd name="connsiteY7" fmla="*/ 47923 h 96252"/>
                <a:gd name="connsiteX8" fmla="*/ 35413 w 70551"/>
                <a:gd name="connsiteY8" fmla="*/ 75482 h 96252"/>
                <a:gd name="connsiteX9" fmla="*/ 47034 w 70551"/>
                <a:gd name="connsiteY9" fmla="*/ 47923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51" h="96252">
                  <a:moveTo>
                    <a:pt x="0" y="47923"/>
                  </a:moveTo>
                  <a:cubicBezTo>
                    <a:pt x="0" y="21178"/>
                    <a:pt x="8614" y="0"/>
                    <a:pt x="35276" y="0"/>
                  </a:cubicBezTo>
                  <a:cubicBezTo>
                    <a:pt x="61938" y="0"/>
                    <a:pt x="70552" y="21314"/>
                    <a:pt x="70552" y="47923"/>
                  </a:cubicBezTo>
                  <a:cubicBezTo>
                    <a:pt x="70552" y="74531"/>
                    <a:pt x="61938" y="96253"/>
                    <a:pt x="35276" y="96253"/>
                  </a:cubicBezTo>
                  <a:cubicBezTo>
                    <a:pt x="8614" y="96253"/>
                    <a:pt x="0" y="74667"/>
                    <a:pt x="0" y="47923"/>
                  </a:cubicBezTo>
                  <a:close/>
                  <a:moveTo>
                    <a:pt x="47034" y="47923"/>
                  </a:moveTo>
                  <a:cubicBezTo>
                    <a:pt x="47034" y="32854"/>
                    <a:pt x="44437" y="20771"/>
                    <a:pt x="35413" y="20771"/>
                  </a:cubicBezTo>
                  <a:cubicBezTo>
                    <a:pt x="26388" y="20771"/>
                    <a:pt x="23791" y="32718"/>
                    <a:pt x="23791" y="47923"/>
                  </a:cubicBezTo>
                  <a:cubicBezTo>
                    <a:pt x="23791" y="63128"/>
                    <a:pt x="26388" y="75482"/>
                    <a:pt x="35413" y="75482"/>
                  </a:cubicBezTo>
                  <a:cubicBezTo>
                    <a:pt x="44437" y="75482"/>
                    <a:pt x="47034" y="63263"/>
                    <a:pt x="47034" y="47923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id="{F494FB5F-5A88-3755-58B5-FB1559C03182}"/>
                </a:ext>
              </a:extLst>
            </p:cNvPr>
            <p:cNvSpPr/>
            <p:nvPr/>
          </p:nvSpPr>
          <p:spPr>
            <a:xfrm>
              <a:off x="2663123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6" name="Forma libre 35">
              <a:extLst>
                <a:ext uri="{FF2B5EF4-FFF2-40B4-BE49-F238E27FC236}">
                  <a16:creationId xmlns:a16="http://schemas.microsoft.com/office/drawing/2014/main" id="{90BA7C48-64FD-2710-5001-EDF3EF53C8C3}"/>
                </a:ext>
              </a:extLst>
            </p:cNvPr>
            <p:cNvSpPr/>
            <p:nvPr/>
          </p:nvSpPr>
          <p:spPr>
            <a:xfrm>
              <a:off x="2740101" y="403067"/>
              <a:ext cx="66860" cy="94759"/>
            </a:xfrm>
            <a:custGeom>
              <a:avLst/>
              <a:gdLst>
                <a:gd name="connsiteX0" fmla="*/ 11075 w 66860"/>
                <a:gd name="connsiteY0" fmla="*/ 65028 h 94759"/>
                <a:gd name="connsiteX1" fmla="*/ 30354 w 66860"/>
                <a:gd name="connsiteY1" fmla="*/ 73310 h 94759"/>
                <a:gd name="connsiteX2" fmla="*/ 43753 w 66860"/>
                <a:gd name="connsiteY2" fmla="*/ 64078 h 94759"/>
                <a:gd name="connsiteX3" fmla="*/ 26252 w 66860"/>
                <a:gd name="connsiteY3" fmla="*/ 53760 h 94759"/>
                <a:gd name="connsiteX4" fmla="*/ 19689 w 66860"/>
                <a:gd name="connsiteY4" fmla="*/ 53760 h 94759"/>
                <a:gd name="connsiteX5" fmla="*/ 14767 w 66860"/>
                <a:gd name="connsiteY5" fmla="*/ 42628 h 94759"/>
                <a:gd name="connsiteX6" fmla="*/ 27072 w 66860"/>
                <a:gd name="connsiteY6" fmla="*/ 27830 h 94759"/>
                <a:gd name="connsiteX7" fmla="*/ 35276 w 66860"/>
                <a:gd name="connsiteY7" fmla="*/ 19142 h 94759"/>
                <a:gd name="connsiteX8" fmla="*/ 35276 w 66860"/>
                <a:gd name="connsiteY8" fmla="*/ 18870 h 94759"/>
                <a:gd name="connsiteX9" fmla="*/ 26389 w 66860"/>
                <a:gd name="connsiteY9" fmla="*/ 19549 h 94759"/>
                <a:gd name="connsiteX10" fmla="*/ 3965 w 66860"/>
                <a:gd name="connsiteY10" fmla="*/ 19549 h 94759"/>
                <a:gd name="connsiteX11" fmla="*/ 3965 w 66860"/>
                <a:gd name="connsiteY11" fmla="*/ 0 h 94759"/>
                <a:gd name="connsiteX12" fmla="*/ 63168 w 66860"/>
                <a:gd name="connsiteY12" fmla="*/ 0 h 94759"/>
                <a:gd name="connsiteX13" fmla="*/ 63168 w 66860"/>
                <a:gd name="connsiteY13" fmla="*/ 14255 h 94759"/>
                <a:gd name="connsiteX14" fmla="*/ 44163 w 66860"/>
                <a:gd name="connsiteY14" fmla="*/ 35976 h 94759"/>
                <a:gd name="connsiteX15" fmla="*/ 66860 w 66860"/>
                <a:gd name="connsiteY15" fmla="*/ 62992 h 94759"/>
                <a:gd name="connsiteX16" fmla="*/ 31994 w 66860"/>
                <a:gd name="connsiteY16" fmla="*/ 94759 h 94759"/>
                <a:gd name="connsiteX17" fmla="*/ 0 w 66860"/>
                <a:gd name="connsiteY17" fmla="*/ 82541 h 94759"/>
                <a:gd name="connsiteX18" fmla="*/ 11075 w 66860"/>
                <a:gd name="connsiteY18" fmla="*/ 6489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860" h="94759">
                  <a:moveTo>
                    <a:pt x="11075" y="65028"/>
                  </a:moveTo>
                  <a:cubicBezTo>
                    <a:pt x="11075" y="65028"/>
                    <a:pt x="19415" y="73310"/>
                    <a:pt x="30354" y="73310"/>
                  </a:cubicBezTo>
                  <a:cubicBezTo>
                    <a:pt x="38831" y="73310"/>
                    <a:pt x="43753" y="69101"/>
                    <a:pt x="43753" y="64078"/>
                  </a:cubicBezTo>
                  <a:cubicBezTo>
                    <a:pt x="43753" y="56747"/>
                    <a:pt x="36370" y="53760"/>
                    <a:pt x="26252" y="53760"/>
                  </a:cubicBezTo>
                  <a:lnTo>
                    <a:pt x="19689" y="53760"/>
                  </a:lnTo>
                  <a:lnTo>
                    <a:pt x="14767" y="42628"/>
                  </a:lnTo>
                  <a:lnTo>
                    <a:pt x="27072" y="27830"/>
                  </a:lnTo>
                  <a:cubicBezTo>
                    <a:pt x="31584" y="22536"/>
                    <a:pt x="35276" y="19142"/>
                    <a:pt x="35276" y="19142"/>
                  </a:cubicBezTo>
                  <a:lnTo>
                    <a:pt x="35276" y="18870"/>
                  </a:lnTo>
                  <a:cubicBezTo>
                    <a:pt x="35276" y="18870"/>
                    <a:pt x="32268" y="19549"/>
                    <a:pt x="26389" y="19549"/>
                  </a:cubicBezTo>
                  <a:lnTo>
                    <a:pt x="3965" y="19549"/>
                  </a:lnTo>
                  <a:lnTo>
                    <a:pt x="3965" y="0"/>
                  </a:lnTo>
                  <a:lnTo>
                    <a:pt x="63168" y="0"/>
                  </a:lnTo>
                  <a:lnTo>
                    <a:pt x="63168" y="14255"/>
                  </a:lnTo>
                  <a:lnTo>
                    <a:pt x="44163" y="35976"/>
                  </a:lnTo>
                  <a:cubicBezTo>
                    <a:pt x="58109" y="38963"/>
                    <a:pt x="66860" y="49959"/>
                    <a:pt x="66860" y="62992"/>
                  </a:cubicBezTo>
                  <a:cubicBezTo>
                    <a:pt x="66860" y="78876"/>
                    <a:pt x="55512" y="94759"/>
                    <a:pt x="31994" y="94759"/>
                  </a:cubicBezTo>
                  <a:cubicBezTo>
                    <a:pt x="10938" y="94759"/>
                    <a:pt x="0" y="82541"/>
                    <a:pt x="0" y="82541"/>
                  </a:cubicBezTo>
                  <a:lnTo>
                    <a:pt x="11075" y="64893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36912500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echa abajo 11"/>
          <p:cNvSpPr/>
          <p:nvPr/>
        </p:nvSpPr>
        <p:spPr>
          <a:xfrm>
            <a:off x="6495317" y="2555256"/>
            <a:ext cx="1967719" cy="696911"/>
          </a:xfrm>
          <a:prstGeom prst="downArrow">
            <a:avLst>
              <a:gd name="adj1" fmla="val 100000"/>
              <a:gd name="adj2" fmla="val 50000"/>
            </a:avLst>
          </a:prstGeom>
          <a:solidFill>
            <a:srgbClr val="004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>
              <a:solidFill>
                <a:srgbClr val="004677"/>
              </a:solidFill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 idx="4294967295"/>
          </p:nvPr>
        </p:nvSpPr>
        <p:spPr>
          <a:xfrm>
            <a:off x="361434" y="507536"/>
            <a:ext cx="7406879" cy="62984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CL" sz="21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Ley Nº 21.527 ( enero, año 2022)</a:t>
            </a:r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294967295"/>
          </p:nvPr>
        </p:nvSpPr>
        <p:spPr>
          <a:xfrm>
            <a:off x="375023" y="1402021"/>
            <a:ext cx="7480697" cy="3551634"/>
          </a:xfrm>
          <a:prstGeom prst="rect">
            <a:avLst/>
          </a:prstGeom>
        </p:spPr>
        <p:txBody>
          <a:bodyPr numCol="3">
            <a:normAutofit/>
          </a:bodyPr>
          <a:lstStyle/>
          <a:p>
            <a:r>
              <a:rPr lang="es-CL" sz="135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Nuevo Servicio Reinserción Social Juvenil</a:t>
            </a:r>
          </a:p>
          <a:p>
            <a:r>
              <a:rPr lang="es-CL" sz="135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Contribuir al abandono de conducta delictiva</a:t>
            </a:r>
          </a:p>
          <a:p>
            <a:r>
              <a:rPr lang="es-CL" sz="135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Implementación de políticas de carácter intersectorial (Art.2)</a:t>
            </a:r>
          </a:p>
          <a:p>
            <a:r>
              <a:rPr lang="es-CL" sz="135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Pleno respeto DDHH </a:t>
            </a:r>
          </a:p>
          <a:p>
            <a:r>
              <a:rPr lang="es-CL" sz="135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Gradualidad por zona (Norte – Sur – Centro)</a:t>
            </a:r>
          </a:p>
          <a:p>
            <a:endParaRPr lang="es-CL" sz="1500" b="1" dirty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s-CL" sz="1500" b="1" dirty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" indent="0">
              <a:buNone/>
            </a:pPr>
            <a:endParaRPr lang="es-CL" sz="1500" b="1" dirty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4813" indent="-202406"/>
            <a:r>
              <a:rPr lang="es-CL" sz="15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Coordinar atención adecuada y oportuna del Estado (art.8)</a:t>
            </a:r>
          </a:p>
          <a:p>
            <a:pPr marL="404813" indent="-202406"/>
            <a:r>
              <a:rPr lang="es-CL" sz="15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 órgano estatal será responsable de la provisión y pertinencia de las prestaciones (art. 8)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6276578" y="1402354"/>
            <a:ext cx="2405198" cy="971303"/>
          </a:xfrm>
          <a:prstGeom prst="roundRect">
            <a:avLst/>
          </a:prstGeom>
          <a:solidFill>
            <a:srgbClr val="004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Comisión Coord. </a:t>
            </a:r>
            <a:r>
              <a:rPr lang="es-CL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</a:t>
            </a:r>
            <a:r>
              <a:rPr lang="es-CL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RSJ</a:t>
            </a:r>
          </a:p>
          <a:p>
            <a:pPr algn="ctr"/>
            <a:r>
              <a:rPr lang="es-C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Rev. el </a:t>
            </a:r>
            <a:r>
              <a:rPr lang="es-CL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</a:t>
            </a:r>
            <a:r>
              <a:rPr lang="es-C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Ejecución de Justicia Juvenil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6276578" y="3388311"/>
            <a:ext cx="2405198" cy="859626"/>
          </a:xfrm>
          <a:prstGeom prst="roundRect">
            <a:avLst/>
          </a:prstGeom>
          <a:solidFill>
            <a:srgbClr val="004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Propone a</a:t>
            </a:r>
          </a:p>
          <a:p>
            <a:pPr algn="ctr"/>
            <a:r>
              <a:rPr lang="es-CL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Consejo Nacional de RSJ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717428" y="2569538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DE ACCIÓN </a:t>
            </a:r>
          </a:p>
          <a:p>
            <a:r>
              <a:rPr lang="es-CL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INTERSECTORIAL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4EAEB24D-691A-35F1-FE64-3BD1F99AB13C}"/>
              </a:ext>
            </a:extLst>
          </p:cNvPr>
          <p:cNvCxnSpPr>
            <a:cxnSpLocks/>
          </p:cNvCxnSpPr>
          <p:nvPr/>
        </p:nvCxnSpPr>
        <p:spPr>
          <a:xfrm>
            <a:off x="429567" y="1130767"/>
            <a:ext cx="8252209" cy="0"/>
          </a:xfrm>
          <a:prstGeom prst="line">
            <a:avLst/>
          </a:prstGeom>
          <a:ln>
            <a:solidFill>
              <a:srgbClr val="004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3F30A02B-AC3A-1C4B-D2AA-4C2CB0EFCA96}"/>
              </a:ext>
            </a:extLst>
          </p:cNvPr>
          <p:cNvCxnSpPr>
            <a:cxnSpLocks/>
          </p:cNvCxnSpPr>
          <p:nvPr/>
        </p:nvCxnSpPr>
        <p:spPr>
          <a:xfrm>
            <a:off x="429567" y="4545950"/>
            <a:ext cx="8252209" cy="0"/>
          </a:xfrm>
          <a:prstGeom prst="line">
            <a:avLst/>
          </a:prstGeom>
          <a:ln>
            <a:solidFill>
              <a:srgbClr val="004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o 4">
            <a:extLst>
              <a:ext uri="{FF2B5EF4-FFF2-40B4-BE49-F238E27FC236}">
                <a16:creationId xmlns:a16="http://schemas.microsoft.com/office/drawing/2014/main" id="{624EC614-D2AB-2F57-A47C-E720C12C2A6F}"/>
              </a:ext>
            </a:extLst>
          </p:cNvPr>
          <p:cNvGrpSpPr/>
          <p:nvPr/>
        </p:nvGrpSpPr>
        <p:grpSpPr>
          <a:xfrm>
            <a:off x="468313" y="244403"/>
            <a:ext cx="2224705" cy="96660"/>
            <a:chOff x="582256" y="401573"/>
            <a:chExt cx="2224705" cy="96660"/>
          </a:xfrm>
        </p:grpSpPr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0495CADE-0EC0-AE58-AE1E-61589763BB12}"/>
                </a:ext>
              </a:extLst>
            </p:cNvPr>
            <p:cNvSpPr/>
            <p:nvPr/>
          </p:nvSpPr>
          <p:spPr>
            <a:xfrm>
              <a:off x="582256" y="401573"/>
              <a:ext cx="67407" cy="96252"/>
            </a:xfrm>
            <a:custGeom>
              <a:avLst/>
              <a:gdLst>
                <a:gd name="connsiteX0" fmla="*/ 12169 w 67407"/>
                <a:gd name="connsiteY0" fmla="*/ 65707 h 96252"/>
                <a:gd name="connsiteX1" fmla="*/ 34592 w 67407"/>
                <a:gd name="connsiteY1" fmla="*/ 75346 h 96252"/>
                <a:gd name="connsiteX2" fmla="*/ 44437 w 67407"/>
                <a:gd name="connsiteY2" fmla="*/ 67879 h 96252"/>
                <a:gd name="connsiteX3" fmla="*/ 2188 w 67407"/>
                <a:gd name="connsiteY3" fmla="*/ 28509 h 96252"/>
                <a:gd name="connsiteX4" fmla="*/ 35413 w 67407"/>
                <a:gd name="connsiteY4" fmla="*/ 0 h 96252"/>
                <a:gd name="connsiteX5" fmla="*/ 65630 w 67407"/>
                <a:gd name="connsiteY5" fmla="*/ 10589 h 96252"/>
                <a:gd name="connsiteX6" fmla="*/ 55922 w 67407"/>
                <a:gd name="connsiteY6" fmla="*/ 29188 h 96252"/>
                <a:gd name="connsiteX7" fmla="*/ 35139 w 67407"/>
                <a:gd name="connsiteY7" fmla="*/ 20907 h 96252"/>
                <a:gd name="connsiteX8" fmla="*/ 25158 w 67407"/>
                <a:gd name="connsiteY8" fmla="*/ 28238 h 96252"/>
                <a:gd name="connsiteX9" fmla="*/ 67407 w 67407"/>
                <a:gd name="connsiteY9" fmla="*/ 67336 h 96252"/>
                <a:gd name="connsiteX10" fmla="*/ 34319 w 67407"/>
                <a:gd name="connsiteY10" fmla="*/ 96253 h 96252"/>
                <a:gd name="connsiteX11" fmla="*/ 0 w 67407"/>
                <a:gd name="connsiteY11" fmla="*/ 82948 h 96252"/>
                <a:gd name="connsiteX12" fmla="*/ 12032 w 67407"/>
                <a:gd name="connsiteY12" fmla="*/ 65571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07" h="96252">
                  <a:moveTo>
                    <a:pt x="12169" y="65707"/>
                  </a:moveTo>
                  <a:cubicBezTo>
                    <a:pt x="12169" y="65707"/>
                    <a:pt x="22834" y="75346"/>
                    <a:pt x="34592" y="75346"/>
                  </a:cubicBezTo>
                  <a:cubicBezTo>
                    <a:pt x="39378" y="75346"/>
                    <a:pt x="44437" y="73581"/>
                    <a:pt x="44437" y="67879"/>
                  </a:cubicBezTo>
                  <a:cubicBezTo>
                    <a:pt x="44437" y="56747"/>
                    <a:pt x="2188" y="57154"/>
                    <a:pt x="2188" y="28509"/>
                  </a:cubicBezTo>
                  <a:cubicBezTo>
                    <a:pt x="2188" y="11268"/>
                    <a:pt x="16818" y="0"/>
                    <a:pt x="35413" y="0"/>
                  </a:cubicBezTo>
                  <a:cubicBezTo>
                    <a:pt x="55648" y="0"/>
                    <a:pt x="65630" y="10589"/>
                    <a:pt x="65630" y="10589"/>
                  </a:cubicBezTo>
                  <a:lnTo>
                    <a:pt x="55922" y="29188"/>
                  </a:lnTo>
                  <a:cubicBezTo>
                    <a:pt x="55922" y="29188"/>
                    <a:pt x="46488" y="20907"/>
                    <a:pt x="35139" y="20907"/>
                  </a:cubicBezTo>
                  <a:cubicBezTo>
                    <a:pt x="30354" y="20907"/>
                    <a:pt x="25158" y="22943"/>
                    <a:pt x="25158" y="28238"/>
                  </a:cubicBezTo>
                  <a:cubicBezTo>
                    <a:pt x="25158" y="39913"/>
                    <a:pt x="67407" y="37877"/>
                    <a:pt x="67407" y="67336"/>
                  </a:cubicBezTo>
                  <a:cubicBezTo>
                    <a:pt x="67407" y="82813"/>
                    <a:pt x="55512" y="96253"/>
                    <a:pt x="34319" y="96253"/>
                  </a:cubicBezTo>
                  <a:cubicBezTo>
                    <a:pt x="13126" y="96253"/>
                    <a:pt x="0" y="82948"/>
                    <a:pt x="0" y="82948"/>
                  </a:cubicBezTo>
                  <a:lnTo>
                    <a:pt x="12032" y="65571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8E390E4E-5AE0-ADE2-F0EC-EDD712EB0E12}"/>
                </a:ext>
              </a:extLst>
            </p:cNvPr>
            <p:cNvSpPr/>
            <p:nvPr/>
          </p:nvSpPr>
          <p:spPr>
            <a:xfrm>
              <a:off x="65786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3B3D9489-089D-6C4F-01B5-FA81A1CEE742}"/>
                </a:ext>
              </a:extLst>
            </p:cNvPr>
            <p:cNvSpPr/>
            <p:nvPr/>
          </p:nvSpPr>
          <p:spPr>
            <a:xfrm>
              <a:off x="736623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6 w 46077"/>
                <a:gd name="connsiteY1" fmla="*/ 1086 h 68150"/>
                <a:gd name="connsiteX2" fmla="*/ 21876 w 46077"/>
                <a:gd name="connsiteY2" fmla="*/ 12490 h 68150"/>
                <a:gd name="connsiteX3" fmla="*/ 21603 w 46077"/>
                <a:gd name="connsiteY3" fmla="*/ 16698 h 68150"/>
                <a:gd name="connsiteX4" fmla="*/ 21876 w 46077"/>
                <a:gd name="connsiteY4" fmla="*/ 16698 h 68150"/>
                <a:gd name="connsiteX5" fmla="*/ 43480 w 46077"/>
                <a:gd name="connsiteY5" fmla="*/ 0 h 68150"/>
                <a:gd name="connsiteX6" fmla="*/ 46077 w 46077"/>
                <a:gd name="connsiteY6" fmla="*/ 271 h 68150"/>
                <a:gd name="connsiteX7" fmla="*/ 46077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6" y="1086"/>
                  </a:lnTo>
                  <a:lnTo>
                    <a:pt x="21876" y="12490"/>
                  </a:lnTo>
                  <a:cubicBezTo>
                    <a:pt x="21876" y="14662"/>
                    <a:pt x="21603" y="16698"/>
                    <a:pt x="21603" y="16698"/>
                  </a:cubicBezTo>
                  <a:lnTo>
                    <a:pt x="21876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7" y="271"/>
                    <a:pt x="46077" y="271"/>
                  </a:cubicBezTo>
                  <a:lnTo>
                    <a:pt x="46077" y="22400"/>
                  </a:lnTo>
                  <a:cubicBezTo>
                    <a:pt x="46077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12C3569B-887D-85A2-C6AF-4F8B37CDE0AC}"/>
                </a:ext>
              </a:extLst>
            </p:cNvPr>
            <p:cNvSpPr/>
            <p:nvPr/>
          </p:nvSpPr>
          <p:spPr>
            <a:xfrm>
              <a:off x="785708" y="429268"/>
              <a:ext cx="74106" cy="67200"/>
            </a:xfrm>
            <a:custGeom>
              <a:avLst/>
              <a:gdLst>
                <a:gd name="connsiteX0" fmla="*/ 0 w 74106"/>
                <a:gd name="connsiteY0" fmla="*/ 0 h 67200"/>
                <a:gd name="connsiteX1" fmla="*/ 23927 w 74106"/>
                <a:gd name="connsiteY1" fmla="*/ 0 h 67200"/>
                <a:gd name="connsiteX2" fmla="*/ 34455 w 74106"/>
                <a:gd name="connsiteY2" fmla="*/ 35704 h 67200"/>
                <a:gd name="connsiteX3" fmla="*/ 36917 w 74106"/>
                <a:gd name="connsiteY3" fmla="*/ 47244 h 67200"/>
                <a:gd name="connsiteX4" fmla="*/ 37190 w 74106"/>
                <a:gd name="connsiteY4" fmla="*/ 47244 h 67200"/>
                <a:gd name="connsiteX5" fmla="*/ 39651 w 74106"/>
                <a:gd name="connsiteY5" fmla="*/ 35704 h 67200"/>
                <a:gd name="connsiteX6" fmla="*/ 50043 w 74106"/>
                <a:gd name="connsiteY6" fmla="*/ 0 h 67200"/>
                <a:gd name="connsiteX7" fmla="*/ 74107 w 74106"/>
                <a:gd name="connsiteY7" fmla="*/ 0 h 67200"/>
                <a:gd name="connsiteX8" fmla="*/ 51136 w 74106"/>
                <a:gd name="connsiteY8" fmla="*/ 67200 h 67200"/>
                <a:gd name="connsiteX9" fmla="*/ 23381 w 74106"/>
                <a:gd name="connsiteY9" fmla="*/ 67200 h 67200"/>
                <a:gd name="connsiteX10" fmla="*/ 0 w 74106"/>
                <a:gd name="connsiteY10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06" h="67200">
                  <a:moveTo>
                    <a:pt x="0" y="0"/>
                  </a:moveTo>
                  <a:lnTo>
                    <a:pt x="23927" y="0"/>
                  </a:lnTo>
                  <a:lnTo>
                    <a:pt x="34455" y="35704"/>
                  </a:lnTo>
                  <a:cubicBezTo>
                    <a:pt x="35823" y="40049"/>
                    <a:pt x="36917" y="47244"/>
                    <a:pt x="36917" y="47244"/>
                  </a:cubicBezTo>
                  <a:lnTo>
                    <a:pt x="37190" y="47244"/>
                  </a:lnTo>
                  <a:cubicBezTo>
                    <a:pt x="37190" y="47244"/>
                    <a:pt x="38421" y="40049"/>
                    <a:pt x="39651" y="35704"/>
                  </a:cubicBezTo>
                  <a:lnTo>
                    <a:pt x="50043" y="0"/>
                  </a:lnTo>
                  <a:lnTo>
                    <a:pt x="74107" y="0"/>
                  </a:lnTo>
                  <a:lnTo>
                    <a:pt x="51136" y="67200"/>
                  </a:lnTo>
                  <a:lnTo>
                    <a:pt x="23381" y="67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898838C2-4D56-E68C-EF67-0DA618D8EB5C}"/>
                </a:ext>
              </a:extLst>
            </p:cNvPr>
            <p:cNvSpPr/>
            <p:nvPr/>
          </p:nvSpPr>
          <p:spPr>
            <a:xfrm>
              <a:off x="868292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74D17A08-368D-51D3-1455-8C882B414A77}"/>
                </a:ext>
              </a:extLst>
            </p:cNvPr>
            <p:cNvSpPr/>
            <p:nvPr/>
          </p:nvSpPr>
          <p:spPr>
            <a:xfrm>
              <a:off x="90288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6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4375D8C6-7408-C20A-6C22-5D18F4F26E81}"/>
                </a:ext>
              </a:extLst>
            </p:cNvPr>
            <p:cNvSpPr/>
            <p:nvPr/>
          </p:nvSpPr>
          <p:spPr>
            <a:xfrm>
              <a:off x="98013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5CE7D6B3-BE54-FAB0-9C81-B84D6EF4CED8}"/>
                </a:ext>
              </a:extLst>
            </p:cNvPr>
            <p:cNvSpPr/>
            <p:nvPr/>
          </p:nvSpPr>
          <p:spPr>
            <a:xfrm>
              <a:off x="101472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6843FD41-CEAF-FD64-FE40-949F1EE284C7}"/>
                </a:ext>
              </a:extLst>
            </p:cNvPr>
            <p:cNvSpPr/>
            <p:nvPr/>
          </p:nvSpPr>
          <p:spPr>
            <a:xfrm>
              <a:off x="1135869" y="403202"/>
              <a:ext cx="79302" cy="93266"/>
            </a:xfrm>
            <a:custGeom>
              <a:avLst/>
              <a:gdLst>
                <a:gd name="connsiteX0" fmla="*/ 0 w 79302"/>
                <a:gd name="connsiteY0" fmla="*/ 0 h 93266"/>
                <a:gd name="connsiteX1" fmla="*/ 23244 w 79302"/>
                <a:gd name="connsiteY1" fmla="*/ 0 h 93266"/>
                <a:gd name="connsiteX2" fmla="*/ 49222 w 79302"/>
                <a:gd name="connsiteY2" fmla="*/ 43578 h 93266"/>
                <a:gd name="connsiteX3" fmla="*/ 57152 w 79302"/>
                <a:gd name="connsiteY3" fmla="*/ 59462 h 93266"/>
                <a:gd name="connsiteX4" fmla="*/ 57426 w 79302"/>
                <a:gd name="connsiteY4" fmla="*/ 59462 h 93266"/>
                <a:gd name="connsiteX5" fmla="*/ 56332 w 79302"/>
                <a:gd name="connsiteY5" fmla="*/ 43578 h 93266"/>
                <a:gd name="connsiteX6" fmla="*/ 56332 w 79302"/>
                <a:gd name="connsiteY6" fmla="*/ 0 h 93266"/>
                <a:gd name="connsiteX7" fmla="*/ 79302 w 79302"/>
                <a:gd name="connsiteY7" fmla="*/ 0 h 93266"/>
                <a:gd name="connsiteX8" fmla="*/ 79302 w 79302"/>
                <a:gd name="connsiteY8" fmla="*/ 93266 h 93266"/>
                <a:gd name="connsiteX9" fmla="*/ 56195 w 79302"/>
                <a:gd name="connsiteY9" fmla="*/ 93266 h 93266"/>
                <a:gd name="connsiteX10" fmla="*/ 30080 w 79302"/>
                <a:gd name="connsiteY10" fmla="*/ 49823 h 93266"/>
                <a:gd name="connsiteX11" fmla="*/ 22150 w 79302"/>
                <a:gd name="connsiteY11" fmla="*/ 33940 h 93266"/>
                <a:gd name="connsiteX12" fmla="*/ 21877 w 79302"/>
                <a:gd name="connsiteY12" fmla="*/ 33940 h 93266"/>
                <a:gd name="connsiteX13" fmla="*/ 22970 w 79302"/>
                <a:gd name="connsiteY13" fmla="*/ 49823 h 93266"/>
                <a:gd name="connsiteX14" fmla="*/ 22970 w 79302"/>
                <a:gd name="connsiteY14" fmla="*/ 93266 h 93266"/>
                <a:gd name="connsiteX15" fmla="*/ 0 w 79302"/>
                <a:gd name="connsiteY15" fmla="*/ 93266 h 93266"/>
                <a:gd name="connsiteX16" fmla="*/ 0 w 79302"/>
                <a:gd name="connsiteY16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302" h="93266">
                  <a:moveTo>
                    <a:pt x="0" y="0"/>
                  </a:moveTo>
                  <a:lnTo>
                    <a:pt x="23244" y="0"/>
                  </a:lnTo>
                  <a:lnTo>
                    <a:pt x="49222" y="43578"/>
                  </a:lnTo>
                  <a:cubicBezTo>
                    <a:pt x="52914" y="49688"/>
                    <a:pt x="57152" y="59462"/>
                    <a:pt x="57152" y="59462"/>
                  </a:cubicBezTo>
                  <a:lnTo>
                    <a:pt x="57426" y="59462"/>
                  </a:lnTo>
                  <a:cubicBezTo>
                    <a:pt x="57426" y="59462"/>
                    <a:pt x="56332" y="49416"/>
                    <a:pt x="56332" y="43578"/>
                  </a:cubicBezTo>
                  <a:lnTo>
                    <a:pt x="56332" y="0"/>
                  </a:lnTo>
                  <a:lnTo>
                    <a:pt x="79302" y="0"/>
                  </a:lnTo>
                  <a:lnTo>
                    <a:pt x="79302" y="93266"/>
                  </a:lnTo>
                  <a:lnTo>
                    <a:pt x="56195" y="93266"/>
                  </a:lnTo>
                  <a:lnTo>
                    <a:pt x="30080" y="49823"/>
                  </a:lnTo>
                  <a:cubicBezTo>
                    <a:pt x="26389" y="43714"/>
                    <a:pt x="22150" y="33940"/>
                    <a:pt x="22150" y="33940"/>
                  </a:cubicBezTo>
                  <a:lnTo>
                    <a:pt x="21877" y="33940"/>
                  </a:lnTo>
                  <a:cubicBezTo>
                    <a:pt x="21877" y="33940"/>
                    <a:pt x="22970" y="43986"/>
                    <a:pt x="22970" y="49823"/>
                  </a:cubicBezTo>
                  <a:lnTo>
                    <a:pt x="22970" y="93266"/>
                  </a:lnTo>
                  <a:lnTo>
                    <a:pt x="0" y="93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DB24F306-C278-000A-DE3D-7F556A72F664}"/>
                </a:ext>
              </a:extLst>
            </p:cNvPr>
            <p:cNvSpPr/>
            <p:nvPr/>
          </p:nvSpPr>
          <p:spPr>
            <a:xfrm>
              <a:off x="1229391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2DA74E90-D616-B9CB-96FC-2134BAF1674D}"/>
                </a:ext>
              </a:extLst>
            </p:cNvPr>
            <p:cNvSpPr/>
            <p:nvPr/>
          </p:nvSpPr>
          <p:spPr>
            <a:xfrm>
              <a:off x="130322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5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C6A1A4F9-60A0-FCDE-30D9-C2AEE12CD646}"/>
                </a:ext>
              </a:extLst>
            </p:cNvPr>
            <p:cNvSpPr/>
            <p:nvPr/>
          </p:nvSpPr>
          <p:spPr>
            <a:xfrm>
              <a:off x="138047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B1DFDBF0-12B9-8400-6FC4-4B40A036C018}"/>
                </a:ext>
              </a:extLst>
            </p:cNvPr>
            <p:cNvSpPr/>
            <p:nvPr/>
          </p:nvSpPr>
          <p:spPr>
            <a:xfrm>
              <a:off x="1415205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3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3" y="18735"/>
                    <a:pt x="22834" y="25115"/>
                    <a:pt x="22834" y="35297"/>
                  </a:cubicBezTo>
                  <a:cubicBezTo>
                    <a:pt x="22834" y="45479"/>
                    <a:pt x="29943" y="51452"/>
                    <a:pt x="38147" y="5145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20CBE1BA-A167-BB38-EB40-BEB5B436FC7E}"/>
                </a:ext>
              </a:extLst>
            </p:cNvPr>
            <p:cNvSpPr/>
            <p:nvPr/>
          </p:nvSpPr>
          <p:spPr>
            <a:xfrm>
              <a:off x="1503531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4 w 67680"/>
                <a:gd name="connsiteY8" fmla="*/ 68694 h 68693"/>
                <a:gd name="connsiteX9" fmla="*/ 44984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4" y="68694"/>
                  </a:lnTo>
                  <a:lnTo>
                    <a:pt x="44984" y="29324"/>
                  </a:lnTo>
                  <a:cubicBezTo>
                    <a:pt x="44984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0C8500E5-9C50-8536-170E-9D359E36107A}"/>
                </a:ext>
              </a:extLst>
            </p:cNvPr>
            <p:cNvSpPr/>
            <p:nvPr/>
          </p:nvSpPr>
          <p:spPr>
            <a:xfrm>
              <a:off x="1581876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E1FD5825-8259-00BF-FC5E-533916EE035E}"/>
                </a:ext>
              </a:extLst>
            </p:cNvPr>
            <p:cNvSpPr/>
            <p:nvPr/>
          </p:nvSpPr>
          <p:spPr>
            <a:xfrm>
              <a:off x="1659675" y="403202"/>
              <a:ext cx="31720" cy="93944"/>
            </a:xfrm>
            <a:custGeom>
              <a:avLst/>
              <a:gdLst>
                <a:gd name="connsiteX0" fmla="*/ 0 w 31720"/>
                <a:gd name="connsiteY0" fmla="*/ 0 h 93944"/>
                <a:gd name="connsiteX1" fmla="*/ 22697 w 31720"/>
                <a:gd name="connsiteY1" fmla="*/ 0 h 93944"/>
                <a:gd name="connsiteX2" fmla="*/ 22697 w 31720"/>
                <a:gd name="connsiteY2" fmla="*/ 65436 h 93944"/>
                <a:gd name="connsiteX3" fmla="*/ 28986 w 31720"/>
                <a:gd name="connsiteY3" fmla="*/ 73988 h 93944"/>
                <a:gd name="connsiteX4" fmla="*/ 31721 w 31720"/>
                <a:gd name="connsiteY4" fmla="*/ 73988 h 93944"/>
                <a:gd name="connsiteX5" fmla="*/ 31721 w 31720"/>
                <a:gd name="connsiteY5" fmla="*/ 93538 h 93944"/>
                <a:gd name="connsiteX6" fmla="*/ 24885 w 31720"/>
                <a:gd name="connsiteY6" fmla="*/ 93945 h 93944"/>
                <a:gd name="connsiteX7" fmla="*/ 0 w 31720"/>
                <a:gd name="connsiteY7" fmla="*/ 68558 h 93944"/>
                <a:gd name="connsiteX8" fmla="*/ 0 w 31720"/>
                <a:gd name="connsiteY8" fmla="*/ 136 h 9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20" h="93944">
                  <a:moveTo>
                    <a:pt x="0" y="0"/>
                  </a:moveTo>
                  <a:lnTo>
                    <a:pt x="22697" y="0"/>
                  </a:lnTo>
                  <a:lnTo>
                    <a:pt x="22697" y="65436"/>
                  </a:lnTo>
                  <a:cubicBezTo>
                    <a:pt x="22697" y="71816"/>
                    <a:pt x="23927" y="73988"/>
                    <a:pt x="28986" y="73988"/>
                  </a:cubicBezTo>
                  <a:cubicBezTo>
                    <a:pt x="30490" y="73988"/>
                    <a:pt x="31721" y="73988"/>
                    <a:pt x="31721" y="73988"/>
                  </a:cubicBezTo>
                  <a:lnTo>
                    <a:pt x="31721" y="93538"/>
                  </a:lnTo>
                  <a:cubicBezTo>
                    <a:pt x="31721" y="93538"/>
                    <a:pt x="28576" y="93945"/>
                    <a:pt x="24885" y="93945"/>
                  </a:cubicBezTo>
                  <a:cubicBezTo>
                    <a:pt x="12852" y="93945"/>
                    <a:pt x="0" y="91094"/>
                    <a:pt x="0" y="68558"/>
                  </a:cubicBezTo>
                  <a:lnTo>
                    <a:pt x="0" y="136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0B2B5709-F77D-5C79-CA98-9F482392CCED}"/>
                </a:ext>
              </a:extLst>
            </p:cNvPr>
            <p:cNvSpPr/>
            <p:nvPr/>
          </p:nvSpPr>
          <p:spPr>
            <a:xfrm>
              <a:off x="1728449" y="403067"/>
              <a:ext cx="71645" cy="94759"/>
            </a:xfrm>
            <a:custGeom>
              <a:avLst/>
              <a:gdLst>
                <a:gd name="connsiteX0" fmla="*/ 30901 w 71645"/>
                <a:gd name="connsiteY0" fmla="*/ 24572 h 94759"/>
                <a:gd name="connsiteX1" fmla="*/ 48675 w 71645"/>
                <a:gd name="connsiteY1" fmla="*/ 29867 h 94759"/>
                <a:gd name="connsiteX2" fmla="*/ 48949 w 71645"/>
                <a:gd name="connsiteY2" fmla="*/ 29867 h 94759"/>
                <a:gd name="connsiteX3" fmla="*/ 48949 w 71645"/>
                <a:gd name="connsiteY3" fmla="*/ 26880 h 94759"/>
                <a:gd name="connsiteX4" fmla="*/ 48949 w 71645"/>
                <a:gd name="connsiteY4" fmla="*/ 0 h 94759"/>
                <a:gd name="connsiteX5" fmla="*/ 71646 w 71645"/>
                <a:gd name="connsiteY5" fmla="*/ 0 h 94759"/>
                <a:gd name="connsiteX6" fmla="*/ 71646 w 71645"/>
                <a:gd name="connsiteY6" fmla="*/ 93266 h 94759"/>
                <a:gd name="connsiteX7" fmla="*/ 50316 w 71645"/>
                <a:gd name="connsiteY7" fmla="*/ 93266 h 94759"/>
                <a:gd name="connsiteX8" fmla="*/ 50316 w 71645"/>
                <a:gd name="connsiteY8" fmla="*/ 88786 h 94759"/>
                <a:gd name="connsiteX9" fmla="*/ 50316 w 71645"/>
                <a:gd name="connsiteY9" fmla="*/ 84985 h 94759"/>
                <a:gd name="connsiteX10" fmla="*/ 50043 w 71645"/>
                <a:gd name="connsiteY10" fmla="*/ 84985 h 94759"/>
                <a:gd name="connsiteX11" fmla="*/ 30490 w 71645"/>
                <a:gd name="connsiteY11" fmla="*/ 94759 h 94759"/>
                <a:gd name="connsiteX12" fmla="*/ 0 w 71645"/>
                <a:gd name="connsiteY12" fmla="*/ 59598 h 94759"/>
                <a:gd name="connsiteX13" fmla="*/ 30901 w 71645"/>
                <a:gd name="connsiteY13" fmla="*/ 24572 h 94759"/>
                <a:gd name="connsiteX14" fmla="*/ 36096 w 71645"/>
                <a:gd name="connsiteY14" fmla="*/ 76161 h 94759"/>
                <a:gd name="connsiteX15" fmla="*/ 49359 w 71645"/>
                <a:gd name="connsiteY15" fmla="*/ 59598 h 94759"/>
                <a:gd name="connsiteX16" fmla="*/ 36096 w 71645"/>
                <a:gd name="connsiteY16" fmla="*/ 43578 h 94759"/>
                <a:gd name="connsiteX17" fmla="*/ 22834 w 71645"/>
                <a:gd name="connsiteY17" fmla="*/ 59598 h 94759"/>
                <a:gd name="connsiteX18" fmla="*/ 36096 w 71645"/>
                <a:gd name="connsiteY18" fmla="*/ 76161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645" h="94759">
                  <a:moveTo>
                    <a:pt x="30901" y="24572"/>
                  </a:moveTo>
                  <a:cubicBezTo>
                    <a:pt x="44573" y="24572"/>
                    <a:pt x="48675" y="29867"/>
                    <a:pt x="48675" y="29867"/>
                  </a:cubicBezTo>
                  <a:lnTo>
                    <a:pt x="48949" y="29867"/>
                  </a:lnTo>
                  <a:cubicBezTo>
                    <a:pt x="48949" y="29867"/>
                    <a:pt x="48949" y="28509"/>
                    <a:pt x="48949" y="26880"/>
                  </a:cubicBezTo>
                  <a:lnTo>
                    <a:pt x="48949" y="0"/>
                  </a:lnTo>
                  <a:lnTo>
                    <a:pt x="71646" y="0"/>
                  </a:lnTo>
                  <a:lnTo>
                    <a:pt x="71646" y="93266"/>
                  </a:lnTo>
                  <a:lnTo>
                    <a:pt x="50316" y="93266"/>
                  </a:lnTo>
                  <a:lnTo>
                    <a:pt x="50316" y="88786"/>
                  </a:lnTo>
                  <a:cubicBezTo>
                    <a:pt x="50316" y="86750"/>
                    <a:pt x="50316" y="84985"/>
                    <a:pt x="50316" y="84985"/>
                  </a:cubicBezTo>
                  <a:lnTo>
                    <a:pt x="50043" y="84985"/>
                  </a:lnTo>
                  <a:cubicBezTo>
                    <a:pt x="50043" y="84985"/>
                    <a:pt x="44437" y="94759"/>
                    <a:pt x="30490" y="94759"/>
                  </a:cubicBezTo>
                  <a:cubicBezTo>
                    <a:pt x="12169" y="94759"/>
                    <a:pt x="0" y="80369"/>
                    <a:pt x="0" y="59598"/>
                  </a:cubicBezTo>
                  <a:cubicBezTo>
                    <a:pt x="0" y="38827"/>
                    <a:pt x="12852" y="24572"/>
                    <a:pt x="30901" y="24572"/>
                  </a:cubicBezTo>
                  <a:close/>
                  <a:moveTo>
                    <a:pt x="36096" y="76161"/>
                  </a:moveTo>
                  <a:cubicBezTo>
                    <a:pt x="42933" y="76161"/>
                    <a:pt x="49359" y="71137"/>
                    <a:pt x="49359" y="59598"/>
                  </a:cubicBezTo>
                  <a:cubicBezTo>
                    <a:pt x="49359" y="51452"/>
                    <a:pt x="44984" y="43578"/>
                    <a:pt x="36096" y="43578"/>
                  </a:cubicBezTo>
                  <a:cubicBezTo>
                    <a:pt x="28986" y="43578"/>
                    <a:pt x="22834" y="49280"/>
                    <a:pt x="22834" y="59598"/>
                  </a:cubicBezTo>
                  <a:cubicBezTo>
                    <a:pt x="22834" y="69916"/>
                    <a:pt x="28166" y="76161"/>
                    <a:pt x="36096" y="76161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FB89F45B-5083-F77B-69E5-77799651A436}"/>
                </a:ext>
              </a:extLst>
            </p:cNvPr>
            <p:cNvSpPr/>
            <p:nvPr/>
          </p:nvSpPr>
          <p:spPr>
            <a:xfrm>
              <a:off x="1811853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6A81BFD1-9799-5B93-A3A3-A904F01DBBC9}"/>
                </a:ext>
              </a:extLst>
            </p:cNvPr>
            <p:cNvSpPr/>
            <p:nvPr/>
          </p:nvSpPr>
          <p:spPr>
            <a:xfrm>
              <a:off x="1921099" y="403202"/>
              <a:ext cx="102135" cy="93266"/>
            </a:xfrm>
            <a:custGeom>
              <a:avLst/>
              <a:gdLst>
                <a:gd name="connsiteX0" fmla="*/ 7247 w 102135"/>
                <a:gd name="connsiteY0" fmla="*/ 0 h 93266"/>
                <a:gd name="connsiteX1" fmla="*/ 32268 w 102135"/>
                <a:gd name="connsiteY1" fmla="*/ 0 h 93266"/>
                <a:gd name="connsiteX2" fmla="*/ 45941 w 102135"/>
                <a:gd name="connsiteY2" fmla="*/ 39370 h 93266"/>
                <a:gd name="connsiteX3" fmla="*/ 50726 w 102135"/>
                <a:gd name="connsiteY3" fmla="*/ 54711 h 93266"/>
                <a:gd name="connsiteX4" fmla="*/ 51000 w 102135"/>
                <a:gd name="connsiteY4" fmla="*/ 54711 h 93266"/>
                <a:gd name="connsiteX5" fmla="*/ 55785 w 102135"/>
                <a:gd name="connsiteY5" fmla="*/ 39370 h 93266"/>
                <a:gd name="connsiteX6" fmla="*/ 69458 w 102135"/>
                <a:gd name="connsiteY6" fmla="*/ 0 h 93266"/>
                <a:gd name="connsiteX7" fmla="*/ 94479 w 102135"/>
                <a:gd name="connsiteY7" fmla="*/ 0 h 93266"/>
                <a:gd name="connsiteX8" fmla="*/ 102136 w 102135"/>
                <a:gd name="connsiteY8" fmla="*/ 93266 h 93266"/>
                <a:gd name="connsiteX9" fmla="*/ 79166 w 102135"/>
                <a:gd name="connsiteY9" fmla="*/ 93266 h 93266"/>
                <a:gd name="connsiteX10" fmla="*/ 76294 w 102135"/>
                <a:gd name="connsiteY10" fmla="*/ 51317 h 93266"/>
                <a:gd name="connsiteX11" fmla="*/ 76294 w 102135"/>
                <a:gd name="connsiteY11" fmla="*/ 35704 h 93266"/>
                <a:gd name="connsiteX12" fmla="*/ 76021 w 102135"/>
                <a:gd name="connsiteY12" fmla="*/ 35704 h 93266"/>
                <a:gd name="connsiteX13" fmla="*/ 70825 w 102135"/>
                <a:gd name="connsiteY13" fmla="*/ 51317 h 93266"/>
                <a:gd name="connsiteX14" fmla="*/ 60981 w 102135"/>
                <a:gd name="connsiteY14" fmla="*/ 78333 h 93266"/>
                <a:gd name="connsiteX15" fmla="*/ 41292 w 102135"/>
                <a:gd name="connsiteY15" fmla="*/ 78333 h 93266"/>
                <a:gd name="connsiteX16" fmla="*/ 31447 w 102135"/>
                <a:gd name="connsiteY16" fmla="*/ 51317 h 93266"/>
                <a:gd name="connsiteX17" fmla="*/ 26252 w 102135"/>
                <a:gd name="connsiteY17" fmla="*/ 35704 h 93266"/>
                <a:gd name="connsiteX18" fmla="*/ 25978 w 102135"/>
                <a:gd name="connsiteY18" fmla="*/ 35704 h 93266"/>
                <a:gd name="connsiteX19" fmla="*/ 25978 w 102135"/>
                <a:gd name="connsiteY19" fmla="*/ 51317 h 93266"/>
                <a:gd name="connsiteX20" fmla="*/ 23107 w 102135"/>
                <a:gd name="connsiteY20" fmla="*/ 93266 h 93266"/>
                <a:gd name="connsiteX21" fmla="*/ 0 w 102135"/>
                <a:gd name="connsiteY21" fmla="*/ 93266 h 93266"/>
                <a:gd name="connsiteX22" fmla="*/ 7794 w 102135"/>
                <a:gd name="connsiteY22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135" h="93266">
                  <a:moveTo>
                    <a:pt x="7247" y="0"/>
                  </a:moveTo>
                  <a:lnTo>
                    <a:pt x="32268" y="0"/>
                  </a:lnTo>
                  <a:lnTo>
                    <a:pt x="45941" y="39370"/>
                  </a:lnTo>
                  <a:cubicBezTo>
                    <a:pt x="47992" y="45343"/>
                    <a:pt x="50726" y="54711"/>
                    <a:pt x="50726" y="54711"/>
                  </a:cubicBezTo>
                  <a:lnTo>
                    <a:pt x="51000" y="54711"/>
                  </a:lnTo>
                  <a:cubicBezTo>
                    <a:pt x="51000" y="54711"/>
                    <a:pt x="53597" y="45343"/>
                    <a:pt x="55785" y="39370"/>
                  </a:cubicBezTo>
                  <a:lnTo>
                    <a:pt x="69458" y="0"/>
                  </a:lnTo>
                  <a:lnTo>
                    <a:pt x="94479" y="0"/>
                  </a:lnTo>
                  <a:lnTo>
                    <a:pt x="102136" y="93266"/>
                  </a:lnTo>
                  <a:lnTo>
                    <a:pt x="79166" y="93266"/>
                  </a:lnTo>
                  <a:lnTo>
                    <a:pt x="76294" y="51317"/>
                  </a:lnTo>
                  <a:cubicBezTo>
                    <a:pt x="75747" y="44257"/>
                    <a:pt x="76294" y="35704"/>
                    <a:pt x="76294" y="35704"/>
                  </a:cubicBezTo>
                  <a:lnTo>
                    <a:pt x="76021" y="35704"/>
                  </a:lnTo>
                  <a:cubicBezTo>
                    <a:pt x="76021" y="35704"/>
                    <a:pt x="72876" y="45479"/>
                    <a:pt x="70825" y="51317"/>
                  </a:cubicBezTo>
                  <a:lnTo>
                    <a:pt x="60981" y="78333"/>
                  </a:lnTo>
                  <a:lnTo>
                    <a:pt x="41292" y="78333"/>
                  </a:lnTo>
                  <a:lnTo>
                    <a:pt x="31447" y="51317"/>
                  </a:lnTo>
                  <a:cubicBezTo>
                    <a:pt x="29396" y="45479"/>
                    <a:pt x="26252" y="35704"/>
                    <a:pt x="26252" y="35704"/>
                  </a:cubicBezTo>
                  <a:lnTo>
                    <a:pt x="25978" y="35704"/>
                  </a:lnTo>
                  <a:cubicBezTo>
                    <a:pt x="25978" y="35704"/>
                    <a:pt x="26525" y="44257"/>
                    <a:pt x="25978" y="51317"/>
                  </a:cubicBezTo>
                  <a:lnTo>
                    <a:pt x="23107" y="93266"/>
                  </a:lnTo>
                  <a:lnTo>
                    <a:pt x="0" y="93266"/>
                  </a:lnTo>
                  <a:lnTo>
                    <a:pt x="7794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9F27AA43-F738-C61C-1019-D709EDF9D171}"/>
                </a:ext>
              </a:extLst>
            </p:cNvPr>
            <p:cNvSpPr/>
            <p:nvPr/>
          </p:nvSpPr>
          <p:spPr>
            <a:xfrm>
              <a:off x="203444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2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5B905160-C5FD-EFBF-39C0-CB786059303A}"/>
                </a:ext>
              </a:extLst>
            </p:cNvPr>
            <p:cNvSpPr/>
            <p:nvPr/>
          </p:nvSpPr>
          <p:spPr>
            <a:xfrm>
              <a:off x="2113339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3 w 67680"/>
                <a:gd name="connsiteY8" fmla="*/ 68694 h 68693"/>
                <a:gd name="connsiteX9" fmla="*/ 44983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3" y="68694"/>
                  </a:lnTo>
                  <a:lnTo>
                    <a:pt x="44983" y="29324"/>
                  </a:lnTo>
                  <a:cubicBezTo>
                    <a:pt x="44983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0346CEEF-E6C2-FF53-A8BD-7931DAC6DAA7}"/>
                </a:ext>
              </a:extLst>
            </p:cNvPr>
            <p:cNvSpPr/>
            <p:nvPr/>
          </p:nvSpPr>
          <p:spPr>
            <a:xfrm>
              <a:off x="219195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147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147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F37E2208-6716-E4C3-99CC-1C70884F6737}"/>
                </a:ext>
              </a:extLst>
            </p:cNvPr>
            <p:cNvSpPr/>
            <p:nvPr/>
          </p:nvSpPr>
          <p:spPr>
            <a:xfrm>
              <a:off x="2280284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7 w 46077"/>
                <a:gd name="connsiteY1" fmla="*/ 1086 h 68150"/>
                <a:gd name="connsiteX2" fmla="*/ 21877 w 46077"/>
                <a:gd name="connsiteY2" fmla="*/ 12490 h 68150"/>
                <a:gd name="connsiteX3" fmla="*/ 21603 w 46077"/>
                <a:gd name="connsiteY3" fmla="*/ 16698 h 68150"/>
                <a:gd name="connsiteX4" fmla="*/ 21877 w 46077"/>
                <a:gd name="connsiteY4" fmla="*/ 16698 h 68150"/>
                <a:gd name="connsiteX5" fmla="*/ 43480 w 46077"/>
                <a:gd name="connsiteY5" fmla="*/ 0 h 68150"/>
                <a:gd name="connsiteX6" fmla="*/ 46078 w 46077"/>
                <a:gd name="connsiteY6" fmla="*/ 271 h 68150"/>
                <a:gd name="connsiteX7" fmla="*/ 46078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7" y="1086"/>
                  </a:lnTo>
                  <a:lnTo>
                    <a:pt x="21877" y="12490"/>
                  </a:lnTo>
                  <a:cubicBezTo>
                    <a:pt x="21877" y="14662"/>
                    <a:pt x="21603" y="16698"/>
                    <a:pt x="21603" y="16698"/>
                  </a:cubicBezTo>
                  <a:lnTo>
                    <a:pt x="21877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8" y="271"/>
                    <a:pt x="46078" y="271"/>
                  </a:cubicBezTo>
                  <a:lnTo>
                    <a:pt x="46078" y="22400"/>
                  </a:lnTo>
                  <a:cubicBezTo>
                    <a:pt x="46078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FFD3AF89-8B43-E2C9-FF00-B6328E3ACB6B}"/>
                </a:ext>
              </a:extLst>
            </p:cNvPr>
            <p:cNvSpPr/>
            <p:nvPr/>
          </p:nvSpPr>
          <p:spPr>
            <a:xfrm>
              <a:off x="2331968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0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0" y="39506"/>
                  </a:lnTo>
                  <a:cubicBezTo>
                    <a:pt x="25021" y="47787"/>
                    <a:pt x="31857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id="{58EFE3A7-A3A2-AE73-7BE5-78CBA62F2626}"/>
                </a:ext>
              </a:extLst>
            </p:cNvPr>
            <p:cNvSpPr/>
            <p:nvPr/>
          </p:nvSpPr>
          <p:spPr>
            <a:xfrm>
              <a:off x="2405527" y="427775"/>
              <a:ext cx="54828" cy="70458"/>
            </a:xfrm>
            <a:custGeom>
              <a:avLst/>
              <a:gdLst>
                <a:gd name="connsiteX0" fmla="*/ 9708 w 54828"/>
                <a:gd name="connsiteY0" fmla="*/ 45208 h 70458"/>
                <a:gd name="connsiteX1" fmla="*/ 26935 w 54828"/>
                <a:gd name="connsiteY1" fmla="*/ 51996 h 70458"/>
                <a:gd name="connsiteX2" fmla="*/ 33635 w 54828"/>
                <a:gd name="connsiteY2" fmla="*/ 48873 h 70458"/>
                <a:gd name="connsiteX3" fmla="*/ 2051 w 54828"/>
                <a:gd name="connsiteY3" fmla="*/ 20500 h 70458"/>
                <a:gd name="connsiteX4" fmla="*/ 29944 w 54828"/>
                <a:gd name="connsiteY4" fmla="*/ 0 h 70458"/>
                <a:gd name="connsiteX5" fmla="*/ 53734 w 54828"/>
                <a:gd name="connsiteY5" fmla="*/ 7738 h 70458"/>
                <a:gd name="connsiteX6" fmla="*/ 45941 w 54828"/>
                <a:gd name="connsiteY6" fmla="*/ 23758 h 70458"/>
                <a:gd name="connsiteX7" fmla="*/ 29944 w 54828"/>
                <a:gd name="connsiteY7" fmla="*/ 18327 h 70458"/>
                <a:gd name="connsiteX8" fmla="*/ 23244 w 54828"/>
                <a:gd name="connsiteY8" fmla="*/ 21586 h 70458"/>
                <a:gd name="connsiteX9" fmla="*/ 54828 w 54828"/>
                <a:gd name="connsiteY9" fmla="*/ 49145 h 70458"/>
                <a:gd name="connsiteX10" fmla="*/ 27072 w 54828"/>
                <a:gd name="connsiteY10" fmla="*/ 70459 h 70458"/>
                <a:gd name="connsiteX11" fmla="*/ 0 w 54828"/>
                <a:gd name="connsiteY11" fmla="*/ 60548 h 70458"/>
                <a:gd name="connsiteX12" fmla="*/ 9708 w 54828"/>
                <a:gd name="connsiteY12" fmla="*/ 45479 h 7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28" h="70458">
                  <a:moveTo>
                    <a:pt x="9708" y="45208"/>
                  </a:moveTo>
                  <a:cubicBezTo>
                    <a:pt x="9708" y="45208"/>
                    <a:pt x="17228" y="51996"/>
                    <a:pt x="26935" y="51996"/>
                  </a:cubicBezTo>
                  <a:cubicBezTo>
                    <a:pt x="30354" y="51996"/>
                    <a:pt x="33635" y="51045"/>
                    <a:pt x="33635" y="48873"/>
                  </a:cubicBezTo>
                  <a:cubicBezTo>
                    <a:pt x="33635" y="43035"/>
                    <a:pt x="2051" y="42357"/>
                    <a:pt x="2051" y="20500"/>
                  </a:cubicBezTo>
                  <a:cubicBezTo>
                    <a:pt x="2051" y="7874"/>
                    <a:pt x="14220" y="0"/>
                    <a:pt x="29944" y="0"/>
                  </a:cubicBezTo>
                  <a:cubicBezTo>
                    <a:pt x="45667" y="0"/>
                    <a:pt x="53734" y="7738"/>
                    <a:pt x="53734" y="7738"/>
                  </a:cubicBezTo>
                  <a:lnTo>
                    <a:pt x="45941" y="23758"/>
                  </a:lnTo>
                  <a:cubicBezTo>
                    <a:pt x="45941" y="23758"/>
                    <a:pt x="39378" y="18327"/>
                    <a:pt x="29944" y="18327"/>
                  </a:cubicBezTo>
                  <a:cubicBezTo>
                    <a:pt x="26525" y="18327"/>
                    <a:pt x="23244" y="19278"/>
                    <a:pt x="23244" y="21586"/>
                  </a:cubicBezTo>
                  <a:cubicBezTo>
                    <a:pt x="23244" y="26609"/>
                    <a:pt x="54828" y="27423"/>
                    <a:pt x="54828" y="49145"/>
                  </a:cubicBezTo>
                  <a:cubicBezTo>
                    <a:pt x="54828" y="60684"/>
                    <a:pt x="44574" y="70459"/>
                    <a:pt x="27072" y="70459"/>
                  </a:cubicBezTo>
                  <a:cubicBezTo>
                    <a:pt x="9571" y="70459"/>
                    <a:pt x="0" y="60548"/>
                    <a:pt x="0" y="60548"/>
                  </a:cubicBezTo>
                  <a:lnTo>
                    <a:pt x="9708" y="4547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6" name="Forma libre 35">
              <a:extLst>
                <a:ext uri="{FF2B5EF4-FFF2-40B4-BE49-F238E27FC236}">
                  <a16:creationId xmlns:a16="http://schemas.microsoft.com/office/drawing/2014/main" id="{9D841EFD-1CCC-EF0D-9DA4-6BECC505BAB3}"/>
                </a:ext>
              </a:extLst>
            </p:cNvPr>
            <p:cNvSpPr/>
            <p:nvPr/>
          </p:nvSpPr>
          <p:spPr>
            <a:xfrm>
              <a:off x="2500006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7" name="Forma libre 36">
              <a:extLst>
                <a:ext uri="{FF2B5EF4-FFF2-40B4-BE49-F238E27FC236}">
                  <a16:creationId xmlns:a16="http://schemas.microsoft.com/office/drawing/2014/main" id="{071C236B-8E4F-0108-0290-E2413AC8F2A0}"/>
                </a:ext>
              </a:extLst>
            </p:cNvPr>
            <p:cNvSpPr/>
            <p:nvPr/>
          </p:nvSpPr>
          <p:spPr>
            <a:xfrm>
              <a:off x="2579993" y="401709"/>
              <a:ext cx="70551" cy="96252"/>
            </a:xfrm>
            <a:custGeom>
              <a:avLst/>
              <a:gdLst>
                <a:gd name="connsiteX0" fmla="*/ 0 w 70551"/>
                <a:gd name="connsiteY0" fmla="*/ 47923 h 96252"/>
                <a:gd name="connsiteX1" fmla="*/ 35276 w 70551"/>
                <a:gd name="connsiteY1" fmla="*/ 0 h 96252"/>
                <a:gd name="connsiteX2" fmla="*/ 70552 w 70551"/>
                <a:gd name="connsiteY2" fmla="*/ 47923 h 96252"/>
                <a:gd name="connsiteX3" fmla="*/ 35276 w 70551"/>
                <a:gd name="connsiteY3" fmla="*/ 96253 h 96252"/>
                <a:gd name="connsiteX4" fmla="*/ 0 w 70551"/>
                <a:gd name="connsiteY4" fmla="*/ 47923 h 96252"/>
                <a:gd name="connsiteX5" fmla="*/ 47034 w 70551"/>
                <a:gd name="connsiteY5" fmla="*/ 47923 h 96252"/>
                <a:gd name="connsiteX6" fmla="*/ 35413 w 70551"/>
                <a:gd name="connsiteY6" fmla="*/ 20771 h 96252"/>
                <a:gd name="connsiteX7" fmla="*/ 23791 w 70551"/>
                <a:gd name="connsiteY7" fmla="*/ 47923 h 96252"/>
                <a:gd name="connsiteX8" fmla="*/ 35413 w 70551"/>
                <a:gd name="connsiteY8" fmla="*/ 75482 h 96252"/>
                <a:gd name="connsiteX9" fmla="*/ 47034 w 70551"/>
                <a:gd name="connsiteY9" fmla="*/ 47923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51" h="96252">
                  <a:moveTo>
                    <a:pt x="0" y="47923"/>
                  </a:moveTo>
                  <a:cubicBezTo>
                    <a:pt x="0" y="21178"/>
                    <a:pt x="8614" y="0"/>
                    <a:pt x="35276" y="0"/>
                  </a:cubicBezTo>
                  <a:cubicBezTo>
                    <a:pt x="61938" y="0"/>
                    <a:pt x="70552" y="21314"/>
                    <a:pt x="70552" y="47923"/>
                  </a:cubicBezTo>
                  <a:cubicBezTo>
                    <a:pt x="70552" y="74531"/>
                    <a:pt x="61938" y="96253"/>
                    <a:pt x="35276" y="96253"/>
                  </a:cubicBezTo>
                  <a:cubicBezTo>
                    <a:pt x="8614" y="96253"/>
                    <a:pt x="0" y="74667"/>
                    <a:pt x="0" y="47923"/>
                  </a:cubicBezTo>
                  <a:close/>
                  <a:moveTo>
                    <a:pt x="47034" y="47923"/>
                  </a:moveTo>
                  <a:cubicBezTo>
                    <a:pt x="47034" y="32854"/>
                    <a:pt x="44437" y="20771"/>
                    <a:pt x="35413" y="20771"/>
                  </a:cubicBezTo>
                  <a:cubicBezTo>
                    <a:pt x="26388" y="20771"/>
                    <a:pt x="23791" y="32718"/>
                    <a:pt x="23791" y="47923"/>
                  </a:cubicBezTo>
                  <a:cubicBezTo>
                    <a:pt x="23791" y="63128"/>
                    <a:pt x="26388" y="75482"/>
                    <a:pt x="35413" y="75482"/>
                  </a:cubicBezTo>
                  <a:cubicBezTo>
                    <a:pt x="44437" y="75482"/>
                    <a:pt x="47034" y="63263"/>
                    <a:pt x="47034" y="47923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id="{03EE22F2-9FF4-1092-51CD-C81087B12BB8}"/>
                </a:ext>
              </a:extLst>
            </p:cNvPr>
            <p:cNvSpPr/>
            <p:nvPr/>
          </p:nvSpPr>
          <p:spPr>
            <a:xfrm>
              <a:off x="2663123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9" name="Forma libre 38">
              <a:extLst>
                <a:ext uri="{FF2B5EF4-FFF2-40B4-BE49-F238E27FC236}">
                  <a16:creationId xmlns:a16="http://schemas.microsoft.com/office/drawing/2014/main" id="{564DC4F7-86CB-2C00-4095-318BCA8D2B61}"/>
                </a:ext>
              </a:extLst>
            </p:cNvPr>
            <p:cNvSpPr/>
            <p:nvPr/>
          </p:nvSpPr>
          <p:spPr>
            <a:xfrm>
              <a:off x="2740101" y="403067"/>
              <a:ext cx="66860" cy="94759"/>
            </a:xfrm>
            <a:custGeom>
              <a:avLst/>
              <a:gdLst>
                <a:gd name="connsiteX0" fmla="*/ 11075 w 66860"/>
                <a:gd name="connsiteY0" fmla="*/ 65028 h 94759"/>
                <a:gd name="connsiteX1" fmla="*/ 30354 w 66860"/>
                <a:gd name="connsiteY1" fmla="*/ 73310 h 94759"/>
                <a:gd name="connsiteX2" fmla="*/ 43753 w 66860"/>
                <a:gd name="connsiteY2" fmla="*/ 64078 h 94759"/>
                <a:gd name="connsiteX3" fmla="*/ 26252 w 66860"/>
                <a:gd name="connsiteY3" fmla="*/ 53760 h 94759"/>
                <a:gd name="connsiteX4" fmla="*/ 19689 w 66860"/>
                <a:gd name="connsiteY4" fmla="*/ 53760 h 94759"/>
                <a:gd name="connsiteX5" fmla="*/ 14767 w 66860"/>
                <a:gd name="connsiteY5" fmla="*/ 42628 h 94759"/>
                <a:gd name="connsiteX6" fmla="*/ 27072 w 66860"/>
                <a:gd name="connsiteY6" fmla="*/ 27830 h 94759"/>
                <a:gd name="connsiteX7" fmla="*/ 35276 w 66860"/>
                <a:gd name="connsiteY7" fmla="*/ 19142 h 94759"/>
                <a:gd name="connsiteX8" fmla="*/ 35276 w 66860"/>
                <a:gd name="connsiteY8" fmla="*/ 18870 h 94759"/>
                <a:gd name="connsiteX9" fmla="*/ 26389 w 66860"/>
                <a:gd name="connsiteY9" fmla="*/ 19549 h 94759"/>
                <a:gd name="connsiteX10" fmla="*/ 3965 w 66860"/>
                <a:gd name="connsiteY10" fmla="*/ 19549 h 94759"/>
                <a:gd name="connsiteX11" fmla="*/ 3965 w 66860"/>
                <a:gd name="connsiteY11" fmla="*/ 0 h 94759"/>
                <a:gd name="connsiteX12" fmla="*/ 63168 w 66860"/>
                <a:gd name="connsiteY12" fmla="*/ 0 h 94759"/>
                <a:gd name="connsiteX13" fmla="*/ 63168 w 66860"/>
                <a:gd name="connsiteY13" fmla="*/ 14255 h 94759"/>
                <a:gd name="connsiteX14" fmla="*/ 44163 w 66860"/>
                <a:gd name="connsiteY14" fmla="*/ 35976 h 94759"/>
                <a:gd name="connsiteX15" fmla="*/ 66860 w 66860"/>
                <a:gd name="connsiteY15" fmla="*/ 62992 h 94759"/>
                <a:gd name="connsiteX16" fmla="*/ 31994 w 66860"/>
                <a:gd name="connsiteY16" fmla="*/ 94759 h 94759"/>
                <a:gd name="connsiteX17" fmla="*/ 0 w 66860"/>
                <a:gd name="connsiteY17" fmla="*/ 82541 h 94759"/>
                <a:gd name="connsiteX18" fmla="*/ 11075 w 66860"/>
                <a:gd name="connsiteY18" fmla="*/ 6489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860" h="94759">
                  <a:moveTo>
                    <a:pt x="11075" y="65028"/>
                  </a:moveTo>
                  <a:cubicBezTo>
                    <a:pt x="11075" y="65028"/>
                    <a:pt x="19415" y="73310"/>
                    <a:pt x="30354" y="73310"/>
                  </a:cubicBezTo>
                  <a:cubicBezTo>
                    <a:pt x="38831" y="73310"/>
                    <a:pt x="43753" y="69101"/>
                    <a:pt x="43753" y="64078"/>
                  </a:cubicBezTo>
                  <a:cubicBezTo>
                    <a:pt x="43753" y="56747"/>
                    <a:pt x="36370" y="53760"/>
                    <a:pt x="26252" y="53760"/>
                  </a:cubicBezTo>
                  <a:lnTo>
                    <a:pt x="19689" y="53760"/>
                  </a:lnTo>
                  <a:lnTo>
                    <a:pt x="14767" y="42628"/>
                  </a:lnTo>
                  <a:lnTo>
                    <a:pt x="27072" y="27830"/>
                  </a:lnTo>
                  <a:cubicBezTo>
                    <a:pt x="31584" y="22536"/>
                    <a:pt x="35276" y="19142"/>
                    <a:pt x="35276" y="19142"/>
                  </a:cubicBezTo>
                  <a:lnTo>
                    <a:pt x="35276" y="18870"/>
                  </a:lnTo>
                  <a:cubicBezTo>
                    <a:pt x="35276" y="18870"/>
                    <a:pt x="32268" y="19549"/>
                    <a:pt x="26389" y="19549"/>
                  </a:cubicBezTo>
                  <a:lnTo>
                    <a:pt x="3965" y="19549"/>
                  </a:lnTo>
                  <a:lnTo>
                    <a:pt x="3965" y="0"/>
                  </a:lnTo>
                  <a:lnTo>
                    <a:pt x="63168" y="0"/>
                  </a:lnTo>
                  <a:lnTo>
                    <a:pt x="63168" y="14255"/>
                  </a:lnTo>
                  <a:lnTo>
                    <a:pt x="44163" y="35976"/>
                  </a:lnTo>
                  <a:cubicBezTo>
                    <a:pt x="58109" y="38963"/>
                    <a:pt x="66860" y="49959"/>
                    <a:pt x="66860" y="62992"/>
                  </a:cubicBezTo>
                  <a:cubicBezTo>
                    <a:pt x="66860" y="78876"/>
                    <a:pt x="55512" y="94759"/>
                    <a:pt x="31994" y="94759"/>
                  </a:cubicBezTo>
                  <a:cubicBezTo>
                    <a:pt x="10938" y="94759"/>
                    <a:pt x="0" y="82541"/>
                    <a:pt x="0" y="82541"/>
                  </a:cubicBezTo>
                  <a:lnTo>
                    <a:pt x="11075" y="64893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40889187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build="p"/>
      <p:bldP spid="3" grpId="0" animBg="1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/>
          <p:cNvSpPr>
            <a:spLocks noGrp="1"/>
          </p:cNvSpPr>
          <p:nvPr>
            <p:ph type="title" idx="4294967295"/>
          </p:nvPr>
        </p:nvSpPr>
        <p:spPr>
          <a:xfrm>
            <a:off x="351234" y="560626"/>
            <a:ext cx="4763530" cy="63103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CL" sz="21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Comisión Coordinadora Nacional de Reinserción Social Juvenil</a:t>
            </a:r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294967295"/>
          </p:nvPr>
        </p:nvSpPr>
        <p:spPr>
          <a:xfrm>
            <a:off x="351234" y="1411220"/>
            <a:ext cx="7984331" cy="3078955"/>
          </a:xfrm>
          <a:prstGeom prst="rect">
            <a:avLst/>
          </a:prstGeom>
        </p:spPr>
        <p:txBody>
          <a:bodyPr numCol="2">
            <a:normAutofit/>
          </a:bodyPr>
          <a:lstStyle/>
          <a:p>
            <a:r>
              <a:rPr lang="es-CL" sz="1500" b="1" dirty="0" err="1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</a:t>
            </a:r>
            <a:r>
              <a:rPr lang="es-CL" sz="15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Derechos Humanos</a:t>
            </a:r>
          </a:p>
          <a:p>
            <a:r>
              <a:rPr lang="es-CL" sz="1500" b="1" dirty="0" err="1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</a:t>
            </a:r>
            <a:r>
              <a:rPr lang="es-CL" sz="15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Redes Asistenciales</a:t>
            </a:r>
          </a:p>
          <a:p>
            <a:r>
              <a:rPr lang="es-CL" sz="1500" b="1" dirty="0" err="1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</a:t>
            </a:r>
            <a:r>
              <a:rPr lang="es-CL" sz="15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Salud </a:t>
            </a:r>
            <a:r>
              <a:rPr lang="es-CL" sz="1500" b="1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Pública</a:t>
            </a:r>
          </a:p>
          <a:p>
            <a:r>
              <a:rPr lang="es-CL" sz="1500" b="1" dirty="0" err="1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</a:t>
            </a:r>
            <a:r>
              <a:rPr lang="es-CL" sz="1500" b="1" dirty="0" smtClean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Educación</a:t>
            </a:r>
            <a:endParaRPr lang="es-CL" sz="1500" b="1" dirty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CL" sz="1500" b="1" dirty="0" err="1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</a:t>
            </a:r>
            <a:r>
              <a:rPr lang="es-CL" sz="15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de la Niñez</a:t>
            </a:r>
          </a:p>
          <a:p>
            <a:r>
              <a:rPr lang="es-CL" sz="1500" b="1" dirty="0" err="1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</a:t>
            </a:r>
            <a:r>
              <a:rPr lang="es-CL" sz="15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Prevención del Delito </a:t>
            </a:r>
          </a:p>
          <a:p>
            <a:r>
              <a:rPr lang="es-CL" sz="15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SENDA </a:t>
            </a:r>
          </a:p>
          <a:p>
            <a:r>
              <a:rPr lang="es-CL" sz="15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SENCE</a:t>
            </a:r>
          </a:p>
          <a:p>
            <a:r>
              <a:rPr lang="es-CL" sz="15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INDEP</a:t>
            </a:r>
          </a:p>
          <a:p>
            <a:r>
              <a:rPr lang="es-CL" sz="15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GENCHI </a:t>
            </a:r>
          </a:p>
          <a:p>
            <a:r>
              <a:rPr lang="es-CL" sz="15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Jefes Superiores con participación indelegable</a:t>
            </a:r>
          </a:p>
          <a:p>
            <a:r>
              <a:rPr lang="es-CL" sz="15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Subsecretario de Justicia, con facultad para invitar otros personeros, con derecho a voz </a:t>
            </a:r>
          </a:p>
          <a:p>
            <a:r>
              <a:rPr lang="es-CL" sz="15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de Acción Intersectorial a 5 años</a:t>
            </a:r>
          </a:p>
          <a:p>
            <a:r>
              <a:rPr lang="es-CL" sz="15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Comisión se constituye en 6 meses (julio)</a:t>
            </a:r>
          </a:p>
          <a:p>
            <a:r>
              <a:rPr lang="es-CL" sz="15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Consejo Nacional Reinserción Social Juvenil en 9 meses (octubre)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EE94C3B2-9243-1C24-561A-1E0E35DF2EB6}"/>
              </a:ext>
            </a:extLst>
          </p:cNvPr>
          <p:cNvCxnSpPr>
            <a:cxnSpLocks/>
          </p:cNvCxnSpPr>
          <p:nvPr/>
        </p:nvCxnSpPr>
        <p:spPr>
          <a:xfrm>
            <a:off x="396259" y="1236843"/>
            <a:ext cx="8252209" cy="0"/>
          </a:xfrm>
          <a:prstGeom prst="line">
            <a:avLst/>
          </a:prstGeom>
          <a:ln>
            <a:solidFill>
              <a:srgbClr val="004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8EAC3FEB-D81E-2E72-814B-F9465434D868}"/>
              </a:ext>
            </a:extLst>
          </p:cNvPr>
          <p:cNvCxnSpPr>
            <a:cxnSpLocks/>
          </p:cNvCxnSpPr>
          <p:nvPr/>
        </p:nvCxnSpPr>
        <p:spPr>
          <a:xfrm>
            <a:off x="468313" y="4602705"/>
            <a:ext cx="8252209" cy="0"/>
          </a:xfrm>
          <a:prstGeom prst="line">
            <a:avLst/>
          </a:prstGeom>
          <a:ln>
            <a:solidFill>
              <a:srgbClr val="004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3">
            <a:extLst>
              <a:ext uri="{FF2B5EF4-FFF2-40B4-BE49-F238E27FC236}">
                <a16:creationId xmlns:a16="http://schemas.microsoft.com/office/drawing/2014/main" id="{A3F15162-87AB-F23A-F39F-07C4B4F2207D}"/>
              </a:ext>
            </a:extLst>
          </p:cNvPr>
          <p:cNvGrpSpPr/>
          <p:nvPr/>
        </p:nvGrpSpPr>
        <p:grpSpPr>
          <a:xfrm>
            <a:off x="468313" y="244403"/>
            <a:ext cx="2224705" cy="96660"/>
            <a:chOff x="582256" y="401573"/>
            <a:chExt cx="2224705" cy="96660"/>
          </a:xfrm>
        </p:grpSpPr>
        <p:sp>
          <p:nvSpPr>
            <p:cNvPr id="5" name="Forma libre 4">
              <a:extLst>
                <a:ext uri="{FF2B5EF4-FFF2-40B4-BE49-F238E27FC236}">
                  <a16:creationId xmlns:a16="http://schemas.microsoft.com/office/drawing/2014/main" id="{A264FAD8-BB9F-54DF-2CF9-7D914F957530}"/>
                </a:ext>
              </a:extLst>
            </p:cNvPr>
            <p:cNvSpPr/>
            <p:nvPr/>
          </p:nvSpPr>
          <p:spPr>
            <a:xfrm>
              <a:off x="582256" y="401573"/>
              <a:ext cx="67407" cy="96252"/>
            </a:xfrm>
            <a:custGeom>
              <a:avLst/>
              <a:gdLst>
                <a:gd name="connsiteX0" fmla="*/ 12169 w 67407"/>
                <a:gd name="connsiteY0" fmla="*/ 65707 h 96252"/>
                <a:gd name="connsiteX1" fmla="*/ 34592 w 67407"/>
                <a:gd name="connsiteY1" fmla="*/ 75346 h 96252"/>
                <a:gd name="connsiteX2" fmla="*/ 44437 w 67407"/>
                <a:gd name="connsiteY2" fmla="*/ 67879 h 96252"/>
                <a:gd name="connsiteX3" fmla="*/ 2188 w 67407"/>
                <a:gd name="connsiteY3" fmla="*/ 28509 h 96252"/>
                <a:gd name="connsiteX4" fmla="*/ 35413 w 67407"/>
                <a:gd name="connsiteY4" fmla="*/ 0 h 96252"/>
                <a:gd name="connsiteX5" fmla="*/ 65630 w 67407"/>
                <a:gd name="connsiteY5" fmla="*/ 10589 h 96252"/>
                <a:gd name="connsiteX6" fmla="*/ 55922 w 67407"/>
                <a:gd name="connsiteY6" fmla="*/ 29188 h 96252"/>
                <a:gd name="connsiteX7" fmla="*/ 35139 w 67407"/>
                <a:gd name="connsiteY7" fmla="*/ 20907 h 96252"/>
                <a:gd name="connsiteX8" fmla="*/ 25158 w 67407"/>
                <a:gd name="connsiteY8" fmla="*/ 28238 h 96252"/>
                <a:gd name="connsiteX9" fmla="*/ 67407 w 67407"/>
                <a:gd name="connsiteY9" fmla="*/ 67336 h 96252"/>
                <a:gd name="connsiteX10" fmla="*/ 34319 w 67407"/>
                <a:gd name="connsiteY10" fmla="*/ 96253 h 96252"/>
                <a:gd name="connsiteX11" fmla="*/ 0 w 67407"/>
                <a:gd name="connsiteY11" fmla="*/ 82948 h 96252"/>
                <a:gd name="connsiteX12" fmla="*/ 12032 w 67407"/>
                <a:gd name="connsiteY12" fmla="*/ 65571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07" h="96252">
                  <a:moveTo>
                    <a:pt x="12169" y="65707"/>
                  </a:moveTo>
                  <a:cubicBezTo>
                    <a:pt x="12169" y="65707"/>
                    <a:pt x="22834" y="75346"/>
                    <a:pt x="34592" y="75346"/>
                  </a:cubicBezTo>
                  <a:cubicBezTo>
                    <a:pt x="39378" y="75346"/>
                    <a:pt x="44437" y="73581"/>
                    <a:pt x="44437" y="67879"/>
                  </a:cubicBezTo>
                  <a:cubicBezTo>
                    <a:pt x="44437" y="56747"/>
                    <a:pt x="2188" y="57154"/>
                    <a:pt x="2188" y="28509"/>
                  </a:cubicBezTo>
                  <a:cubicBezTo>
                    <a:pt x="2188" y="11268"/>
                    <a:pt x="16818" y="0"/>
                    <a:pt x="35413" y="0"/>
                  </a:cubicBezTo>
                  <a:cubicBezTo>
                    <a:pt x="55648" y="0"/>
                    <a:pt x="65630" y="10589"/>
                    <a:pt x="65630" y="10589"/>
                  </a:cubicBezTo>
                  <a:lnTo>
                    <a:pt x="55922" y="29188"/>
                  </a:lnTo>
                  <a:cubicBezTo>
                    <a:pt x="55922" y="29188"/>
                    <a:pt x="46488" y="20907"/>
                    <a:pt x="35139" y="20907"/>
                  </a:cubicBezTo>
                  <a:cubicBezTo>
                    <a:pt x="30354" y="20907"/>
                    <a:pt x="25158" y="22943"/>
                    <a:pt x="25158" y="28238"/>
                  </a:cubicBezTo>
                  <a:cubicBezTo>
                    <a:pt x="25158" y="39913"/>
                    <a:pt x="67407" y="37877"/>
                    <a:pt x="67407" y="67336"/>
                  </a:cubicBezTo>
                  <a:cubicBezTo>
                    <a:pt x="67407" y="82813"/>
                    <a:pt x="55512" y="96253"/>
                    <a:pt x="34319" y="96253"/>
                  </a:cubicBezTo>
                  <a:cubicBezTo>
                    <a:pt x="13126" y="96253"/>
                    <a:pt x="0" y="82948"/>
                    <a:pt x="0" y="82948"/>
                  </a:cubicBezTo>
                  <a:lnTo>
                    <a:pt x="12032" y="65571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234BD86C-A417-0C42-E244-8194E78704A5}"/>
                </a:ext>
              </a:extLst>
            </p:cNvPr>
            <p:cNvSpPr/>
            <p:nvPr/>
          </p:nvSpPr>
          <p:spPr>
            <a:xfrm>
              <a:off x="65786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92F951F3-2B4D-5338-FF8F-5CA93C719797}"/>
                </a:ext>
              </a:extLst>
            </p:cNvPr>
            <p:cNvSpPr/>
            <p:nvPr/>
          </p:nvSpPr>
          <p:spPr>
            <a:xfrm>
              <a:off x="736623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6 w 46077"/>
                <a:gd name="connsiteY1" fmla="*/ 1086 h 68150"/>
                <a:gd name="connsiteX2" fmla="*/ 21876 w 46077"/>
                <a:gd name="connsiteY2" fmla="*/ 12490 h 68150"/>
                <a:gd name="connsiteX3" fmla="*/ 21603 w 46077"/>
                <a:gd name="connsiteY3" fmla="*/ 16698 h 68150"/>
                <a:gd name="connsiteX4" fmla="*/ 21876 w 46077"/>
                <a:gd name="connsiteY4" fmla="*/ 16698 h 68150"/>
                <a:gd name="connsiteX5" fmla="*/ 43480 w 46077"/>
                <a:gd name="connsiteY5" fmla="*/ 0 h 68150"/>
                <a:gd name="connsiteX6" fmla="*/ 46077 w 46077"/>
                <a:gd name="connsiteY6" fmla="*/ 271 h 68150"/>
                <a:gd name="connsiteX7" fmla="*/ 46077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6" y="1086"/>
                  </a:lnTo>
                  <a:lnTo>
                    <a:pt x="21876" y="12490"/>
                  </a:lnTo>
                  <a:cubicBezTo>
                    <a:pt x="21876" y="14662"/>
                    <a:pt x="21603" y="16698"/>
                    <a:pt x="21603" y="16698"/>
                  </a:cubicBezTo>
                  <a:lnTo>
                    <a:pt x="21876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7" y="271"/>
                    <a:pt x="46077" y="271"/>
                  </a:cubicBezTo>
                  <a:lnTo>
                    <a:pt x="46077" y="22400"/>
                  </a:lnTo>
                  <a:cubicBezTo>
                    <a:pt x="46077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D6A7DCD6-8363-EFE6-90EA-32A11FCA3741}"/>
                </a:ext>
              </a:extLst>
            </p:cNvPr>
            <p:cNvSpPr/>
            <p:nvPr/>
          </p:nvSpPr>
          <p:spPr>
            <a:xfrm>
              <a:off x="785708" y="429268"/>
              <a:ext cx="74106" cy="67200"/>
            </a:xfrm>
            <a:custGeom>
              <a:avLst/>
              <a:gdLst>
                <a:gd name="connsiteX0" fmla="*/ 0 w 74106"/>
                <a:gd name="connsiteY0" fmla="*/ 0 h 67200"/>
                <a:gd name="connsiteX1" fmla="*/ 23927 w 74106"/>
                <a:gd name="connsiteY1" fmla="*/ 0 h 67200"/>
                <a:gd name="connsiteX2" fmla="*/ 34455 w 74106"/>
                <a:gd name="connsiteY2" fmla="*/ 35704 h 67200"/>
                <a:gd name="connsiteX3" fmla="*/ 36917 w 74106"/>
                <a:gd name="connsiteY3" fmla="*/ 47244 h 67200"/>
                <a:gd name="connsiteX4" fmla="*/ 37190 w 74106"/>
                <a:gd name="connsiteY4" fmla="*/ 47244 h 67200"/>
                <a:gd name="connsiteX5" fmla="*/ 39651 w 74106"/>
                <a:gd name="connsiteY5" fmla="*/ 35704 h 67200"/>
                <a:gd name="connsiteX6" fmla="*/ 50043 w 74106"/>
                <a:gd name="connsiteY6" fmla="*/ 0 h 67200"/>
                <a:gd name="connsiteX7" fmla="*/ 74107 w 74106"/>
                <a:gd name="connsiteY7" fmla="*/ 0 h 67200"/>
                <a:gd name="connsiteX8" fmla="*/ 51136 w 74106"/>
                <a:gd name="connsiteY8" fmla="*/ 67200 h 67200"/>
                <a:gd name="connsiteX9" fmla="*/ 23381 w 74106"/>
                <a:gd name="connsiteY9" fmla="*/ 67200 h 67200"/>
                <a:gd name="connsiteX10" fmla="*/ 0 w 74106"/>
                <a:gd name="connsiteY10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06" h="67200">
                  <a:moveTo>
                    <a:pt x="0" y="0"/>
                  </a:moveTo>
                  <a:lnTo>
                    <a:pt x="23927" y="0"/>
                  </a:lnTo>
                  <a:lnTo>
                    <a:pt x="34455" y="35704"/>
                  </a:lnTo>
                  <a:cubicBezTo>
                    <a:pt x="35823" y="40049"/>
                    <a:pt x="36917" y="47244"/>
                    <a:pt x="36917" y="47244"/>
                  </a:cubicBezTo>
                  <a:lnTo>
                    <a:pt x="37190" y="47244"/>
                  </a:lnTo>
                  <a:cubicBezTo>
                    <a:pt x="37190" y="47244"/>
                    <a:pt x="38421" y="40049"/>
                    <a:pt x="39651" y="35704"/>
                  </a:cubicBezTo>
                  <a:lnTo>
                    <a:pt x="50043" y="0"/>
                  </a:lnTo>
                  <a:lnTo>
                    <a:pt x="74107" y="0"/>
                  </a:lnTo>
                  <a:lnTo>
                    <a:pt x="51136" y="67200"/>
                  </a:lnTo>
                  <a:lnTo>
                    <a:pt x="23381" y="67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3484165C-995D-00B2-1AB6-50D1E01E4324}"/>
                </a:ext>
              </a:extLst>
            </p:cNvPr>
            <p:cNvSpPr/>
            <p:nvPr/>
          </p:nvSpPr>
          <p:spPr>
            <a:xfrm>
              <a:off x="868292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953CE0CC-F7BC-498B-C620-C73C55B66A7C}"/>
                </a:ext>
              </a:extLst>
            </p:cNvPr>
            <p:cNvSpPr/>
            <p:nvPr/>
          </p:nvSpPr>
          <p:spPr>
            <a:xfrm>
              <a:off x="90288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6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5E3939C9-54AC-4538-6D60-ED49123DE731}"/>
                </a:ext>
              </a:extLst>
            </p:cNvPr>
            <p:cNvSpPr/>
            <p:nvPr/>
          </p:nvSpPr>
          <p:spPr>
            <a:xfrm>
              <a:off x="98013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B924FE4B-9B41-B818-0029-DF3E6EC8CB73}"/>
                </a:ext>
              </a:extLst>
            </p:cNvPr>
            <p:cNvSpPr/>
            <p:nvPr/>
          </p:nvSpPr>
          <p:spPr>
            <a:xfrm>
              <a:off x="101472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6889E827-B6BD-96D0-44C2-B8B2737DBB5D}"/>
                </a:ext>
              </a:extLst>
            </p:cNvPr>
            <p:cNvSpPr/>
            <p:nvPr/>
          </p:nvSpPr>
          <p:spPr>
            <a:xfrm>
              <a:off x="1135869" y="403202"/>
              <a:ext cx="79302" cy="93266"/>
            </a:xfrm>
            <a:custGeom>
              <a:avLst/>
              <a:gdLst>
                <a:gd name="connsiteX0" fmla="*/ 0 w 79302"/>
                <a:gd name="connsiteY0" fmla="*/ 0 h 93266"/>
                <a:gd name="connsiteX1" fmla="*/ 23244 w 79302"/>
                <a:gd name="connsiteY1" fmla="*/ 0 h 93266"/>
                <a:gd name="connsiteX2" fmla="*/ 49222 w 79302"/>
                <a:gd name="connsiteY2" fmla="*/ 43578 h 93266"/>
                <a:gd name="connsiteX3" fmla="*/ 57152 w 79302"/>
                <a:gd name="connsiteY3" fmla="*/ 59462 h 93266"/>
                <a:gd name="connsiteX4" fmla="*/ 57426 w 79302"/>
                <a:gd name="connsiteY4" fmla="*/ 59462 h 93266"/>
                <a:gd name="connsiteX5" fmla="*/ 56332 w 79302"/>
                <a:gd name="connsiteY5" fmla="*/ 43578 h 93266"/>
                <a:gd name="connsiteX6" fmla="*/ 56332 w 79302"/>
                <a:gd name="connsiteY6" fmla="*/ 0 h 93266"/>
                <a:gd name="connsiteX7" fmla="*/ 79302 w 79302"/>
                <a:gd name="connsiteY7" fmla="*/ 0 h 93266"/>
                <a:gd name="connsiteX8" fmla="*/ 79302 w 79302"/>
                <a:gd name="connsiteY8" fmla="*/ 93266 h 93266"/>
                <a:gd name="connsiteX9" fmla="*/ 56195 w 79302"/>
                <a:gd name="connsiteY9" fmla="*/ 93266 h 93266"/>
                <a:gd name="connsiteX10" fmla="*/ 30080 w 79302"/>
                <a:gd name="connsiteY10" fmla="*/ 49823 h 93266"/>
                <a:gd name="connsiteX11" fmla="*/ 22150 w 79302"/>
                <a:gd name="connsiteY11" fmla="*/ 33940 h 93266"/>
                <a:gd name="connsiteX12" fmla="*/ 21877 w 79302"/>
                <a:gd name="connsiteY12" fmla="*/ 33940 h 93266"/>
                <a:gd name="connsiteX13" fmla="*/ 22970 w 79302"/>
                <a:gd name="connsiteY13" fmla="*/ 49823 h 93266"/>
                <a:gd name="connsiteX14" fmla="*/ 22970 w 79302"/>
                <a:gd name="connsiteY14" fmla="*/ 93266 h 93266"/>
                <a:gd name="connsiteX15" fmla="*/ 0 w 79302"/>
                <a:gd name="connsiteY15" fmla="*/ 93266 h 93266"/>
                <a:gd name="connsiteX16" fmla="*/ 0 w 79302"/>
                <a:gd name="connsiteY16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302" h="93266">
                  <a:moveTo>
                    <a:pt x="0" y="0"/>
                  </a:moveTo>
                  <a:lnTo>
                    <a:pt x="23244" y="0"/>
                  </a:lnTo>
                  <a:lnTo>
                    <a:pt x="49222" y="43578"/>
                  </a:lnTo>
                  <a:cubicBezTo>
                    <a:pt x="52914" y="49688"/>
                    <a:pt x="57152" y="59462"/>
                    <a:pt x="57152" y="59462"/>
                  </a:cubicBezTo>
                  <a:lnTo>
                    <a:pt x="57426" y="59462"/>
                  </a:lnTo>
                  <a:cubicBezTo>
                    <a:pt x="57426" y="59462"/>
                    <a:pt x="56332" y="49416"/>
                    <a:pt x="56332" y="43578"/>
                  </a:cubicBezTo>
                  <a:lnTo>
                    <a:pt x="56332" y="0"/>
                  </a:lnTo>
                  <a:lnTo>
                    <a:pt x="79302" y="0"/>
                  </a:lnTo>
                  <a:lnTo>
                    <a:pt x="79302" y="93266"/>
                  </a:lnTo>
                  <a:lnTo>
                    <a:pt x="56195" y="93266"/>
                  </a:lnTo>
                  <a:lnTo>
                    <a:pt x="30080" y="49823"/>
                  </a:lnTo>
                  <a:cubicBezTo>
                    <a:pt x="26389" y="43714"/>
                    <a:pt x="22150" y="33940"/>
                    <a:pt x="22150" y="33940"/>
                  </a:cubicBezTo>
                  <a:lnTo>
                    <a:pt x="21877" y="33940"/>
                  </a:lnTo>
                  <a:cubicBezTo>
                    <a:pt x="21877" y="33940"/>
                    <a:pt x="22970" y="43986"/>
                    <a:pt x="22970" y="49823"/>
                  </a:cubicBezTo>
                  <a:lnTo>
                    <a:pt x="22970" y="93266"/>
                  </a:lnTo>
                  <a:lnTo>
                    <a:pt x="0" y="93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A468D36A-68C2-F763-29C0-541C38661CDA}"/>
                </a:ext>
              </a:extLst>
            </p:cNvPr>
            <p:cNvSpPr/>
            <p:nvPr/>
          </p:nvSpPr>
          <p:spPr>
            <a:xfrm>
              <a:off x="1229391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7D6140DB-7CD3-2C43-2458-DC7C430F9530}"/>
                </a:ext>
              </a:extLst>
            </p:cNvPr>
            <p:cNvSpPr/>
            <p:nvPr/>
          </p:nvSpPr>
          <p:spPr>
            <a:xfrm>
              <a:off x="130322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5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026C6635-6350-32DB-7938-CE810CE1D067}"/>
                </a:ext>
              </a:extLst>
            </p:cNvPr>
            <p:cNvSpPr/>
            <p:nvPr/>
          </p:nvSpPr>
          <p:spPr>
            <a:xfrm>
              <a:off x="138047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3A6EFF16-A365-BBAA-76CD-C94B59309590}"/>
                </a:ext>
              </a:extLst>
            </p:cNvPr>
            <p:cNvSpPr/>
            <p:nvPr/>
          </p:nvSpPr>
          <p:spPr>
            <a:xfrm>
              <a:off x="1415205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3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3" y="18735"/>
                    <a:pt x="22834" y="25115"/>
                    <a:pt x="22834" y="35297"/>
                  </a:cubicBezTo>
                  <a:cubicBezTo>
                    <a:pt x="22834" y="45479"/>
                    <a:pt x="29943" y="51452"/>
                    <a:pt x="38147" y="5145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33D7E171-F89B-1001-5BBA-73D4B518D0F9}"/>
                </a:ext>
              </a:extLst>
            </p:cNvPr>
            <p:cNvSpPr/>
            <p:nvPr/>
          </p:nvSpPr>
          <p:spPr>
            <a:xfrm>
              <a:off x="1503531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4 w 67680"/>
                <a:gd name="connsiteY8" fmla="*/ 68694 h 68693"/>
                <a:gd name="connsiteX9" fmla="*/ 44984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4" y="68694"/>
                  </a:lnTo>
                  <a:lnTo>
                    <a:pt x="44984" y="29324"/>
                  </a:lnTo>
                  <a:cubicBezTo>
                    <a:pt x="44984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35269A2E-618A-14D1-0651-B7E6A40AF1AF}"/>
                </a:ext>
              </a:extLst>
            </p:cNvPr>
            <p:cNvSpPr/>
            <p:nvPr/>
          </p:nvSpPr>
          <p:spPr>
            <a:xfrm>
              <a:off x="1581876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7A3BD815-564C-AE53-C57E-833469CC530A}"/>
                </a:ext>
              </a:extLst>
            </p:cNvPr>
            <p:cNvSpPr/>
            <p:nvPr/>
          </p:nvSpPr>
          <p:spPr>
            <a:xfrm>
              <a:off x="1659675" y="403202"/>
              <a:ext cx="31720" cy="93944"/>
            </a:xfrm>
            <a:custGeom>
              <a:avLst/>
              <a:gdLst>
                <a:gd name="connsiteX0" fmla="*/ 0 w 31720"/>
                <a:gd name="connsiteY0" fmla="*/ 0 h 93944"/>
                <a:gd name="connsiteX1" fmla="*/ 22697 w 31720"/>
                <a:gd name="connsiteY1" fmla="*/ 0 h 93944"/>
                <a:gd name="connsiteX2" fmla="*/ 22697 w 31720"/>
                <a:gd name="connsiteY2" fmla="*/ 65436 h 93944"/>
                <a:gd name="connsiteX3" fmla="*/ 28986 w 31720"/>
                <a:gd name="connsiteY3" fmla="*/ 73988 h 93944"/>
                <a:gd name="connsiteX4" fmla="*/ 31721 w 31720"/>
                <a:gd name="connsiteY4" fmla="*/ 73988 h 93944"/>
                <a:gd name="connsiteX5" fmla="*/ 31721 w 31720"/>
                <a:gd name="connsiteY5" fmla="*/ 93538 h 93944"/>
                <a:gd name="connsiteX6" fmla="*/ 24885 w 31720"/>
                <a:gd name="connsiteY6" fmla="*/ 93945 h 93944"/>
                <a:gd name="connsiteX7" fmla="*/ 0 w 31720"/>
                <a:gd name="connsiteY7" fmla="*/ 68558 h 93944"/>
                <a:gd name="connsiteX8" fmla="*/ 0 w 31720"/>
                <a:gd name="connsiteY8" fmla="*/ 136 h 9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20" h="93944">
                  <a:moveTo>
                    <a:pt x="0" y="0"/>
                  </a:moveTo>
                  <a:lnTo>
                    <a:pt x="22697" y="0"/>
                  </a:lnTo>
                  <a:lnTo>
                    <a:pt x="22697" y="65436"/>
                  </a:lnTo>
                  <a:cubicBezTo>
                    <a:pt x="22697" y="71816"/>
                    <a:pt x="23927" y="73988"/>
                    <a:pt x="28986" y="73988"/>
                  </a:cubicBezTo>
                  <a:cubicBezTo>
                    <a:pt x="30490" y="73988"/>
                    <a:pt x="31721" y="73988"/>
                    <a:pt x="31721" y="73988"/>
                  </a:cubicBezTo>
                  <a:lnTo>
                    <a:pt x="31721" y="93538"/>
                  </a:lnTo>
                  <a:cubicBezTo>
                    <a:pt x="31721" y="93538"/>
                    <a:pt x="28576" y="93945"/>
                    <a:pt x="24885" y="93945"/>
                  </a:cubicBezTo>
                  <a:cubicBezTo>
                    <a:pt x="12852" y="93945"/>
                    <a:pt x="0" y="91094"/>
                    <a:pt x="0" y="68558"/>
                  </a:cubicBezTo>
                  <a:lnTo>
                    <a:pt x="0" y="136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B767559A-B82B-8F7E-98BF-1CA133DEA46A}"/>
                </a:ext>
              </a:extLst>
            </p:cNvPr>
            <p:cNvSpPr/>
            <p:nvPr/>
          </p:nvSpPr>
          <p:spPr>
            <a:xfrm>
              <a:off x="1728449" y="403067"/>
              <a:ext cx="71645" cy="94759"/>
            </a:xfrm>
            <a:custGeom>
              <a:avLst/>
              <a:gdLst>
                <a:gd name="connsiteX0" fmla="*/ 30901 w 71645"/>
                <a:gd name="connsiteY0" fmla="*/ 24572 h 94759"/>
                <a:gd name="connsiteX1" fmla="*/ 48675 w 71645"/>
                <a:gd name="connsiteY1" fmla="*/ 29867 h 94759"/>
                <a:gd name="connsiteX2" fmla="*/ 48949 w 71645"/>
                <a:gd name="connsiteY2" fmla="*/ 29867 h 94759"/>
                <a:gd name="connsiteX3" fmla="*/ 48949 w 71645"/>
                <a:gd name="connsiteY3" fmla="*/ 26880 h 94759"/>
                <a:gd name="connsiteX4" fmla="*/ 48949 w 71645"/>
                <a:gd name="connsiteY4" fmla="*/ 0 h 94759"/>
                <a:gd name="connsiteX5" fmla="*/ 71646 w 71645"/>
                <a:gd name="connsiteY5" fmla="*/ 0 h 94759"/>
                <a:gd name="connsiteX6" fmla="*/ 71646 w 71645"/>
                <a:gd name="connsiteY6" fmla="*/ 93266 h 94759"/>
                <a:gd name="connsiteX7" fmla="*/ 50316 w 71645"/>
                <a:gd name="connsiteY7" fmla="*/ 93266 h 94759"/>
                <a:gd name="connsiteX8" fmla="*/ 50316 w 71645"/>
                <a:gd name="connsiteY8" fmla="*/ 88786 h 94759"/>
                <a:gd name="connsiteX9" fmla="*/ 50316 w 71645"/>
                <a:gd name="connsiteY9" fmla="*/ 84985 h 94759"/>
                <a:gd name="connsiteX10" fmla="*/ 50043 w 71645"/>
                <a:gd name="connsiteY10" fmla="*/ 84985 h 94759"/>
                <a:gd name="connsiteX11" fmla="*/ 30490 w 71645"/>
                <a:gd name="connsiteY11" fmla="*/ 94759 h 94759"/>
                <a:gd name="connsiteX12" fmla="*/ 0 w 71645"/>
                <a:gd name="connsiteY12" fmla="*/ 59598 h 94759"/>
                <a:gd name="connsiteX13" fmla="*/ 30901 w 71645"/>
                <a:gd name="connsiteY13" fmla="*/ 24572 h 94759"/>
                <a:gd name="connsiteX14" fmla="*/ 36096 w 71645"/>
                <a:gd name="connsiteY14" fmla="*/ 76161 h 94759"/>
                <a:gd name="connsiteX15" fmla="*/ 49359 w 71645"/>
                <a:gd name="connsiteY15" fmla="*/ 59598 h 94759"/>
                <a:gd name="connsiteX16" fmla="*/ 36096 w 71645"/>
                <a:gd name="connsiteY16" fmla="*/ 43578 h 94759"/>
                <a:gd name="connsiteX17" fmla="*/ 22834 w 71645"/>
                <a:gd name="connsiteY17" fmla="*/ 59598 h 94759"/>
                <a:gd name="connsiteX18" fmla="*/ 36096 w 71645"/>
                <a:gd name="connsiteY18" fmla="*/ 76161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645" h="94759">
                  <a:moveTo>
                    <a:pt x="30901" y="24572"/>
                  </a:moveTo>
                  <a:cubicBezTo>
                    <a:pt x="44573" y="24572"/>
                    <a:pt x="48675" y="29867"/>
                    <a:pt x="48675" y="29867"/>
                  </a:cubicBezTo>
                  <a:lnTo>
                    <a:pt x="48949" y="29867"/>
                  </a:lnTo>
                  <a:cubicBezTo>
                    <a:pt x="48949" y="29867"/>
                    <a:pt x="48949" y="28509"/>
                    <a:pt x="48949" y="26880"/>
                  </a:cubicBezTo>
                  <a:lnTo>
                    <a:pt x="48949" y="0"/>
                  </a:lnTo>
                  <a:lnTo>
                    <a:pt x="71646" y="0"/>
                  </a:lnTo>
                  <a:lnTo>
                    <a:pt x="71646" y="93266"/>
                  </a:lnTo>
                  <a:lnTo>
                    <a:pt x="50316" y="93266"/>
                  </a:lnTo>
                  <a:lnTo>
                    <a:pt x="50316" y="88786"/>
                  </a:lnTo>
                  <a:cubicBezTo>
                    <a:pt x="50316" y="86750"/>
                    <a:pt x="50316" y="84985"/>
                    <a:pt x="50316" y="84985"/>
                  </a:cubicBezTo>
                  <a:lnTo>
                    <a:pt x="50043" y="84985"/>
                  </a:lnTo>
                  <a:cubicBezTo>
                    <a:pt x="50043" y="84985"/>
                    <a:pt x="44437" y="94759"/>
                    <a:pt x="30490" y="94759"/>
                  </a:cubicBezTo>
                  <a:cubicBezTo>
                    <a:pt x="12169" y="94759"/>
                    <a:pt x="0" y="80369"/>
                    <a:pt x="0" y="59598"/>
                  </a:cubicBezTo>
                  <a:cubicBezTo>
                    <a:pt x="0" y="38827"/>
                    <a:pt x="12852" y="24572"/>
                    <a:pt x="30901" y="24572"/>
                  </a:cubicBezTo>
                  <a:close/>
                  <a:moveTo>
                    <a:pt x="36096" y="76161"/>
                  </a:moveTo>
                  <a:cubicBezTo>
                    <a:pt x="42933" y="76161"/>
                    <a:pt x="49359" y="71137"/>
                    <a:pt x="49359" y="59598"/>
                  </a:cubicBezTo>
                  <a:cubicBezTo>
                    <a:pt x="49359" y="51452"/>
                    <a:pt x="44984" y="43578"/>
                    <a:pt x="36096" y="43578"/>
                  </a:cubicBezTo>
                  <a:cubicBezTo>
                    <a:pt x="28986" y="43578"/>
                    <a:pt x="22834" y="49280"/>
                    <a:pt x="22834" y="59598"/>
                  </a:cubicBezTo>
                  <a:cubicBezTo>
                    <a:pt x="22834" y="69916"/>
                    <a:pt x="28166" y="76161"/>
                    <a:pt x="36096" y="76161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3412F9A8-0CC6-B5D8-FB35-DCF8D50A32E2}"/>
                </a:ext>
              </a:extLst>
            </p:cNvPr>
            <p:cNvSpPr/>
            <p:nvPr/>
          </p:nvSpPr>
          <p:spPr>
            <a:xfrm>
              <a:off x="1811853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150648EE-27BA-9791-5CEB-F7DA37E79599}"/>
                </a:ext>
              </a:extLst>
            </p:cNvPr>
            <p:cNvSpPr/>
            <p:nvPr/>
          </p:nvSpPr>
          <p:spPr>
            <a:xfrm>
              <a:off x="1921099" y="403202"/>
              <a:ext cx="102135" cy="93266"/>
            </a:xfrm>
            <a:custGeom>
              <a:avLst/>
              <a:gdLst>
                <a:gd name="connsiteX0" fmla="*/ 7247 w 102135"/>
                <a:gd name="connsiteY0" fmla="*/ 0 h 93266"/>
                <a:gd name="connsiteX1" fmla="*/ 32268 w 102135"/>
                <a:gd name="connsiteY1" fmla="*/ 0 h 93266"/>
                <a:gd name="connsiteX2" fmla="*/ 45941 w 102135"/>
                <a:gd name="connsiteY2" fmla="*/ 39370 h 93266"/>
                <a:gd name="connsiteX3" fmla="*/ 50726 w 102135"/>
                <a:gd name="connsiteY3" fmla="*/ 54711 h 93266"/>
                <a:gd name="connsiteX4" fmla="*/ 51000 w 102135"/>
                <a:gd name="connsiteY4" fmla="*/ 54711 h 93266"/>
                <a:gd name="connsiteX5" fmla="*/ 55785 w 102135"/>
                <a:gd name="connsiteY5" fmla="*/ 39370 h 93266"/>
                <a:gd name="connsiteX6" fmla="*/ 69458 w 102135"/>
                <a:gd name="connsiteY6" fmla="*/ 0 h 93266"/>
                <a:gd name="connsiteX7" fmla="*/ 94479 w 102135"/>
                <a:gd name="connsiteY7" fmla="*/ 0 h 93266"/>
                <a:gd name="connsiteX8" fmla="*/ 102136 w 102135"/>
                <a:gd name="connsiteY8" fmla="*/ 93266 h 93266"/>
                <a:gd name="connsiteX9" fmla="*/ 79166 w 102135"/>
                <a:gd name="connsiteY9" fmla="*/ 93266 h 93266"/>
                <a:gd name="connsiteX10" fmla="*/ 76294 w 102135"/>
                <a:gd name="connsiteY10" fmla="*/ 51317 h 93266"/>
                <a:gd name="connsiteX11" fmla="*/ 76294 w 102135"/>
                <a:gd name="connsiteY11" fmla="*/ 35704 h 93266"/>
                <a:gd name="connsiteX12" fmla="*/ 76021 w 102135"/>
                <a:gd name="connsiteY12" fmla="*/ 35704 h 93266"/>
                <a:gd name="connsiteX13" fmla="*/ 70825 w 102135"/>
                <a:gd name="connsiteY13" fmla="*/ 51317 h 93266"/>
                <a:gd name="connsiteX14" fmla="*/ 60981 w 102135"/>
                <a:gd name="connsiteY14" fmla="*/ 78333 h 93266"/>
                <a:gd name="connsiteX15" fmla="*/ 41292 w 102135"/>
                <a:gd name="connsiteY15" fmla="*/ 78333 h 93266"/>
                <a:gd name="connsiteX16" fmla="*/ 31447 w 102135"/>
                <a:gd name="connsiteY16" fmla="*/ 51317 h 93266"/>
                <a:gd name="connsiteX17" fmla="*/ 26252 w 102135"/>
                <a:gd name="connsiteY17" fmla="*/ 35704 h 93266"/>
                <a:gd name="connsiteX18" fmla="*/ 25978 w 102135"/>
                <a:gd name="connsiteY18" fmla="*/ 35704 h 93266"/>
                <a:gd name="connsiteX19" fmla="*/ 25978 w 102135"/>
                <a:gd name="connsiteY19" fmla="*/ 51317 h 93266"/>
                <a:gd name="connsiteX20" fmla="*/ 23107 w 102135"/>
                <a:gd name="connsiteY20" fmla="*/ 93266 h 93266"/>
                <a:gd name="connsiteX21" fmla="*/ 0 w 102135"/>
                <a:gd name="connsiteY21" fmla="*/ 93266 h 93266"/>
                <a:gd name="connsiteX22" fmla="*/ 7794 w 102135"/>
                <a:gd name="connsiteY22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135" h="93266">
                  <a:moveTo>
                    <a:pt x="7247" y="0"/>
                  </a:moveTo>
                  <a:lnTo>
                    <a:pt x="32268" y="0"/>
                  </a:lnTo>
                  <a:lnTo>
                    <a:pt x="45941" y="39370"/>
                  </a:lnTo>
                  <a:cubicBezTo>
                    <a:pt x="47992" y="45343"/>
                    <a:pt x="50726" y="54711"/>
                    <a:pt x="50726" y="54711"/>
                  </a:cubicBezTo>
                  <a:lnTo>
                    <a:pt x="51000" y="54711"/>
                  </a:lnTo>
                  <a:cubicBezTo>
                    <a:pt x="51000" y="54711"/>
                    <a:pt x="53597" y="45343"/>
                    <a:pt x="55785" y="39370"/>
                  </a:cubicBezTo>
                  <a:lnTo>
                    <a:pt x="69458" y="0"/>
                  </a:lnTo>
                  <a:lnTo>
                    <a:pt x="94479" y="0"/>
                  </a:lnTo>
                  <a:lnTo>
                    <a:pt x="102136" y="93266"/>
                  </a:lnTo>
                  <a:lnTo>
                    <a:pt x="79166" y="93266"/>
                  </a:lnTo>
                  <a:lnTo>
                    <a:pt x="76294" y="51317"/>
                  </a:lnTo>
                  <a:cubicBezTo>
                    <a:pt x="75747" y="44257"/>
                    <a:pt x="76294" y="35704"/>
                    <a:pt x="76294" y="35704"/>
                  </a:cubicBezTo>
                  <a:lnTo>
                    <a:pt x="76021" y="35704"/>
                  </a:lnTo>
                  <a:cubicBezTo>
                    <a:pt x="76021" y="35704"/>
                    <a:pt x="72876" y="45479"/>
                    <a:pt x="70825" y="51317"/>
                  </a:cubicBezTo>
                  <a:lnTo>
                    <a:pt x="60981" y="78333"/>
                  </a:lnTo>
                  <a:lnTo>
                    <a:pt x="41292" y="78333"/>
                  </a:lnTo>
                  <a:lnTo>
                    <a:pt x="31447" y="51317"/>
                  </a:lnTo>
                  <a:cubicBezTo>
                    <a:pt x="29396" y="45479"/>
                    <a:pt x="26252" y="35704"/>
                    <a:pt x="26252" y="35704"/>
                  </a:cubicBezTo>
                  <a:lnTo>
                    <a:pt x="25978" y="35704"/>
                  </a:lnTo>
                  <a:cubicBezTo>
                    <a:pt x="25978" y="35704"/>
                    <a:pt x="26525" y="44257"/>
                    <a:pt x="25978" y="51317"/>
                  </a:cubicBezTo>
                  <a:lnTo>
                    <a:pt x="23107" y="93266"/>
                  </a:lnTo>
                  <a:lnTo>
                    <a:pt x="0" y="93266"/>
                  </a:lnTo>
                  <a:lnTo>
                    <a:pt x="7794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4E255D50-F495-2D6A-9B8D-182485A2B80E}"/>
                </a:ext>
              </a:extLst>
            </p:cNvPr>
            <p:cNvSpPr/>
            <p:nvPr/>
          </p:nvSpPr>
          <p:spPr>
            <a:xfrm>
              <a:off x="203444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2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C832D8E4-8397-2955-3C81-01F7DC64E56D}"/>
                </a:ext>
              </a:extLst>
            </p:cNvPr>
            <p:cNvSpPr/>
            <p:nvPr/>
          </p:nvSpPr>
          <p:spPr>
            <a:xfrm>
              <a:off x="2113339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3 w 67680"/>
                <a:gd name="connsiteY8" fmla="*/ 68694 h 68693"/>
                <a:gd name="connsiteX9" fmla="*/ 44983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3" y="68694"/>
                  </a:lnTo>
                  <a:lnTo>
                    <a:pt x="44983" y="29324"/>
                  </a:lnTo>
                  <a:cubicBezTo>
                    <a:pt x="44983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CC55F59A-4C92-4BF2-7D0F-1541D519557B}"/>
                </a:ext>
              </a:extLst>
            </p:cNvPr>
            <p:cNvSpPr/>
            <p:nvPr/>
          </p:nvSpPr>
          <p:spPr>
            <a:xfrm>
              <a:off x="219195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147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147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6A46F8CE-8EDA-F828-5594-5ECC5B0A3C51}"/>
                </a:ext>
              </a:extLst>
            </p:cNvPr>
            <p:cNvSpPr/>
            <p:nvPr/>
          </p:nvSpPr>
          <p:spPr>
            <a:xfrm>
              <a:off x="2280284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7 w 46077"/>
                <a:gd name="connsiteY1" fmla="*/ 1086 h 68150"/>
                <a:gd name="connsiteX2" fmla="*/ 21877 w 46077"/>
                <a:gd name="connsiteY2" fmla="*/ 12490 h 68150"/>
                <a:gd name="connsiteX3" fmla="*/ 21603 w 46077"/>
                <a:gd name="connsiteY3" fmla="*/ 16698 h 68150"/>
                <a:gd name="connsiteX4" fmla="*/ 21877 w 46077"/>
                <a:gd name="connsiteY4" fmla="*/ 16698 h 68150"/>
                <a:gd name="connsiteX5" fmla="*/ 43480 w 46077"/>
                <a:gd name="connsiteY5" fmla="*/ 0 h 68150"/>
                <a:gd name="connsiteX6" fmla="*/ 46078 w 46077"/>
                <a:gd name="connsiteY6" fmla="*/ 271 h 68150"/>
                <a:gd name="connsiteX7" fmla="*/ 46078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7" y="1086"/>
                  </a:lnTo>
                  <a:lnTo>
                    <a:pt x="21877" y="12490"/>
                  </a:lnTo>
                  <a:cubicBezTo>
                    <a:pt x="21877" y="14662"/>
                    <a:pt x="21603" y="16698"/>
                    <a:pt x="21603" y="16698"/>
                  </a:cubicBezTo>
                  <a:lnTo>
                    <a:pt x="21877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8" y="271"/>
                    <a:pt x="46078" y="271"/>
                  </a:cubicBezTo>
                  <a:lnTo>
                    <a:pt x="46078" y="22400"/>
                  </a:lnTo>
                  <a:cubicBezTo>
                    <a:pt x="46078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27190DC7-F713-A3C8-D718-E6BA973F0737}"/>
                </a:ext>
              </a:extLst>
            </p:cNvPr>
            <p:cNvSpPr/>
            <p:nvPr/>
          </p:nvSpPr>
          <p:spPr>
            <a:xfrm>
              <a:off x="2331968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0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0" y="39506"/>
                  </a:lnTo>
                  <a:cubicBezTo>
                    <a:pt x="25021" y="47787"/>
                    <a:pt x="31857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DC881DFD-CDD0-7689-C121-F7A1D00D94C5}"/>
                </a:ext>
              </a:extLst>
            </p:cNvPr>
            <p:cNvSpPr/>
            <p:nvPr/>
          </p:nvSpPr>
          <p:spPr>
            <a:xfrm>
              <a:off x="2405527" y="427775"/>
              <a:ext cx="54828" cy="70458"/>
            </a:xfrm>
            <a:custGeom>
              <a:avLst/>
              <a:gdLst>
                <a:gd name="connsiteX0" fmla="*/ 9708 w 54828"/>
                <a:gd name="connsiteY0" fmla="*/ 45208 h 70458"/>
                <a:gd name="connsiteX1" fmla="*/ 26935 w 54828"/>
                <a:gd name="connsiteY1" fmla="*/ 51996 h 70458"/>
                <a:gd name="connsiteX2" fmla="*/ 33635 w 54828"/>
                <a:gd name="connsiteY2" fmla="*/ 48873 h 70458"/>
                <a:gd name="connsiteX3" fmla="*/ 2051 w 54828"/>
                <a:gd name="connsiteY3" fmla="*/ 20500 h 70458"/>
                <a:gd name="connsiteX4" fmla="*/ 29944 w 54828"/>
                <a:gd name="connsiteY4" fmla="*/ 0 h 70458"/>
                <a:gd name="connsiteX5" fmla="*/ 53734 w 54828"/>
                <a:gd name="connsiteY5" fmla="*/ 7738 h 70458"/>
                <a:gd name="connsiteX6" fmla="*/ 45941 w 54828"/>
                <a:gd name="connsiteY6" fmla="*/ 23758 h 70458"/>
                <a:gd name="connsiteX7" fmla="*/ 29944 w 54828"/>
                <a:gd name="connsiteY7" fmla="*/ 18327 h 70458"/>
                <a:gd name="connsiteX8" fmla="*/ 23244 w 54828"/>
                <a:gd name="connsiteY8" fmla="*/ 21586 h 70458"/>
                <a:gd name="connsiteX9" fmla="*/ 54828 w 54828"/>
                <a:gd name="connsiteY9" fmla="*/ 49145 h 70458"/>
                <a:gd name="connsiteX10" fmla="*/ 27072 w 54828"/>
                <a:gd name="connsiteY10" fmla="*/ 70459 h 70458"/>
                <a:gd name="connsiteX11" fmla="*/ 0 w 54828"/>
                <a:gd name="connsiteY11" fmla="*/ 60548 h 70458"/>
                <a:gd name="connsiteX12" fmla="*/ 9708 w 54828"/>
                <a:gd name="connsiteY12" fmla="*/ 45479 h 7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28" h="70458">
                  <a:moveTo>
                    <a:pt x="9708" y="45208"/>
                  </a:moveTo>
                  <a:cubicBezTo>
                    <a:pt x="9708" y="45208"/>
                    <a:pt x="17228" y="51996"/>
                    <a:pt x="26935" y="51996"/>
                  </a:cubicBezTo>
                  <a:cubicBezTo>
                    <a:pt x="30354" y="51996"/>
                    <a:pt x="33635" y="51045"/>
                    <a:pt x="33635" y="48873"/>
                  </a:cubicBezTo>
                  <a:cubicBezTo>
                    <a:pt x="33635" y="43035"/>
                    <a:pt x="2051" y="42357"/>
                    <a:pt x="2051" y="20500"/>
                  </a:cubicBezTo>
                  <a:cubicBezTo>
                    <a:pt x="2051" y="7874"/>
                    <a:pt x="14220" y="0"/>
                    <a:pt x="29944" y="0"/>
                  </a:cubicBezTo>
                  <a:cubicBezTo>
                    <a:pt x="45667" y="0"/>
                    <a:pt x="53734" y="7738"/>
                    <a:pt x="53734" y="7738"/>
                  </a:cubicBezTo>
                  <a:lnTo>
                    <a:pt x="45941" y="23758"/>
                  </a:lnTo>
                  <a:cubicBezTo>
                    <a:pt x="45941" y="23758"/>
                    <a:pt x="39378" y="18327"/>
                    <a:pt x="29944" y="18327"/>
                  </a:cubicBezTo>
                  <a:cubicBezTo>
                    <a:pt x="26525" y="18327"/>
                    <a:pt x="23244" y="19278"/>
                    <a:pt x="23244" y="21586"/>
                  </a:cubicBezTo>
                  <a:cubicBezTo>
                    <a:pt x="23244" y="26609"/>
                    <a:pt x="54828" y="27423"/>
                    <a:pt x="54828" y="49145"/>
                  </a:cubicBezTo>
                  <a:cubicBezTo>
                    <a:pt x="54828" y="60684"/>
                    <a:pt x="44574" y="70459"/>
                    <a:pt x="27072" y="70459"/>
                  </a:cubicBezTo>
                  <a:cubicBezTo>
                    <a:pt x="9571" y="70459"/>
                    <a:pt x="0" y="60548"/>
                    <a:pt x="0" y="60548"/>
                  </a:cubicBezTo>
                  <a:lnTo>
                    <a:pt x="9708" y="4547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6DCD4B33-8CB3-1411-5F46-C12F17502D62}"/>
                </a:ext>
              </a:extLst>
            </p:cNvPr>
            <p:cNvSpPr/>
            <p:nvPr/>
          </p:nvSpPr>
          <p:spPr>
            <a:xfrm>
              <a:off x="2500006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3AD94587-0317-B98C-CDB8-2FEC0636CEA2}"/>
                </a:ext>
              </a:extLst>
            </p:cNvPr>
            <p:cNvSpPr/>
            <p:nvPr/>
          </p:nvSpPr>
          <p:spPr>
            <a:xfrm>
              <a:off x="2579993" y="401709"/>
              <a:ext cx="70551" cy="96252"/>
            </a:xfrm>
            <a:custGeom>
              <a:avLst/>
              <a:gdLst>
                <a:gd name="connsiteX0" fmla="*/ 0 w 70551"/>
                <a:gd name="connsiteY0" fmla="*/ 47923 h 96252"/>
                <a:gd name="connsiteX1" fmla="*/ 35276 w 70551"/>
                <a:gd name="connsiteY1" fmla="*/ 0 h 96252"/>
                <a:gd name="connsiteX2" fmla="*/ 70552 w 70551"/>
                <a:gd name="connsiteY2" fmla="*/ 47923 h 96252"/>
                <a:gd name="connsiteX3" fmla="*/ 35276 w 70551"/>
                <a:gd name="connsiteY3" fmla="*/ 96253 h 96252"/>
                <a:gd name="connsiteX4" fmla="*/ 0 w 70551"/>
                <a:gd name="connsiteY4" fmla="*/ 47923 h 96252"/>
                <a:gd name="connsiteX5" fmla="*/ 47034 w 70551"/>
                <a:gd name="connsiteY5" fmla="*/ 47923 h 96252"/>
                <a:gd name="connsiteX6" fmla="*/ 35413 w 70551"/>
                <a:gd name="connsiteY6" fmla="*/ 20771 h 96252"/>
                <a:gd name="connsiteX7" fmla="*/ 23791 w 70551"/>
                <a:gd name="connsiteY7" fmla="*/ 47923 h 96252"/>
                <a:gd name="connsiteX8" fmla="*/ 35413 w 70551"/>
                <a:gd name="connsiteY8" fmla="*/ 75482 h 96252"/>
                <a:gd name="connsiteX9" fmla="*/ 47034 w 70551"/>
                <a:gd name="connsiteY9" fmla="*/ 47923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51" h="96252">
                  <a:moveTo>
                    <a:pt x="0" y="47923"/>
                  </a:moveTo>
                  <a:cubicBezTo>
                    <a:pt x="0" y="21178"/>
                    <a:pt x="8614" y="0"/>
                    <a:pt x="35276" y="0"/>
                  </a:cubicBezTo>
                  <a:cubicBezTo>
                    <a:pt x="61938" y="0"/>
                    <a:pt x="70552" y="21314"/>
                    <a:pt x="70552" y="47923"/>
                  </a:cubicBezTo>
                  <a:cubicBezTo>
                    <a:pt x="70552" y="74531"/>
                    <a:pt x="61938" y="96253"/>
                    <a:pt x="35276" y="96253"/>
                  </a:cubicBezTo>
                  <a:cubicBezTo>
                    <a:pt x="8614" y="96253"/>
                    <a:pt x="0" y="74667"/>
                    <a:pt x="0" y="47923"/>
                  </a:cubicBezTo>
                  <a:close/>
                  <a:moveTo>
                    <a:pt x="47034" y="47923"/>
                  </a:moveTo>
                  <a:cubicBezTo>
                    <a:pt x="47034" y="32854"/>
                    <a:pt x="44437" y="20771"/>
                    <a:pt x="35413" y="20771"/>
                  </a:cubicBezTo>
                  <a:cubicBezTo>
                    <a:pt x="26388" y="20771"/>
                    <a:pt x="23791" y="32718"/>
                    <a:pt x="23791" y="47923"/>
                  </a:cubicBezTo>
                  <a:cubicBezTo>
                    <a:pt x="23791" y="63128"/>
                    <a:pt x="26388" y="75482"/>
                    <a:pt x="35413" y="75482"/>
                  </a:cubicBezTo>
                  <a:cubicBezTo>
                    <a:pt x="44437" y="75482"/>
                    <a:pt x="47034" y="63263"/>
                    <a:pt x="47034" y="47923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EE36AF02-76B6-8FBA-3738-FB8D16BE7CDC}"/>
                </a:ext>
              </a:extLst>
            </p:cNvPr>
            <p:cNvSpPr/>
            <p:nvPr/>
          </p:nvSpPr>
          <p:spPr>
            <a:xfrm>
              <a:off x="2663123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id="{1FF8E2AC-B70D-4A25-7437-2EFA57C7EA40}"/>
                </a:ext>
              </a:extLst>
            </p:cNvPr>
            <p:cNvSpPr/>
            <p:nvPr/>
          </p:nvSpPr>
          <p:spPr>
            <a:xfrm>
              <a:off x="2740101" y="403067"/>
              <a:ext cx="66860" cy="94759"/>
            </a:xfrm>
            <a:custGeom>
              <a:avLst/>
              <a:gdLst>
                <a:gd name="connsiteX0" fmla="*/ 11075 w 66860"/>
                <a:gd name="connsiteY0" fmla="*/ 65028 h 94759"/>
                <a:gd name="connsiteX1" fmla="*/ 30354 w 66860"/>
                <a:gd name="connsiteY1" fmla="*/ 73310 h 94759"/>
                <a:gd name="connsiteX2" fmla="*/ 43753 w 66860"/>
                <a:gd name="connsiteY2" fmla="*/ 64078 h 94759"/>
                <a:gd name="connsiteX3" fmla="*/ 26252 w 66860"/>
                <a:gd name="connsiteY3" fmla="*/ 53760 h 94759"/>
                <a:gd name="connsiteX4" fmla="*/ 19689 w 66860"/>
                <a:gd name="connsiteY4" fmla="*/ 53760 h 94759"/>
                <a:gd name="connsiteX5" fmla="*/ 14767 w 66860"/>
                <a:gd name="connsiteY5" fmla="*/ 42628 h 94759"/>
                <a:gd name="connsiteX6" fmla="*/ 27072 w 66860"/>
                <a:gd name="connsiteY6" fmla="*/ 27830 h 94759"/>
                <a:gd name="connsiteX7" fmla="*/ 35276 w 66860"/>
                <a:gd name="connsiteY7" fmla="*/ 19142 h 94759"/>
                <a:gd name="connsiteX8" fmla="*/ 35276 w 66860"/>
                <a:gd name="connsiteY8" fmla="*/ 18870 h 94759"/>
                <a:gd name="connsiteX9" fmla="*/ 26389 w 66860"/>
                <a:gd name="connsiteY9" fmla="*/ 19549 h 94759"/>
                <a:gd name="connsiteX10" fmla="*/ 3965 w 66860"/>
                <a:gd name="connsiteY10" fmla="*/ 19549 h 94759"/>
                <a:gd name="connsiteX11" fmla="*/ 3965 w 66860"/>
                <a:gd name="connsiteY11" fmla="*/ 0 h 94759"/>
                <a:gd name="connsiteX12" fmla="*/ 63168 w 66860"/>
                <a:gd name="connsiteY12" fmla="*/ 0 h 94759"/>
                <a:gd name="connsiteX13" fmla="*/ 63168 w 66860"/>
                <a:gd name="connsiteY13" fmla="*/ 14255 h 94759"/>
                <a:gd name="connsiteX14" fmla="*/ 44163 w 66860"/>
                <a:gd name="connsiteY14" fmla="*/ 35976 h 94759"/>
                <a:gd name="connsiteX15" fmla="*/ 66860 w 66860"/>
                <a:gd name="connsiteY15" fmla="*/ 62992 h 94759"/>
                <a:gd name="connsiteX16" fmla="*/ 31994 w 66860"/>
                <a:gd name="connsiteY16" fmla="*/ 94759 h 94759"/>
                <a:gd name="connsiteX17" fmla="*/ 0 w 66860"/>
                <a:gd name="connsiteY17" fmla="*/ 82541 h 94759"/>
                <a:gd name="connsiteX18" fmla="*/ 11075 w 66860"/>
                <a:gd name="connsiteY18" fmla="*/ 6489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860" h="94759">
                  <a:moveTo>
                    <a:pt x="11075" y="65028"/>
                  </a:moveTo>
                  <a:cubicBezTo>
                    <a:pt x="11075" y="65028"/>
                    <a:pt x="19415" y="73310"/>
                    <a:pt x="30354" y="73310"/>
                  </a:cubicBezTo>
                  <a:cubicBezTo>
                    <a:pt x="38831" y="73310"/>
                    <a:pt x="43753" y="69101"/>
                    <a:pt x="43753" y="64078"/>
                  </a:cubicBezTo>
                  <a:cubicBezTo>
                    <a:pt x="43753" y="56747"/>
                    <a:pt x="36370" y="53760"/>
                    <a:pt x="26252" y="53760"/>
                  </a:cubicBezTo>
                  <a:lnTo>
                    <a:pt x="19689" y="53760"/>
                  </a:lnTo>
                  <a:lnTo>
                    <a:pt x="14767" y="42628"/>
                  </a:lnTo>
                  <a:lnTo>
                    <a:pt x="27072" y="27830"/>
                  </a:lnTo>
                  <a:cubicBezTo>
                    <a:pt x="31584" y="22536"/>
                    <a:pt x="35276" y="19142"/>
                    <a:pt x="35276" y="19142"/>
                  </a:cubicBezTo>
                  <a:lnTo>
                    <a:pt x="35276" y="18870"/>
                  </a:lnTo>
                  <a:cubicBezTo>
                    <a:pt x="35276" y="18870"/>
                    <a:pt x="32268" y="19549"/>
                    <a:pt x="26389" y="19549"/>
                  </a:cubicBezTo>
                  <a:lnTo>
                    <a:pt x="3965" y="19549"/>
                  </a:lnTo>
                  <a:lnTo>
                    <a:pt x="3965" y="0"/>
                  </a:lnTo>
                  <a:lnTo>
                    <a:pt x="63168" y="0"/>
                  </a:lnTo>
                  <a:lnTo>
                    <a:pt x="63168" y="14255"/>
                  </a:lnTo>
                  <a:lnTo>
                    <a:pt x="44163" y="35976"/>
                  </a:lnTo>
                  <a:cubicBezTo>
                    <a:pt x="58109" y="38963"/>
                    <a:pt x="66860" y="49959"/>
                    <a:pt x="66860" y="62992"/>
                  </a:cubicBezTo>
                  <a:cubicBezTo>
                    <a:pt x="66860" y="78876"/>
                    <a:pt x="55512" y="94759"/>
                    <a:pt x="31994" y="94759"/>
                  </a:cubicBezTo>
                  <a:cubicBezTo>
                    <a:pt x="10938" y="94759"/>
                    <a:pt x="0" y="82541"/>
                    <a:pt x="0" y="82541"/>
                  </a:cubicBezTo>
                  <a:lnTo>
                    <a:pt x="11075" y="64893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19928104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/>
          <p:cNvSpPr>
            <a:spLocks noGrp="1"/>
          </p:cNvSpPr>
          <p:nvPr>
            <p:ph type="title" idx="4294967295"/>
          </p:nvPr>
        </p:nvSpPr>
        <p:spPr>
          <a:xfrm>
            <a:off x="357281" y="532824"/>
            <a:ext cx="7406879" cy="5810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CL" sz="21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Ejes de trabajo 2023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E4B0536-CF2E-2065-8992-3625E97E50CE}"/>
              </a:ext>
            </a:extLst>
          </p:cNvPr>
          <p:cNvSpPr txBox="1"/>
          <p:nvPr/>
        </p:nvSpPr>
        <p:spPr>
          <a:xfrm>
            <a:off x="1019411" y="3209218"/>
            <a:ext cx="160560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" sz="135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Regularización migratoria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2ADDE5C-1BE8-6A2C-6A31-DF67C85EC632}"/>
              </a:ext>
            </a:extLst>
          </p:cNvPr>
          <p:cNvSpPr txBox="1"/>
          <p:nvPr/>
        </p:nvSpPr>
        <p:spPr>
          <a:xfrm>
            <a:off x="2755247" y="3209218"/>
            <a:ext cx="1829572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" sz="135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Estructura funcional </a:t>
            </a:r>
          </a:p>
          <a:p>
            <a:pPr lvl="0" algn="ctr"/>
            <a:r>
              <a:rPr lang="es-ES" sz="135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(gestión de casos)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1F9CED8-9872-6A92-A091-CB1E6E0E6ADD}"/>
              </a:ext>
            </a:extLst>
          </p:cNvPr>
          <p:cNvSpPr txBox="1"/>
          <p:nvPr/>
        </p:nvSpPr>
        <p:spPr>
          <a:xfrm>
            <a:off x="4771663" y="3209217"/>
            <a:ext cx="1522197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" sz="135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Intervención con enfoque Intercultural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7374324-BC41-5CB8-6EA1-712FD56D9288}"/>
              </a:ext>
            </a:extLst>
          </p:cNvPr>
          <p:cNvSpPr txBox="1"/>
          <p:nvPr/>
        </p:nvSpPr>
        <p:spPr>
          <a:xfrm>
            <a:off x="6712398" y="3209217"/>
            <a:ext cx="124417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" sz="135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Fortalecer funcionamiento en Red</a:t>
            </a:r>
          </a:p>
        </p:txBody>
      </p:sp>
      <p:sp>
        <p:nvSpPr>
          <p:cNvPr id="13" name="Flecha izquierda y derecha 12">
            <a:extLst>
              <a:ext uri="{FF2B5EF4-FFF2-40B4-BE49-F238E27FC236}">
                <a16:creationId xmlns:a16="http://schemas.microsoft.com/office/drawing/2014/main" id="{B24AA948-2B40-F8C3-CE78-496AE0A7986E}"/>
              </a:ext>
            </a:extLst>
          </p:cNvPr>
          <p:cNvSpPr/>
          <p:nvPr/>
        </p:nvSpPr>
        <p:spPr>
          <a:xfrm>
            <a:off x="216232" y="2131037"/>
            <a:ext cx="8711537" cy="581025"/>
          </a:xfrm>
          <a:prstGeom prst="leftRightArrow">
            <a:avLst>
              <a:gd name="adj1" fmla="val 60854"/>
              <a:gd name="adj2" fmla="val 50000"/>
            </a:avLst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4BCE7F1-E186-3E3A-A15E-234DF45948C1}"/>
              </a:ext>
            </a:extLst>
          </p:cNvPr>
          <p:cNvGrpSpPr/>
          <p:nvPr/>
        </p:nvGrpSpPr>
        <p:grpSpPr>
          <a:xfrm>
            <a:off x="468313" y="244403"/>
            <a:ext cx="2224705" cy="96660"/>
            <a:chOff x="582256" y="401573"/>
            <a:chExt cx="2224705" cy="96660"/>
          </a:xfrm>
        </p:grpSpPr>
        <p:sp>
          <p:nvSpPr>
            <p:cNvPr id="4" name="Forma libre 3">
              <a:extLst>
                <a:ext uri="{FF2B5EF4-FFF2-40B4-BE49-F238E27FC236}">
                  <a16:creationId xmlns:a16="http://schemas.microsoft.com/office/drawing/2014/main" id="{809FB865-AE8F-00D3-8A12-3864B45C88F8}"/>
                </a:ext>
              </a:extLst>
            </p:cNvPr>
            <p:cNvSpPr/>
            <p:nvPr/>
          </p:nvSpPr>
          <p:spPr>
            <a:xfrm>
              <a:off x="582256" y="401573"/>
              <a:ext cx="67407" cy="96252"/>
            </a:xfrm>
            <a:custGeom>
              <a:avLst/>
              <a:gdLst>
                <a:gd name="connsiteX0" fmla="*/ 12169 w 67407"/>
                <a:gd name="connsiteY0" fmla="*/ 65707 h 96252"/>
                <a:gd name="connsiteX1" fmla="*/ 34592 w 67407"/>
                <a:gd name="connsiteY1" fmla="*/ 75346 h 96252"/>
                <a:gd name="connsiteX2" fmla="*/ 44437 w 67407"/>
                <a:gd name="connsiteY2" fmla="*/ 67879 h 96252"/>
                <a:gd name="connsiteX3" fmla="*/ 2188 w 67407"/>
                <a:gd name="connsiteY3" fmla="*/ 28509 h 96252"/>
                <a:gd name="connsiteX4" fmla="*/ 35413 w 67407"/>
                <a:gd name="connsiteY4" fmla="*/ 0 h 96252"/>
                <a:gd name="connsiteX5" fmla="*/ 65630 w 67407"/>
                <a:gd name="connsiteY5" fmla="*/ 10589 h 96252"/>
                <a:gd name="connsiteX6" fmla="*/ 55922 w 67407"/>
                <a:gd name="connsiteY6" fmla="*/ 29188 h 96252"/>
                <a:gd name="connsiteX7" fmla="*/ 35139 w 67407"/>
                <a:gd name="connsiteY7" fmla="*/ 20907 h 96252"/>
                <a:gd name="connsiteX8" fmla="*/ 25158 w 67407"/>
                <a:gd name="connsiteY8" fmla="*/ 28238 h 96252"/>
                <a:gd name="connsiteX9" fmla="*/ 67407 w 67407"/>
                <a:gd name="connsiteY9" fmla="*/ 67336 h 96252"/>
                <a:gd name="connsiteX10" fmla="*/ 34319 w 67407"/>
                <a:gd name="connsiteY10" fmla="*/ 96253 h 96252"/>
                <a:gd name="connsiteX11" fmla="*/ 0 w 67407"/>
                <a:gd name="connsiteY11" fmla="*/ 82948 h 96252"/>
                <a:gd name="connsiteX12" fmla="*/ 12032 w 67407"/>
                <a:gd name="connsiteY12" fmla="*/ 65571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07" h="96252">
                  <a:moveTo>
                    <a:pt x="12169" y="65707"/>
                  </a:moveTo>
                  <a:cubicBezTo>
                    <a:pt x="12169" y="65707"/>
                    <a:pt x="22834" y="75346"/>
                    <a:pt x="34592" y="75346"/>
                  </a:cubicBezTo>
                  <a:cubicBezTo>
                    <a:pt x="39378" y="75346"/>
                    <a:pt x="44437" y="73581"/>
                    <a:pt x="44437" y="67879"/>
                  </a:cubicBezTo>
                  <a:cubicBezTo>
                    <a:pt x="44437" y="56747"/>
                    <a:pt x="2188" y="57154"/>
                    <a:pt x="2188" y="28509"/>
                  </a:cubicBezTo>
                  <a:cubicBezTo>
                    <a:pt x="2188" y="11268"/>
                    <a:pt x="16818" y="0"/>
                    <a:pt x="35413" y="0"/>
                  </a:cubicBezTo>
                  <a:cubicBezTo>
                    <a:pt x="55648" y="0"/>
                    <a:pt x="65630" y="10589"/>
                    <a:pt x="65630" y="10589"/>
                  </a:cubicBezTo>
                  <a:lnTo>
                    <a:pt x="55922" y="29188"/>
                  </a:lnTo>
                  <a:cubicBezTo>
                    <a:pt x="55922" y="29188"/>
                    <a:pt x="46488" y="20907"/>
                    <a:pt x="35139" y="20907"/>
                  </a:cubicBezTo>
                  <a:cubicBezTo>
                    <a:pt x="30354" y="20907"/>
                    <a:pt x="25158" y="22943"/>
                    <a:pt x="25158" y="28238"/>
                  </a:cubicBezTo>
                  <a:cubicBezTo>
                    <a:pt x="25158" y="39913"/>
                    <a:pt x="67407" y="37877"/>
                    <a:pt x="67407" y="67336"/>
                  </a:cubicBezTo>
                  <a:cubicBezTo>
                    <a:pt x="67407" y="82813"/>
                    <a:pt x="55512" y="96253"/>
                    <a:pt x="34319" y="96253"/>
                  </a:cubicBezTo>
                  <a:cubicBezTo>
                    <a:pt x="13126" y="96253"/>
                    <a:pt x="0" y="82948"/>
                    <a:pt x="0" y="82948"/>
                  </a:cubicBezTo>
                  <a:lnTo>
                    <a:pt x="12032" y="65571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C3CBBA43-3101-EE56-73C7-F15A13AE4355}"/>
                </a:ext>
              </a:extLst>
            </p:cNvPr>
            <p:cNvSpPr/>
            <p:nvPr/>
          </p:nvSpPr>
          <p:spPr>
            <a:xfrm>
              <a:off x="65786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189198D2-2538-C81A-1D1A-A347361A0DEB}"/>
                </a:ext>
              </a:extLst>
            </p:cNvPr>
            <p:cNvSpPr/>
            <p:nvPr/>
          </p:nvSpPr>
          <p:spPr>
            <a:xfrm>
              <a:off x="736623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6 w 46077"/>
                <a:gd name="connsiteY1" fmla="*/ 1086 h 68150"/>
                <a:gd name="connsiteX2" fmla="*/ 21876 w 46077"/>
                <a:gd name="connsiteY2" fmla="*/ 12490 h 68150"/>
                <a:gd name="connsiteX3" fmla="*/ 21603 w 46077"/>
                <a:gd name="connsiteY3" fmla="*/ 16698 h 68150"/>
                <a:gd name="connsiteX4" fmla="*/ 21876 w 46077"/>
                <a:gd name="connsiteY4" fmla="*/ 16698 h 68150"/>
                <a:gd name="connsiteX5" fmla="*/ 43480 w 46077"/>
                <a:gd name="connsiteY5" fmla="*/ 0 h 68150"/>
                <a:gd name="connsiteX6" fmla="*/ 46077 w 46077"/>
                <a:gd name="connsiteY6" fmla="*/ 271 h 68150"/>
                <a:gd name="connsiteX7" fmla="*/ 46077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6" y="1086"/>
                  </a:lnTo>
                  <a:lnTo>
                    <a:pt x="21876" y="12490"/>
                  </a:lnTo>
                  <a:cubicBezTo>
                    <a:pt x="21876" y="14662"/>
                    <a:pt x="21603" y="16698"/>
                    <a:pt x="21603" y="16698"/>
                  </a:cubicBezTo>
                  <a:lnTo>
                    <a:pt x="21876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7" y="271"/>
                    <a:pt x="46077" y="271"/>
                  </a:cubicBezTo>
                  <a:lnTo>
                    <a:pt x="46077" y="22400"/>
                  </a:lnTo>
                  <a:cubicBezTo>
                    <a:pt x="46077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1D41AB42-BA36-855D-A81B-03BC3084E182}"/>
                </a:ext>
              </a:extLst>
            </p:cNvPr>
            <p:cNvSpPr/>
            <p:nvPr/>
          </p:nvSpPr>
          <p:spPr>
            <a:xfrm>
              <a:off x="785708" y="429268"/>
              <a:ext cx="74106" cy="67200"/>
            </a:xfrm>
            <a:custGeom>
              <a:avLst/>
              <a:gdLst>
                <a:gd name="connsiteX0" fmla="*/ 0 w 74106"/>
                <a:gd name="connsiteY0" fmla="*/ 0 h 67200"/>
                <a:gd name="connsiteX1" fmla="*/ 23927 w 74106"/>
                <a:gd name="connsiteY1" fmla="*/ 0 h 67200"/>
                <a:gd name="connsiteX2" fmla="*/ 34455 w 74106"/>
                <a:gd name="connsiteY2" fmla="*/ 35704 h 67200"/>
                <a:gd name="connsiteX3" fmla="*/ 36917 w 74106"/>
                <a:gd name="connsiteY3" fmla="*/ 47244 h 67200"/>
                <a:gd name="connsiteX4" fmla="*/ 37190 w 74106"/>
                <a:gd name="connsiteY4" fmla="*/ 47244 h 67200"/>
                <a:gd name="connsiteX5" fmla="*/ 39651 w 74106"/>
                <a:gd name="connsiteY5" fmla="*/ 35704 h 67200"/>
                <a:gd name="connsiteX6" fmla="*/ 50043 w 74106"/>
                <a:gd name="connsiteY6" fmla="*/ 0 h 67200"/>
                <a:gd name="connsiteX7" fmla="*/ 74107 w 74106"/>
                <a:gd name="connsiteY7" fmla="*/ 0 h 67200"/>
                <a:gd name="connsiteX8" fmla="*/ 51136 w 74106"/>
                <a:gd name="connsiteY8" fmla="*/ 67200 h 67200"/>
                <a:gd name="connsiteX9" fmla="*/ 23381 w 74106"/>
                <a:gd name="connsiteY9" fmla="*/ 67200 h 67200"/>
                <a:gd name="connsiteX10" fmla="*/ 0 w 74106"/>
                <a:gd name="connsiteY10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06" h="67200">
                  <a:moveTo>
                    <a:pt x="0" y="0"/>
                  </a:moveTo>
                  <a:lnTo>
                    <a:pt x="23927" y="0"/>
                  </a:lnTo>
                  <a:lnTo>
                    <a:pt x="34455" y="35704"/>
                  </a:lnTo>
                  <a:cubicBezTo>
                    <a:pt x="35823" y="40049"/>
                    <a:pt x="36917" y="47244"/>
                    <a:pt x="36917" y="47244"/>
                  </a:cubicBezTo>
                  <a:lnTo>
                    <a:pt x="37190" y="47244"/>
                  </a:lnTo>
                  <a:cubicBezTo>
                    <a:pt x="37190" y="47244"/>
                    <a:pt x="38421" y="40049"/>
                    <a:pt x="39651" y="35704"/>
                  </a:cubicBezTo>
                  <a:lnTo>
                    <a:pt x="50043" y="0"/>
                  </a:lnTo>
                  <a:lnTo>
                    <a:pt x="74107" y="0"/>
                  </a:lnTo>
                  <a:lnTo>
                    <a:pt x="51136" y="67200"/>
                  </a:lnTo>
                  <a:lnTo>
                    <a:pt x="23381" y="67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8F16E9CB-9FE5-74AA-29AC-5CA608B69EBB}"/>
                </a:ext>
              </a:extLst>
            </p:cNvPr>
            <p:cNvSpPr/>
            <p:nvPr/>
          </p:nvSpPr>
          <p:spPr>
            <a:xfrm>
              <a:off x="868292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B965E39F-EF1D-1790-C9E1-3C9CF063D6C3}"/>
                </a:ext>
              </a:extLst>
            </p:cNvPr>
            <p:cNvSpPr/>
            <p:nvPr/>
          </p:nvSpPr>
          <p:spPr>
            <a:xfrm>
              <a:off x="90288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6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45CC92DB-F654-AFDB-F9FF-31A6D1B0B01E}"/>
                </a:ext>
              </a:extLst>
            </p:cNvPr>
            <p:cNvSpPr/>
            <p:nvPr/>
          </p:nvSpPr>
          <p:spPr>
            <a:xfrm>
              <a:off x="98013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1A4A2290-734C-E565-DC70-F7FCCCE269D1}"/>
                </a:ext>
              </a:extLst>
            </p:cNvPr>
            <p:cNvSpPr/>
            <p:nvPr/>
          </p:nvSpPr>
          <p:spPr>
            <a:xfrm>
              <a:off x="101472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3C46785E-8CE6-146D-74B9-D1DDB2947EC4}"/>
                </a:ext>
              </a:extLst>
            </p:cNvPr>
            <p:cNvSpPr/>
            <p:nvPr/>
          </p:nvSpPr>
          <p:spPr>
            <a:xfrm>
              <a:off x="1135869" y="403202"/>
              <a:ext cx="79302" cy="93266"/>
            </a:xfrm>
            <a:custGeom>
              <a:avLst/>
              <a:gdLst>
                <a:gd name="connsiteX0" fmla="*/ 0 w 79302"/>
                <a:gd name="connsiteY0" fmla="*/ 0 h 93266"/>
                <a:gd name="connsiteX1" fmla="*/ 23244 w 79302"/>
                <a:gd name="connsiteY1" fmla="*/ 0 h 93266"/>
                <a:gd name="connsiteX2" fmla="*/ 49222 w 79302"/>
                <a:gd name="connsiteY2" fmla="*/ 43578 h 93266"/>
                <a:gd name="connsiteX3" fmla="*/ 57152 w 79302"/>
                <a:gd name="connsiteY3" fmla="*/ 59462 h 93266"/>
                <a:gd name="connsiteX4" fmla="*/ 57426 w 79302"/>
                <a:gd name="connsiteY4" fmla="*/ 59462 h 93266"/>
                <a:gd name="connsiteX5" fmla="*/ 56332 w 79302"/>
                <a:gd name="connsiteY5" fmla="*/ 43578 h 93266"/>
                <a:gd name="connsiteX6" fmla="*/ 56332 w 79302"/>
                <a:gd name="connsiteY6" fmla="*/ 0 h 93266"/>
                <a:gd name="connsiteX7" fmla="*/ 79302 w 79302"/>
                <a:gd name="connsiteY7" fmla="*/ 0 h 93266"/>
                <a:gd name="connsiteX8" fmla="*/ 79302 w 79302"/>
                <a:gd name="connsiteY8" fmla="*/ 93266 h 93266"/>
                <a:gd name="connsiteX9" fmla="*/ 56195 w 79302"/>
                <a:gd name="connsiteY9" fmla="*/ 93266 h 93266"/>
                <a:gd name="connsiteX10" fmla="*/ 30080 w 79302"/>
                <a:gd name="connsiteY10" fmla="*/ 49823 h 93266"/>
                <a:gd name="connsiteX11" fmla="*/ 22150 w 79302"/>
                <a:gd name="connsiteY11" fmla="*/ 33940 h 93266"/>
                <a:gd name="connsiteX12" fmla="*/ 21877 w 79302"/>
                <a:gd name="connsiteY12" fmla="*/ 33940 h 93266"/>
                <a:gd name="connsiteX13" fmla="*/ 22970 w 79302"/>
                <a:gd name="connsiteY13" fmla="*/ 49823 h 93266"/>
                <a:gd name="connsiteX14" fmla="*/ 22970 w 79302"/>
                <a:gd name="connsiteY14" fmla="*/ 93266 h 93266"/>
                <a:gd name="connsiteX15" fmla="*/ 0 w 79302"/>
                <a:gd name="connsiteY15" fmla="*/ 93266 h 93266"/>
                <a:gd name="connsiteX16" fmla="*/ 0 w 79302"/>
                <a:gd name="connsiteY16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302" h="93266">
                  <a:moveTo>
                    <a:pt x="0" y="0"/>
                  </a:moveTo>
                  <a:lnTo>
                    <a:pt x="23244" y="0"/>
                  </a:lnTo>
                  <a:lnTo>
                    <a:pt x="49222" y="43578"/>
                  </a:lnTo>
                  <a:cubicBezTo>
                    <a:pt x="52914" y="49688"/>
                    <a:pt x="57152" y="59462"/>
                    <a:pt x="57152" y="59462"/>
                  </a:cubicBezTo>
                  <a:lnTo>
                    <a:pt x="57426" y="59462"/>
                  </a:lnTo>
                  <a:cubicBezTo>
                    <a:pt x="57426" y="59462"/>
                    <a:pt x="56332" y="49416"/>
                    <a:pt x="56332" y="43578"/>
                  </a:cubicBezTo>
                  <a:lnTo>
                    <a:pt x="56332" y="0"/>
                  </a:lnTo>
                  <a:lnTo>
                    <a:pt x="79302" y="0"/>
                  </a:lnTo>
                  <a:lnTo>
                    <a:pt x="79302" y="93266"/>
                  </a:lnTo>
                  <a:lnTo>
                    <a:pt x="56195" y="93266"/>
                  </a:lnTo>
                  <a:lnTo>
                    <a:pt x="30080" y="49823"/>
                  </a:lnTo>
                  <a:cubicBezTo>
                    <a:pt x="26389" y="43714"/>
                    <a:pt x="22150" y="33940"/>
                    <a:pt x="22150" y="33940"/>
                  </a:cubicBezTo>
                  <a:lnTo>
                    <a:pt x="21877" y="33940"/>
                  </a:lnTo>
                  <a:cubicBezTo>
                    <a:pt x="21877" y="33940"/>
                    <a:pt x="22970" y="43986"/>
                    <a:pt x="22970" y="49823"/>
                  </a:cubicBezTo>
                  <a:lnTo>
                    <a:pt x="22970" y="93266"/>
                  </a:lnTo>
                  <a:lnTo>
                    <a:pt x="0" y="93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4007B2C0-D8B2-4DDF-9885-998CBDCF3BDC}"/>
                </a:ext>
              </a:extLst>
            </p:cNvPr>
            <p:cNvSpPr/>
            <p:nvPr/>
          </p:nvSpPr>
          <p:spPr>
            <a:xfrm>
              <a:off x="1229391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ED2B1859-219D-5360-3CA3-370DB6862493}"/>
                </a:ext>
              </a:extLst>
            </p:cNvPr>
            <p:cNvSpPr/>
            <p:nvPr/>
          </p:nvSpPr>
          <p:spPr>
            <a:xfrm>
              <a:off x="130322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5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314A3AE1-DEA5-5495-02C5-559DDD0BFE21}"/>
                </a:ext>
              </a:extLst>
            </p:cNvPr>
            <p:cNvSpPr/>
            <p:nvPr/>
          </p:nvSpPr>
          <p:spPr>
            <a:xfrm>
              <a:off x="138047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2E78D71E-1111-A512-EF1C-89FC0BD45DDE}"/>
                </a:ext>
              </a:extLst>
            </p:cNvPr>
            <p:cNvSpPr/>
            <p:nvPr/>
          </p:nvSpPr>
          <p:spPr>
            <a:xfrm>
              <a:off x="1415205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3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3" y="18735"/>
                    <a:pt x="22834" y="25115"/>
                    <a:pt x="22834" y="35297"/>
                  </a:cubicBezTo>
                  <a:cubicBezTo>
                    <a:pt x="22834" y="45479"/>
                    <a:pt x="29943" y="51452"/>
                    <a:pt x="38147" y="5145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E1B372E7-C3C9-4BDF-FAE4-5BB2E2A4F266}"/>
                </a:ext>
              </a:extLst>
            </p:cNvPr>
            <p:cNvSpPr/>
            <p:nvPr/>
          </p:nvSpPr>
          <p:spPr>
            <a:xfrm>
              <a:off x="1503531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4 w 67680"/>
                <a:gd name="connsiteY8" fmla="*/ 68694 h 68693"/>
                <a:gd name="connsiteX9" fmla="*/ 44984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4" y="68694"/>
                  </a:lnTo>
                  <a:lnTo>
                    <a:pt x="44984" y="29324"/>
                  </a:lnTo>
                  <a:cubicBezTo>
                    <a:pt x="44984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ED87623F-3943-E41B-439D-9E29182684B8}"/>
                </a:ext>
              </a:extLst>
            </p:cNvPr>
            <p:cNvSpPr/>
            <p:nvPr/>
          </p:nvSpPr>
          <p:spPr>
            <a:xfrm>
              <a:off x="1581876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E1340D8E-8200-B129-3A7F-9DFAA21AA6CB}"/>
                </a:ext>
              </a:extLst>
            </p:cNvPr>
            <p:cNvSpPr/>
            <p:nvPr/>
          </p:nvSpPr>
          <p:spPr>
            <a:xfrm>
              <a:off x="1659675" y="403202"/>
              <a:ext cx="31720" cy="93944"/>
            </a:xfrm>
            <a:custGeom>
              <a:avLst/>
              <a:gdLst>
                <a:gd name="connsiteX0" fmla="*/ 0 w 31720"/>
                <a:gd name="connsiteY0" fmla="*/ 0 h 93944"/>
                <a:gd name="connsiteX1" fmla="*/ 22697 w 31720"/>
                <a:gd name="connsiteY1" fmla="*/ 0 h 93944"/>
                <a:gd name="connsiteX2" fmla="*/ 22697 w 31720"/>
                <a:gd name="connsiteY2" fmla="*/ 65436 h 93944"/>
                <a:gd name="connsiteX3" fmla="*/ 28986 w 31720"/>
                <a:gd name="connsiteY3" fmla="*/ 73988 h 93944"/>
                <a:gd name="connsiteX4" fmla="*/ 31721 w 31720"/>
                <a:gd name="connsiteY4" fmla="*/ 73988 h 93944"/>
                <a:gd name="connsiteX5" fmla="*/ 31721 w 31720"/>
                <a:gd name="connsiteY5" fmla="*/ 93538 h 93944"/>
                <a:gd name="connsiteX6" fmla="*/ 24885 w 31720"/>
                <a:gd name="connsiteY6" fmla="*/ 93945 h 93944"/>
                <a:gd name="connsiteX7" fmla="*/ 0 w 31720"/>
                <a:gd name="connsiteY7" fmla="*/ 68558 h 93944"/>
                <a:gd name="connsiteX8" fmla="*/ 0 w 31720"/>
                <a:gd name="connsiteY8" fmla="*/ 136 h 9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20" h="93944">
                  <a:moveTo>
                    <a:pt x="0" y="0"/>
                  </a:moveTo>
                  <a:lnTo>
                    <a:pt x="22697" y="0"/>
                  </a:lnTo>
                  <a:lnTo>
                    <a:pt x="22697" y="65436"/>
                  </a:lnTo>
                  <a:cubicBezTo>
                    <a:pt x="22697" y="71816"/>
                    <a:pt x="23927" y="73988"/>
                    <a:pt x="28986" y="73988"/>
                  </a:cubicBezTo>
                  <a:cubicBezTo>
                    <a:pt x="30490" y="73988"/>
                    <a:pt x="31721" y="73988"/>
                    <a:pt x="31721" y="73988"/>
                  </a:cubicBezTo>
                  <a:lnTo>
                    <a:pt x="31721" y="93538"/>
                  </a:lnTo>
                  <a:cubicBezTo>
                    <a:pt x="31721" y="93538"/>
                    <a:pt x="28576" y="93945"/>
                    <a:pt x="24885" y="93945"/>
                  </a:cubicBezTo>
                  <a:cubicBezTo>
                    <a:pt x="12852" y="93945"/>
                    <a:pt x="0" y="91094"/>
                    <a:pt x="0" y="68558"/>
                  </a:cubicBezTo>
                  <a:lnTo>
                    <a:pt x="0" y="136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7C14D606-7D1B-9D73-2576-E2DA23CDAC22}"/>
                </a:ext>
              </a:extLst>
            </p:cNvPr>
            <p:cNvSpPr/>
            <p:nvPr/>
          </p:nvSpPr>
          <p:spPr>
            <a:xfrm>
              <a:off x="1728449" y="403067"/>
              <a:ext cx="71645" cy="94759"/>
            </a:xfrm>
            <a:custGeom>
              <a:avLst/>
              <a:gdLst>
                <a:gd name="connsiteX0" fmla="*/ 30901 w 71645"/>
                <a:gd name="connsiteY0" fmla="*/ 24572 h 94759"/>
                <a:gd name="connsiteX1" fmla="*/ 48675 w 71645"/>
                <a:gd name="connsiteY1" fmla="*/ 29867 h 94759"/>
                <a:gd name="connsiteX2" fmla="*/ 48949 w 71645"/>
                <a:gd name="connsiteY2" fmla="*/ 29867 h 94759"/>
                <a:gd name="connsiteX3" fmla="*/ 48949 w 71645"/>
                <a:gd name="connsiteY3" fmla="*/ 26880 h 94759"/>
                <a:gd name="connsiteX4" fmla="*/ 48949 w 71645"/>
                <a:gd name="connsiteY4" fmla="*/ 0 h 94759"/>
                <a:gd name="connsiteX5" fmla="*/ 71646 w 71645"/>
                <a:gd name="connsiteY5" fmla="*/ 0 h 94759"/>
                <a:gd name="connsiteX6" fmla="*/ 71646 w 71645"/>
                <a:gd name="connsiteY6" fmla="*/ 93266 h 94759"/>
                <a:gd name="connsiteX7" fmla="*/ 50316 w 71645"/>
                <a:gd name="connsiteY7" fmla="*/ 93266 h 94759"/>
                <a:gd name="connsiteX8" fmla="*/ 50316 w 71645"/>
                <a:gd name="connsiteY8" fmla="*/ 88786 h 94759"/>
                <a:gd name="connsiteX9" fmla="*/ 50316 w 71645"/>
                <a:gd name="connsiteY9" fmla="*/ 84985 h 94759"/>
                <a:gd name="connsiteX10" fmla="*/ 50043 w 71645"/>
                <a:gd name="connsiteY10" fmla="*/ 84985 h 94759"/>
                <a:gd name="connsiteX11" fmla="*/ 30490 w 71645"/>
                <a:gd name="connsiteY11" fmla="*/ 94759 h 94759"/>
                <a:gd name="connsiteX12" fmla="*/ 0 w 71645"/>
                <a:gd name="connsiteY12" fmla="*/ 59598 h 94759"/>
                <a:gd name="connsiteX13" fmla="*/ 30901 w 71645"/>
                <a:gd name="connsiteY13" fmla="*/ 24572 h 94759"/>
                <a:gd name="connsiteX14" fmla="*/ 36096 w 71645"/>
                <a:gd name="connsiteY14" fmla="*/ 76161 h 94759"/>
                <a:gd name="connsiteX15" fmla="*/ 49359 w 71645"/>
                <a:gd name="connsiteY15" fmla="*/ 59598 h 94759"/>
                <a:gd name="connsiteX16" fmla="*/ 36096 w 71645"/>
                <a:gd name="connsiteY16" fmla="*/ 43578 h 94759"/>
                <a:gd name="connsiteX17" fmla="*/ 22834 w 71645"/>
                <a:gd name="connsiteY17" fmla="*/ 59598 h 94759"/>
                <a:gd name="connsiteX18" fmla="*/ 36096 w 71645"/>
                <a:gd name="connsiteY18" fmla="*/ 76161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645" h="94759">
                  <a:moveTo>
                    <a:pt x="30901" y="24572"/>
                  </a:moveTo>
                  <a:cubicBezTo>
                    <a:pt x="44573" y="24572"/>
                    <a:pt x="48675" y="29867"/>
                    <a:pt x="48675" y="29867"/>
                  </a:cubicBezTo>
                  <a:lnTo>
                    <a:pt x="48949" y="29867"/>
                  </a:lnTo>
                  <a:cubicBezTo>
                    <a:pt x="48949" y="29867"/>
                    <a:pt x="48949" y="28509"/>
                    <a:pt x="48949" y="26880"/>
                  </a:cubicBezTo>
                  <a:lnTo>
                    <a:pt x="48949" y="0"/>
                  </a:lnTo>
                  <a:lnTo>
                    <a:pt x="71646" y="0"/>
                  </a:lnTo>
                  <a:lnTo>
                    <a:pt x="71646" y="93266"/>
                  </a:lnTo>
                  <a:lnTo>
                    <a:pt x="50316" y="93266"/>
                  </a:lnTo>
                  <a:lnTo>
                    <a:pt x="50316" y="88786"/>
                  </a:lnTo>
                  <a:cubicBezTo>
                    <a:pt x="50316" y="86750"/>
                    <a:pt x="50316" y="84985"/>
                    <a:pt x="50316" y="84985"/>
                  </a:cubicBezTo>
                  <a:lnTo>
                    <a:pt x="50043" y="84985"/>
                  </a:lnTo>
                  <a:cubicBezTo>
                    <a:pt x="50043" y="84985"/>
                    <a:pt x="44437" y="94759"/>
                    <a:pt x="30490" y="94759"/>
                  </a:cubicBezTo>
                  <a:cubicBezTo>
                    <a:pt x="12169" y="94759"/>
                    <a:pt x="0" y="80369"/>
                    <a:pt x="0" y="59598"/>
                  </a:cubicBezTo>
                  <a:cubicBezTo>
                    <a:pt x="0" y="38827"/>
                    <a:pt x="12852" y="24572"/>
                    <a:pt x="30901" y="24572"/>
                  </a:cubicBezTo>
                  <a:close/>
                  <a:moveTo>
                    <a:pt x="36096" y="76161"/>
                  </a:moveTo>
                  <a:cubicBezTo>
                    <a:pt x="42933" y="76161"/>
                    <a:pt x="49359" y="71137"/>
                    <a:pt x="49359" y="59598"/>
                  </a:cubicBezTo>
                  <a:cubicBezTo>
                    <a:pt x="49359" y="51452"/>
                    <a:pt x="44984" y="43578"/>
                    <a:pt x="36096" y="43578"/>
                  </a:cubicBezTo>
                  <a:cubicBezTo>
                    <a:pt x="28986" y="43578"/>
                    <a:pt x="22834" y="49280"/>
                    <a:pt x="22834" y="59598"/>
                  </a:cubicBezTo>
                  <a:cubicBezTo>
                    <a:pt x="22834" y="69916"/>
                    <a:pt x="28166" y="76161"/>
                    <a:pt x="36096" y="76161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57D37B77-C13D-5235-126E-BDC8BDE70762}"/>
                </a:ext>
              </a:extLst>
            </p:cNvPr>
            <p:cNvSpPr/>
            <p:nvPr/>
          </p:nvSpPr>
          <p:spPr>
            <a:xfrm>
              <a:off x="1811853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813F1E0A-BDBD-B469-A712-5158724A49C9}"/>
                </a:ext>
              </a:extLst>
            </p:cNvPr>
            <p:cNvSpPr/>
            <p:nvPr/>
          </p:nvSpPr>
          <p:spPr>
            <a:xfrm>
              <a:off x="1921099" y="403202"/>
              <a:ext cx="102135" cy="93266"/>
            </a:xfrm>
            <a:custGeom>
              <a:avLst/>
              <a:gdLst>
                <a:gd name="connsiteX0" fmla="*/ 7247 w 102135"/>
                <a:gd name="connsiteY0" fmla="*/ 0 h 93266"/>
                <a:gd name="connsiteX1" fmla="*/ 32268 w 102135"/>
                <a:gd name="connsiteY1" fmla="*/ 0 h 93266"/>
                <a:gd name="connsiteX2" fmla="*/ 45941 w 102135"/>
                <a:gd name="connsiteY2" fmla="*/ 39370 h 93266"/>
                <a:gd name="connsiteX3" fmla="*/ 50726 w 102135"/>
                <a:gd name="connsiteY3" fmla="*/ 54711 h 93266"/>
                <a:gd name="connsiteX4" fmla="*/ 51000 w 102135"/>
                <a:gd name="connsiteY4" fmla="*/ 54711 h 93266"/>
                <a:gd name="connsiteX5" fmla="*/ 55785 w 102135"/>
                <a:gd name="connsiteY5" fmla="*/ 39370 h 93266"/>
                <a:gd name="connsiteX6" fmla="*/ 69458 w 102135"/>
                <a:gd name="connsiteY6" fmla="*/ 0 h 93266"/>
                <a:gd name="connsiteX7" fmla="*/ 94479 w 102135"/>
                <a:gd name="connsiteY7" fmla="*/ 0 h 93266"/>
                <a:gd name="connsiteX8" fmla="*/ 102136 w 102135"/>
                <a:gd name="connsiteY8" fmla="*/ 93266 h 93266"/>
                <a:gd name="connsiteX9" fmla="*/ 79166 w 102135"/>
                <a:gd name="connsiteY9" fmla="*/ 93266 h 93266"/>
                <a:gd name="connsiteX10" fmla="*/ 76294 w 102135"/>
                <a:gd name="connsiteY10" fmla="*/ 51317 h 93266"/>
                <a:gd name="connsiteX11" fmla="*/ 76294 w 102135"/>
                <a:gd name="connsiteY11" fmla="*/ 35704 h 93266"/>
                <a:gd name="connsiteX12" fmla="*/ 76021 w 102135"/>
                <a:gd name="connsiteY12" fmla="*/ 35704 h 93266"/>
                <a:gd name="connsiteX13" fmla="*/ 70825 w 102135"/>
                <a:gd name="connsiteY13" fmla="*/ 51317 h 93266"/>
                <a:gd name="connsiteX14" fmla="*/ 60981 w 102135"/>
                <a:gd name="connsiteY14" fmla="*/ 78333 h 93266"/>
                <a:gd name="connsiteX15" fmla="*/ 41292 w 102135"/>
                <a:gd name="connsiteY15" fmla="*/ 78333 h 93266"/>
                <a:gd name="connsiteX16" fmla="*/ 31447 w 102135"/>
                <a:gd name="connsiteY16" fmla="*/ 51317 h 93266"/>
                <a:gd name="connsiteX17" fmla="*/ 26252 w 102135"/>
                <a:gd name="connsiteY17" fmla="*/ 35704 h 93266"/>
                <a:gd name="connsiteX18" fmla="*/ 25978 w 102135"/>
                <a:gd name="connsiteY18" fmla="*/ 35704 h 93266"/>
                <a:gd name="connsiteX19" fmla="*/ 25978 w 102135"/>
                <a:gd name="connsiteY19" fmla="*/ 51317 h 93266"/>
                <a:gd name="connsiteX20" fmla="*/ 23107 w 102135"/>
                <a:gd name="connsiteY20" fmla="*/ 93266 h 93266"/>
                <a:gd name="connsiteX21" fmla="*/ 0 w 102135"/>
                <a:gd name="connsiteY21" fmla="*/ 93266 h 93266"/>
                <a:gd name="connsiteX22" fmla="*/ 7794 w 102135"/>
                <a:gd name="connsiteY22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135" h="93266">
                  <a:moveTo>
                    <a:pt x="7247" y="0"/>
                  </a:moveTo>
                  <a:lnTo>
                    <a:pt x="32268" y="0"/>
                  </a:lnTo>
                  <a:lnTo>
                    <a:pt x="45941" y="39370"/>
                  </a:lnTo>
                  <a:cubicBezTo>
                    <a:pt x="47992" y="45343"/>
                    <a:pt x="50726" y="54711"/>
                    <a:pt x="50726" y="54711"/>
                  </a:cubicBezTo>
                  <a:lnTo>
                    <a:pt x="51000" y="54711"/>
                  </a:lnTo>
                  <a:cubicBezTo>
                    <a:pt x="51000" y="54711"/>
                    <a:pt x="53597" y="45343"/>
                    <a:pt x="55785" y="39370"/>
                  </a:cubicBezTo>
                  <a:lnTo>
                    <a:pt x="69458" y="0"/>
                  </a:lnTo>
                  <a:lnTo>
                    <a:pt x="94479" y="0"/>
                  </a:lnTo>
                  <a:lnTo>
                    <a:pt x="102136" y="93266"/>
                  </a:lnTo>
                  <a:lnTo>
                    <a:pt x="79166" y="93266"/>
                  </a:lnTo>
                  <a:lnTo>
                    <a:pt x="76294" y="51317"/>
                  </a:lnTo>
                  <a:cubicBezTo>
                    <a:pt x="75747" y="44257"/>
                    <a:pt x="76294" y="35704"/>
                    <a:pt x="76294" y="35704"/>
                  </a:cubicBezTo>
                  <a:lnTo>
                    <a:pt x="76021" y="35704"/>
                  </a:lnTo>
                  <a:cubicBezTo>
                    <a:pt x="76021" y="35704"/>
                    <a:pt x="72876" y="45479"/>
                    <a:pt x="70825" y="51317"/>
                  </a:cubicBezTo>
                  <a:lnTo>
                    <a:pt x="60981" y="78333"/>
                  </a:lnTo>
                  <a:lnTo>
                    <a:pt x="41292" y="78333"/>
                  </a:lnTo>
                  <a:lnTo>
                    <a:pt x="31447" y="51317"/>
                  </a:lnTo>
                  <a:cubicBezTo>
                    <a:pt x="29396" y="45479"/>
                    <a:pt x="26252" y="35704"/>
                    <a:pt x="26252" y="35704"/>
                  </a:cubicBezTo>
                  <a:lnTo>
                    <a:pt x="25978" y="35704"/>
                  </a:lnTo>
                  <a:cubicBezTo>
                    <a:pt x="25978" y="35704"/>
                    <a:pt x="26525" y="44257"/>
                    <a:pt x="25978" y="51317"/>
                  </a:cubicBezTo>
                  <a:lnTo>
                    <a:pt x="23107" y="93266"/>
                  </a:lnTo>
                  <a:lnTo>
                    <a:pt x="0" y="93266"/>
                  </a:lnTo>
                  <a:lnTo>
                    <a:pt x="7794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42D4FC63-C782-2B78-25C5-4EF5D9D9D911}"/>
                </a:ext>
              </a:extLst>
            </p:cNvPr>
            <p:cNvSpPr/>
            <p:nvPr/>
          </p:nvSpPr>
          <p:spPr>
            <a:xfrm>
              <a:off x="203444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2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362D5568-8BEA-6D57-4C8B-89D794E2910F}"/>
                </a:ext>
              </a:extLst>
            </p:cNvPr>
            <p:cNvSpPr/>
            <p:nvPr/>
          </p:nvSpPr>
          <p:spPr>
            <a:xfrm>
              <a:off x="2113339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3 w 67680"/>
                <a:gd name="connsiteY8" fmla="*/ 68694 h 68693"/>
                <a:gd name="connsiteX9" fmla="*/ 44983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3" y="68694"/>
                  </a:lnTo>
                  <a:lnTo>
                    <a:pt x="44983" y="29324"/>
                  </a:lnTo>
                  <a:cubicBezTo>
                    <a:pt x="44983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477972EA-9C1A-6FB6-0CD1-214C6EBB948A}"/>
                </a:ext>
              </a:extLst>
            </p:cNvPr>
            <p:cNvSpPr/>
            <p:nvPr/>
          </p:nvSpPr>
          <p:spPr>
            <a:xfrm>
              <a:off x="219195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147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147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id="{D5334FE8-6AB1-1F15-E6CB-F1501AF3005C}"/>
                </a:ext>
              </a:extLst>
            </p:cNvPr>
            <p:cNvSpPr/>
            <p:nvPr/>
          </p:nvSpPr>
          <p:spPr>
            <a:xfrm>
              <a:off x="2280284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7 w 46077"/>
                <a:gd name="connsiteY1" fmla="*/ 1086 h 68150"/>
                <a:gd name="connsiteX2" fmla="*/ 21877 w 46077"/>
                <a:gd name="connsiteY2" fmla="*/ 12490 h 68150"/>
                <a:gd name="connsiteX3" fmla="*/ 21603 w 46077"/>
                <a:gd name="connsiteY3" fmla="*/ 16698 h 68150"/>
                <a:gd name="connsiteX4" fmla="*/ 21877 w 46077"/>
                <a:gd name="connsiteY4" fmla="*/ 16698 h 68150"/>
                <a:gd name="connsiteX5" fmla="*/ 43480 w 46077"/>
                <a:gd name="connsiteY5" fmla="*/ 0 h 68150"/>
                <a:gd name="connsiteX6" fmla="*/ 46078 w 46077"/>
                <a:gd name="connsiteY6" fmla="*/ 271 h 68150"/>
                <a:gd name="connsiteX7" fmla="*/ 46078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7" y="1086"/>
                  </a:lnTo>
                  <a:lnTo>
                    <a:pt x="21877" y="12490"/>
                  </a:lnTo>
                  <a:cubicBezTo>
                    <a:pt x="21877" y="14662"/>
                    <a:pt x="21603" y="16698"/>
                    <a:pt x="21603" y="16698"/>
                  </a:cubicBezTo>
                  <a:lnTo>
                    <a:pt x="21877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8" y="271"/>
                    <a:pt x="46078" y="271"/>
                  </a:cubicBezTo>
                  <a:lnTo>
                    <a:pt x="46078" y="22400"/>
                  </a:lnTo>
                  <a:cubicBezTo>
                    <a:pt x="46078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6" name="Forma libre 35">
              <a:extLst>
                <a:ext uri="{FF2B5EF4-FFF2-40B4-BE49-F238E27FC236}">
                  <a16:creationId xmlns:a16="http://schemas.microsoft.com/office/drawing/2014/main" id="{9540A5A8-7DB5-95B9-F8DF-515A128CE67D}"/>
                </a:ext>
              </a:extLst>
            </p:cNvPr>
            <p:cNvSpPr/>
            <p:nvPr/>
          </p:nvSpPr>
          <p:spPr>
            <a:xfrm>
              <a:off x="2331968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0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0" y="39506"/>
                  </a:lnTo>
                  <a:cubicBezTo>
                    <a:pt x="25021" y="47787"/>
                    <a:pt x="31857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7" name="Forma libre 36">
              <a:extLst>
                <a:ext uri="{FF2B5EF4-FFF2-40B4-BE49-F238E27FC236}">
                  <a16:creationId xmlns:a16="http://schemas.microsoft.com/office/drawing/2014/main" id="{E870CB71-1F7C-42AC-53A0-7D3BA3B1BE55}"/>
                </a:ext>
              </a:extLst>
            </p:cNvPr>
            <p:cNvSpPr/>
            <p:nvPr/>
          </p:nvSpPr>
          <p:spPr>
            <a:xfrm>
              <a:off x="2405527" y="427775"/>
              <a:ext cx="54828" cy="70458"/>
            </a:xfrm>
            <a:custGeom>
              <a:avLst/>
              <a:gdLst>
                <a:gd name="connsiteX0" fmla="*/ 9708 w 54828"/>
                <a:gd name="connsiteY0" fmla="*/ 45208 h 70458"/>
                <a:gd name="connsiteX1" fmla="*/ 26935 w 54828"/>
                <a:gd name="connsiteY1" fmla="*/ 51996 h 70458"/>
                <a:gd name="connsiteX2" fmla="*/ 33635 w 54828"/>
                <a:gd name="connsiteY2" fmla="*/ 48873 h 70458"/>
                <a:gd name="connsiteX3" fmla="*/ 2051 w 54828"/>
                <a:gd name="connsiteY3" fmla="*/ 20500 h 70458"/>
                <a:gd name="connsiteX4" fmla="*/ 29944 w 54828"/>
                <a:gd name="connsiteY4" fmla="*/ 0 h 70458"/>
                <a:gd name="connsiteX5" fmla="*/ 53734 w 54828"/>
                <a:gd name="connsiteY5" fmla="*/ 7738 h 70458"/>
                <a:gd name="connsiteX6" fmla="*/ 45941 w 54828"/>
                <a:gd name="connsiteY6" fmla="*/ 23758 h 70458"/>
                <a:gd name="connsiteX7" fmla="*/ 29944 w 54828"/>
                <a:gd name="connsiteY7" fmla="*/ 18327 h 70458"/>
                <a:gd name="connsiteX8" fmla="*/ 23244 w 54828"/>
                <a:gd name="connsiteY8" fmla="*/ 21586 h 70458"/>
                <a:gd name="connsiteX9" fmla="*/ 54828 w 54828"/>
                <a:gd name="connsiteY9" fmla="*/ 49145 h 70458"/>
                <a:gd name="connsiteX10" fmla="*/ 27072 w 54828"/>
                <a:gd name="connsiteY10" fmla="*/ 70459 h 70458"/>
                <a:gd name="connsiteX11" fmla="*/ 0 w 54828"/>
                <a:gd name="connsiteY11" fmla="*/ 60548 h 70458"/>
                <a:gd name="connsiteX12" fmla="*/ 9708 w 54828"/>
                <a:gd name="connsiteY12" fmla="*/ 45479 h 7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28" h="70458">
                  <a:moveTo>
                    <a:pt x="9708" y="45208"/>
                  </a:moveTo>
                  <a:cubicBezTo>
                    <a:pt x="9708" y="45208"/>
                    <a:pt x="17228" y="51996"/>
                    <a:pt x="26935" y="51996"/>
                  </a:cubicBezTo>
                  <a:cubicBezTo>
                    <a:pt x="30354" y="51996"/>
                    <a:pt x="33635" y="51045"/>
                    <a:pt x="33635" y="48873"/>
                  </a:cubicBezTo>
                  <a:cubicBezTo>
                    <a:pt x="33635" y="43035"/>
                    <a:pt x="2051" y="42357"/>
                    <a:pt x="2051" y="20500"/>
                  </a:cubicBezTo>
                  <a:cubicBezTo>
                    <a:pt x="2051" y="7874"/>
                    <a:pt x="14220" y="0"/>
                    <a:pt x="29944" y="0"/>
                  </a:cubicBezTo>
                  <a:cubicBezTo>
                    <a:pt x="45667" y="0"/>
                    <a:pt x="53734" y="7738"/>
                    <a:pt x="53734" y="7738"/>
                  </a:cubicBezTo>
                  <a:lnTo>
                    <a:pt x="45941" y="23758"/>
                  </a:lnTo>
                  <a:cubicBezTo>
                    <a:pt x="45941" y="23758"/>
                    <a:pt x="39378" y="18327"/>
                    <a:pt x="29944" y="18327"/>
                  </a:cubicBezTo>
                  <a:cubicBezTo>
                    <a:pt x="26525" y="18327"/>
                    <a:pt x="23244" y="19278"/>
                    <a:pt x="23244" y="21586"/>
                  </a:cubicBezTo>
                  <a:cubicBezTo>
                    <a:pt x="23244" y="26609"/>
                    <a:pt x="54828" y="27423"/>
                    <a:pt x="54828" y="49145"/>
                  </a:cubicBezTo>
                  <a:cubicBezTo>
                    <a:pt x="54828" y="60684"/>
                    <a:pt x="44574" y="70459"/>
                    <a:pt x="27072" y="70459"/>
                  </a:cubicBezTo>
                  <a:cubicBezTo>
                    <a:pt x="9571" y="70459"/>
                    <a:pt x="0" y="60548"/>
                    <a:pt x="0" y="60548"/>
                  </a:cubicBezTo>
                  <a:lnTo>
                    <a:pt x="9708" y="4547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id="{431A9632-DEE6-5517-798A-2A919047EB35}"/>
                </a:ext>
              </a:extLst>
            </p:cNvPr>
            <p:cNvSpPr/>
            <p:nvPr/>
          </p:nvSpPr>
          <p:spPr>
            <a:xfrm>
              <a:off x="2500006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9" name="Forma libre 38">
              <a:extLst>
                <a:ext uri="{FF2B5EF4-FFF2-40B4-BE49-F238E27FC236}">
                  <a16:creationId xmlns:a16="http://schemas.microsoft.com/office/drawing/2014/main" id="{B39562DF-927B-0DBE-BD4D-E93C9FEA4212}"/>
                </a:ext>
              </a:extLst>
            </p:cNvPr>
            <p:cNvSpPr/>
            <p:nvPr/>
          </p:nvSpPr>
          <p:spPr>
            <a:xfrm>
              <a:off x="2579993" y="401709"/>
              <a:ext cx="70551" cy="96252"/>
            </a:xfrm>
            <a:custGeom>
              <a:avLst/>
              <a:gdLst>
                <a:gd name="connsiteX0" fmla="*/ 0 w 70551"/>
                <a:gd name="connsiteY0" fmla="*/ 47923 h 96252"/>
                <a:gd name="connsiteX1" fmla="*/ 35276 w 70551"/>
                <a:gd name="connsiteY1" fmla="*/ 0 h 96252"/>
                <a:gd name="connsiteX2" fmla="*/ 70552 w 70551"/>
                <a:gd name="connsiteY2" fmla="*/ 47923 h 96252"/>
                <a:gd name="connsiteX3" fmla="*/ 35276 w 70551"/>
                <a:gd name="connsiteY3" fmla="*/ 96253 h 96252"/>
                <a:gd name="connsiteX4" fmla="*/ 0 w 70551"/>
                <a:gd name="connsiteY4" fmla="*/ 47923 h 96252"/>
                <a:gd name="connsiteX5" fmla="*/ 47034 w 70551"/>
                <a:gd name="connsiteY5" fmla="*/ 47923 h 96252"/>
                <a:gd name="connsiteX6" fmla="*/ 35413 w 70551"/>
                <a:gd name="connsiteY6" fmla="*/ 20771 h 96252"/>
                <a:gd name="connsiteX7" fmla="*/ 23791 w 70551"/>
                <a:gd name="connsiteY7" fmla="*/ 47923 h 96252"/>
                <a:gd name="connsiteX8" fmla="*/ 35413 w 70551"/>
                <a:gd name="connsiteY8" fmla="*/ 75482 h 96252"/>
                <a:gd name="connsiteX9" fmla="*/ 47034 w 70551"/>
                <a:gd name="connsiteY9" fmla="*/ 47923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51" h="96252">
                  <a:moveTo>
                    <a:pt x="0" y="47923"/>
                  </a:moveTo>
                  <a:cubicBezTo>
                    <a:pt x="0" y="21178"/>
                    <a:pt x="8614" y="0"/>
                    <a:pt x="35276" y="0"/>
                  </a:cubicBezTo>
                  <a:cubicBezTo>
                    <a:pt x="61938" y="0"/>
                    <a:pt x="70552" y="21314"/>
                    <a:pt x="70552" y="47923"/>
                  </a:cubicBezTo>
                  <a:cubicBezTo>
                    <a:pt x="70552" y="74531"/>
                    <a:pt x="61938" y="96253"/>
                    <a:pt x="35276" y="96253"/>
                  </a:cubicBezTo>
                  <a:cubicBezTo>
                    <a:pt x="8614" y="96253"/>
                    <a:pt x="0" y="74667"/>
                    <a:pt x="0" y="47923"/>
                  </a:cubicBezTo>
                  <a:close/>
                  <a:moveTo>
                    <a:pt x="47034" y="47923"/>
                  </a:moveTo>
                  <a:cubicBezTo>
                    <a:pt x="47034" y="32854"/>
                    <a:pt x="44437" y="20771"/>
                    <a:pt x="35413" y="20771"/>
                  </a:cubicBezTo>
                  <a:cubicBezTo>
                    <a:pt x="26388" y="20771"/>
                    <a:pt x="23791" y="32718"/>
                    <a:pt x="23791" y="47923"/>
                  </a:cubicBezTo>
                  <a:cubicBezTo>
                    <a:pt x="23791" y="63128"/>
                    <a:pt x="26388" y="75482"/>
                    <a:pt x="35413" y="75482"/>
                  </a:cubicBezTo>
                  <a:cubicBezTo>
                    <a:pt x="44437" y="75482"/>
                    <a:pt x="47034" y="63263"/>
                    <a:pt x="47034" y="47923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0" name="Forma libre 39">
              <a:extLst>
                <a:ext uri="{FF2B5EF4-FFF2-40B4-BE49-F238E27FC236}">
                  <a16:creationId xmlns:a16="http://schemas.microsoft.com/office/drawing/2014/main" id="{D9340985-B2FC-45FF-6FB4-C95B1EE0E4B8}"/>
                </a:ext>
              </a:extLst>
            </p:cNvPr>
            <p:cNvSpPr/>
            <p:nvPr/>
          </p:nvSpPr>
          <p:spPr>
            <a:xfrm>
              <a:off x="2663123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41" name="Forma libre 40">
              <a:extLst>
                <a:ext uri="{FF2B5EF4-FFF2-40B4-BE49-F238E27FC236}">
                  <a16:creationId xmlns:a16="http://schemas.microsoft.com/office/drawing/2014/main" id="{7684446A-014F-4D9D-0DF7-7A718E6080C7}"/>
                </a:ext>
              </a:extLst>
            </p:cNvPr>
            <p:cNvSpPr/>
            <p:nvPr/>
          </p:nvSpPr>
          <p:spPr>
            <a:xfrm>
              <a:off x="2740101" y="403067"/>
              <a:ext cx="66860" cy="94759"/>
            </a:xfrm>
            <a:custGeom>
              <a:avLst/>
              <a:gdLst>
                <a:gd name="connsiteX0" fmla="*/ 11075 w 66860"/>
                <a:gd name="connsiteY0" fmla="*/ 65028 h 94759"/>
                <a:gd name="connsiteX1" fmla="*/ 30354 w 66860"/>
                <a:gd name="connsiteY1" fmla="*/ 73310 h 94759"/>
                <a:gd name="connsiteX2" fmla="*/ 43753 w 66860"/>
                <a:gd name="connsiteY2" fmla="*/ 64078 h 94759"/>
                <a:gd name="connsiteX3" fmla="*/ 26252 w 66860"/>
                <a:gd name="connsiteY3" fmla="*/ 53760 h 94759"/>
                <a:gd name="connsiteX4" fmla="*/ 19689 w 66860"/>
                <a:gd name="connsiteY4" fmla="*/ 53760 h 94759"/>
                <a:gd name="connsiteX5" fmla="*/ 14767 w 66860"/>
                <a:gd name="connsiteY5" fmla="*/ 42628 h 94759"/>
                <a:gd name="connsiteX6" fmla="*/ 27072 w 66860"/>
                <a:gd name="connsiteY6" fmla="*/ 27830 h 94759"/>
                <a:gd name="connsiteX7" fmla="*/ 35276 w 66860"/>
                <a:gd name="connsiteY7" fmla="*/ 19142 h 94759"/>
                <a:gd name="connsiteX8" fmla="*/ 35276 w 66860"/>
                <a:gd name="connsiteY8" fmla="*/ 18870 h 94759"/>
                <a:gd name="connsiteX9" fmla="*/ 26389 w 66860"/>
                <a:gd name="connsiteY9" fmla="*/ 19549 h 94759"/>
                <a:gd name="connsiteX10" fmla="*/ 3965 w 66860"/>
                <a:gd name="connsiteY10" fmla="*/ 19549 h 94759"/>
                <a:gd name="connsiteX11" fmla="*/ 3965 w 66860"/>
                <a:gd name="connsiteY11" fmla="*/ 0 h 94759"/>
                <a:gd name="connsiteX12" fmla="*/ 63168 w 66860"/>
                <a:gd name="connsiteY12" fmla="*/ 0 h 94759"/>
                <a:gd name="connsiteX13" fmla="*/ 63168 w 66860"/>
                <a:gd name="connsiteY13" fmla="*/ 14255 h 94759"/>
                <a:gd name="connsiteX14" fmla="*/ 44163 w 66860"/>
                <a:gd name="connsiteY14" fmla="*/ 35976 h 94759"/>
                <a:gd name="connsiteX15" fmla="*/ 66860 w 66860"/>
                <a:gd name="connsiteY15" fmla="*/ 62992 h 94759"/>
                <a:gd name="connsiteX16" fmla="*/ 31994 w 66860"/>
                <a:gd name="connsiteY16" fmla="*/ 94759 h 94759"/>
                <a:gd name="connsiteX17" fmla="*/ 0 w 66860"/>
                <a:gd name="connsiteY17" fmla="*/ 82541 h 94759"/>
                <a:gd name="connsiteX18" fmla="*/ 11075 w 66860"/>
                <a:gd name="connsiteY18" fmla="*/ 6489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860" h="94759">
                  <a:moveTo>
                    <a:pt x="11075" y="65028"/>
                  </a:moveTo>
                  <a:cubicBezTo>
                    <a:pt x="11075" y="65028"/>
                    <a:pt x="19415" y="73310"/>
                    <a:pt x="30354" y="73310"/>
                  </a:cubicBezTo>
                  <a:cubicBezTo>
                    <a:pt x="38831" y="73310"/>
                    <a:pt x="43753" y="69101"/>
                    <a:pt x="43753" y="64078"/>
                  </a:cubicBezTo>
                  <a:cubicBezTo>
                    <a:pt x="43753" y="56747"/>
                    <a:pt x="36370" y="53760"/>
                    <a:pt x="26252" y="53760"/>
                  </a:cubicBezTo>
                  <a:lnTo>
                    <a:pt x="19689" y="53760"/>
                  </a:lnTo>
                  <a:lnTo>
                    <a:pt x="14767" y="42628"/>
                  </a:lnTo>
                  <a:lnTo>
                    <a:pt x="27072" y="27830"/>
                  </a:lnTo>
                  <a:cubicBezTo>
                    <a:pt x="31584" y="22536"/>
                    <a:pt x="35276" y="19142"/>
                    <a:pt x="35276" y="19142"/>
                  </a:cubicBezTo>
                  <a:lnTo>
                    <a:pt x="35276" y="18870"/>
                  </a:lnTo>
                  <a:cubicBezTo>
                    <a:pt x="35276" y="18870"/>
                    <a:pt x="32268" y="19549"/>
                    <a:pt x="26389" y="19549"/>
                  </a:cubicBezTo>
                  <a:lnTo>
                    <a:pt x="3965" y="19549"/>
                  </a:lnTo>
                  <a:lnTo>
                    <a:pt x="3965" y="0"/>
                  </a:lnTo>
                  <a:lnTo>
                    <a:pt x="63168" y="0"/>
                  </a:lnTo>
                  <a:lnTo>
                    <a:pt x="63168" y="14255"/>
                  </a:lnTo>
                  <a:lnTo>
                    <a:pt x="44163" y="35976"/>
                  </a:lnTo>
                  <a:cubicBezTo>
                    <a:pt x="58109" y="38963"/>
                    <a:pt x="66860" y="49959"/>
                    <a:pt x="66860" y="62992"/>
                  </a:cubicBezTo>
                  <a:cubicBezTo>
                    <a:pt x="66860" y="78876"/>
                    <a:pt x="55512" y="94759"/>
                    <a:pt x="31994" y="94759"/>
                  </a:cubicBezTo>
                  <a:cubicBezTo>
                    <a:pt x="10938" y="94759"/>
                    <a:pt x="0" y="82541"/>
                    <a:pt x="0" y="82541"/>
                  </a:cubicBezTo>
                  <a:lnTo>
                    <a:pt x="11075" y="64893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  <p:grpSp>
        <p:nvGrpSpPr>
          <p:cNvPr id="232" name="Grupo 231">
            <a:extLst>
              <a:ext uri="{FF2B5EF4-FFF2-40B4-BE49-F238E27FC236}">
                <a16:creationId xmlns:a16="http://schemas.microsoft.com/office/drawing/2014/main" id="{66D15D7F-F0DC-820B-CC88-2C3D79A1120D}"/>
              </a:ext>
            </a:extLst>
          </p:cNvPr>
          <p:cNvGrpSpPr/>
          <p:nvPr/>
        </p:nvGrpSpPr>
        <p:grpSpPr>
          <a:xfrm>
            <a:off x="3030570" y="1758023"/>
            <a:ext cx="1278925" cy="1278925"/>
            <a:chOff x="3093414" y="1758023"/>
            <a:chExt cx="1278925" cy="1278925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9605A700-4B50-8C91-638F-6B1BD5D7AEE4}"/>
                </a:ext>
              </a:extLst>
            </p:cNvPr>
            <p:cNvSpPr/>
            <p:nvPr/>
          </p:nvSpPr>
          <p:spPr>
            <a:xfrm>
              <a:off x="3093414" y="1758023"/>
              <a:ext cx="1278925" cy="1278925"/>
            </a:xfrm>
            <a:prstGeom prst="ellipse">
              <a:avLst/>
            </a:prstGeom>
            <a:solidFill>
              <a:srgbClr val="BC8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350"/>
            </a:p>
          </p:txBody>
        </p:sp>
        <p:grpSp>
          <p:nvGrpSpPr>
            <p:cNvPr id="130" name="Grupo 129">
              <a:extLst>
                <a:ext uri="{FF2B5EF4-FFF2-40B4-BE49-F238E27FC236}">
                  <a16:creationId xmlns:a16="http://schemas.microsoft.com/office/drawing/2014/main" id="{EA4F6265-08AB-5D8F-9F5F-D0FB4F4072FC}"/>
                </a:ext>
              </a:extLst>
            </p:cNvPr>
            <p:cNvGrpSpPr/>
            <p:nvPr/>
          </p:nvGrpSpPr>
          <p:grpSpPr>
            <a:xfrm>
              <a:off x="3353658" y="2017388"/>
              <a:ext cx="758436" cy="758435"/>
              <a:chOff x="1960206" y="4234601"/>
              <a:chExt cx="611903" cy="611902"/>
            </a:xfrm>
            <a:solidFill>
              <a:schemeClr val="bg1"/>
            </a:solidFill>
          </p:grpSpPr>
          <p:sp>
            <p:nvSpPr>
              <p:cNvPr id="88" name="Forma libre 87">
                <a:extLst>
                  <a:ext uri="{FF2B5EF4-FFF2-40B4-BE49-F238E27FC236}">
                    <a16:creationId xmlns:a16="http://schemas.microsoft.com/office/drawing/2014/main" id="{D3B3E506-FF71-A42F-0942-154645B77160}"/>
                  </a:ext>
                </a:extLst>
              </p:cNvPr>
              <p:cNvSpPr/>
              <p:nvPr/>
            </p:nvSpPr>
            <p:spPr>
              <a:xfrm>
                <a:off x="1960206" y="4693522"/>
                <a:ext cx="173371" cy="152979"/>
              </a:xfrm>
              <a:custGeom>
                <a:avLst/>
                <a:gdLst>
                  <a:gd name="connsiteX0" fmla="*/ 10198 w 173371"/>
                  <a:gd name="connsiteY0" fmla="*/ 152979 h 152979"/>
                  <a:gd name="connsiteX1" fmla="*/ 163173 w 173371"/>
                  <a:gd name="connsiteY1" fmla="*/ 152979 h 152979"/>
                  <a:gd name="connsiteX2" fmla="*/ 173371 w 173371"/>
                  <a:gd name="connsiteY2" fmla="*/ 142781 h 152979"/>
                  <a:gd name="connsiteX3" fmla="*/ 173371 w 173371"/>
                  <a:gd name="connsiteY3" fmla="*/ 131348 h 152979"/>
                  <a:gd name="connsiteX4" fmla="*/ 131968 w 173371"/>
                  <a:gd name="connsiteY4" fmla="*/ 74329 h 152979"/>
                  <a:gd name="connsiteX5" fmla="*/ 136162 w 173371"/>
                  <a:gd name="connsiteY5" fmla="*/ 38503 h 152979"/>
                  <a:gd name="connsiteX6" fmla="*/ 98469 w 173371"/>
                  <a:gd name="connsiteY6" fmla="*/ 1328 h 152979"/>
                  <a:gd name="connsiteX7" fmla="*/ 54880 w 173371"/>
                  <a:gd name="connsiteY7" fmla="*/ 11131 h 152979"/>
                  <a:gd name="connsiteX8" fmla="*/ 35695 w 173371"/>
                  <a:gd name="connsiteY8" fmla="*/ 50995 h 152979"/>
                  <a:gd name="connsiteX9" fmla="*/ 41445 w 173371"/>
                  <a:gd name="connsiteY9" fmla="*/ 74320 h 152979"/>
                  <a:gd name="connsiteX10" fmla="*/ 0 w 173371"/>
                  <a:gd name="connsiteY10" fmla="*/ 131349 h 152979"/>
                  <a:gd name="connsiteX11" fmla="*/ 0 w 173371"/>
                  <a:gd name="connsiteY11" fmla="*/ 142781 h 152979"/>
                  <a:gd name="connsiteX12" fmla="*/ 10198 w 173371"/>
                  <a:gd name="connsiteY12" fmla="*/ 152979 h 152979"/>
                  <a:gd name="connsiteX13" fmla="*/ 20396 w 173371"/>
                  <a:gd name="connsiteY13" fmla="*/ 131348 h 152979"/>
                  <a:gd name="connsiteX14" fmla="*/ 59965 w 173371"/>
                  <a:gd name="connsiteY14" fmla="*/ 91789 h 152979"/>
                  <a:gd name="connsiteX15" fmla="*/ 69521 w 173371"/>
                  <a:gd name="connsiteY15" fmla="*/ 85178 h 152979"/>
                  <a:gd name="connsiteX16" fmla="*/ 66685 w 173371"/>
                  <a:gd name="connsiteY16" fmla="*/ 73919 h 152979"/>
                  <a:gd name="connsiteX17" fmla="*/ 56090 w 173371"/>
                  <a:gd name="connsiteY17" fmla="*/ 50995 h 152979"/>
                  <a:gd name="connsiteX18" fmla="*/ 67613 w 173371"/>
                  <a:gd name="connsiteY18" fmla="*/ 27071 h 152979"/>
                  <a:gd name="connsiteX19" fmla="*/ 93965 w 173371"/>
                  <a:gd name="connsiteY19" fmla="*/ 21225 h 152979"/>
                  <a:gd name="connsiteX20" fmla="*/ 116342 w 173371"/>
                  <a:gd name="connsiteY20" fmla="*/ 43324 h 152979"/>
                  <a:gd name="connsiteX21" fmla="*/ 106694 w 173371"/>
                  <a:gd name="connsiteY21" fmla="*/ 73919 h 152979"/>
                  <a:gd name="connsiteX22" fmla="*/ 103858 w 173371"/>
                  <a:gd name="connsiteY22" fmla="*/ 85179 h 152979"/>
                  <a:gd name="connsiteX23" fmla="*/ 113405 w 173371"/>
                  <a:gd name="connsiteY23" fmla="*/ 91789 h 152979"/>
                  <a:gd name="connsiteX24" fmla="*/ 152973 w 173371"/>
                  <a:gd name="connsiteY24" fmla="*/ 131348 h 152979"/>
                  <a:gd name="connsiteX25" fmla="*/ 152973 w 173371"/>
                  <a:gd name="connsiteY25" fmla="*/ 132582 h 152979"/>
                  <a:gd name="connsiteX26" fmla="*/ 20395 w 173371"/>
                  <a:gd name="connsiteY26" fmla="*/ 132582 h 152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3371" h="152979">
                    <a:moveTo>
                      <a:pt x="10198" y="152979"/>
                    </a:moveTo>
                    <a:lnTo>
                      <a:pt x="163173" y="152979"/>
                    </a:lnTo>
                    <a:cubicBezTo>
                      <a:pt x="168814" y="152979"/>
                      <a:pt x="173371" y="148408"/>
                      <a:pt x="173371" y="142781"/>
                    </a:cubicBezTo>
                    <a:lnTo>
                      <a:pt x="173371" y="131348"/>
                    </a:lnTo>
                    <a:cubicBezTo>
                      <a:pt x="173371" y="104760"/>
                      <a:pt x="155984" y="82160"/>
                      <a:pt x="131968" y="74329"/>
                    </a:cubicBezTo>
                    <a:cubicBezTo>
                      <a:pt x="137628" y="63570"/>
                      <a:pt x="139207" y="51037"/>
                      <a:pt x="136162" y="38503"/>
                    </a:cubicBezTo>
                    <a:cubicBezTo>
                      <a:pt x="131695" y="20086"/>
                      <a:pt x="116885" y="5500"/>
                      <a:pt x="98469" y="1328"/>
                    </a:cubicBezTo>
                    <a:cubicBezTo>
                      <a:pt x="82989" y="-2200"/>
                      <a:pt x="67076" y="1379"/>
                      <a:pt x="54880" y="11131"/>
                    </a:cubicBezTo>
                    <a:cubicBezTo>
                      <a:pt x="42692" y="20878"/>
                      <a:pt x="35695" y="35402"/>
                      <a:pt x="35695" y="50995"/>
                    </a:cubicBezTo>
                    <a:cubicBezTo>
                      <a:pt x="35695" y="59172"/>
                      <a:pt x="37716" y="67157"/>
                      <a:pt x="41445" y="74320"/>
                    </a:cubicBezTo>
                    <a:cubicBezTo>
                      <a:pt x="17420" y="82132"/>
                      <a:pt x="0" y="104750"/>
                      <a:pt x="0" y="131349"/>
                    </a:cubicBezTo>
                    <a:lnTo>
                      <a:pt x="0" y="142781"/>
                    </a:lnTo>
                    <a:cubicBezTo>
                      <a:pt x="0" y="148408"/>
                      <a:pt x="4557" y="152979"/>
                      <a:pt x="10198" y="152979"/>
                    </a:cubicBezTo>
                    <a:close/>
                    <a:moveTo>
                      <a:pt x="20396" y="131348"/>
                    </a:moveTo>
                    <a:cubicBezTo>
                      <a:pt x="20396" y="109535"/>
                      <a:pt x="38144" y="91789"/>
                      <a:pt x="59965" y="91789"/>
                    </a:cubicBezTo>
                    <a:cubicBezTo>
                      <a:pt x="64217" y="91789"/>
                      <a:pt x="68023" y="89157"/>
                      <a:pt x="69521" y="85178"/>
                    </a:cubicBezTo>
                    <a:cubicBezTo>
                      <a:pt x="71019" y="81199"/>
                      <a:pt x="69876" y="76714"/>
                      <a:pt x="66685" y="73919"/>
                    </a:cubicBezTo>
                    <a:cubicBezTo>
                      <a:pt x="59855" y="67946"/>
                      <a:pt x="56090" y="59806"/>
                      <a:pt x="56090" y="50995"/>
                    </a:cubicBezTo>
                    <a:cubicBezTo>
                      <a:pt x="56090" y="41644"/>
                      <a:pt x="60293" y="32925"/>
                      <a:pt x="67613" y="27071"/>
                    </a:cubicBezTo>
                    <a:cubicBezTo>
                      <a:pt x="75048" y="21125"/>
                      <a:pt x="84423" y="19076"/>
                      <a:pt x="93965" y="21225"/>
                    </a:cubicBezTo>
                    <a:cubicBezTo>
                      <a:pt x="104732" y="23661"/>
                      <a:pt x="113728" y="32543"/>
                      <a:pt x="116342" y="43324"/>
                    </a:cubicBezTo>
                    <a:cubicBezTo>
                      <a:pt x="119114" y="54779"/>
                      <a:pt x="115518" y="66212"/>
                      <a:pt x="106694" y="73919"/>
                    </a:cubicBezTo>
                    <a:cubicBezTo>
                      <a:pt x="103503" y="76715"/>
                      <a:pt x="102360" y="81199"/>
                      <a:pt x="103858" y="85179"/>
                    </a:cubicBezTo>
                    <a:cubicBezTo>
                      <a:pt x="105356" y="89158"/>
                      <a:pt x="109153" y="91789"/>
                      <a:pt x="113405" y="91789"/>
                    </a:cubicBezTo>
                    <a:cubicBezTo>
                      <a:pt x="135232" y="91789"/>
                      <a:pt x="152973" y="109537"/>
                      <a:pt x="152973" y="131348"/>
                    </a:cubicBezTo>
                    <a:lnTo>
                      <a:pt x="152973" y="132582"/>
                    </a:lnTo>
                    <a:lnTo>
                      <a:pt x="20395" y="132582"/>
                    </a:lnTo>
                    <a:close/>
                  </a:path>
                </a:pathLst>
              </a:custGeom>
              <a:grpFill/>
              <a:ln w="1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89" name="Forma libre 88">
                <a:extLst>
                  <a:ext uri="{FF2B5EF4-FFF2-40B4-BE49-F238E27FC236}">
                    <a16:creationId xmlns:a16="http://schemas.microsoft.com/office/drawing/2014/main" id="{EA61F7C9-AC1A-4EC7-745C-056CCD0A4DB7}"/>
                  </a:ext>
                </a:extLst>
              </p:cNvPr>
              <p:cNvSpPr/>
              <p:nvPr/>
            </p:nvSpPr>
            <p:spPr>
              <a:xfrm>
                <a:off x="2398738" y="4693534"/>
                <a:ext cx="173371" cy="152969"/>
              </a:xfrm>
              <a:custGeom>
                <a:avLst/>
                <a:gdLst>
                  <a:gd name="connsiteX0" fmla="*/ 131968 w 173371"/>
                  <a:gd name="connsiteY0" fmla="*/ 74329 h 152969"/>
                  <a:gd name="connsiteX1" fmla="*/ 136162 w 173371"/>
                  <a:gd name="connsiteY1" fmla="*/ 38503 h 152969"/>
                  <a:gd name="connsiteX2" fmla="*/ 98468 w 173371"/>
                  <a:gd name="connsiteY2" fmla="*/ 1328 h 152969"/>
                  <a:gd name="connsiteX3" fmla="*/ 54880 w 173371"/>
                  <a:gd name="connsiteY3" fmla="*/ 11131 h 152969"/>
                  <a:gd name="connsiteX4" fmla="*/ 35695 w 173371"/>
                  <a:gd name="connsiteY4" fmla="*/ 50986 h 152969"/>
                  <a:gd name="connsiteX5" fmla="*/ 41445 w 173371"/>
                  <a:gd name="connsiteY5" fmla="*/ 74310 h 152969"/>
                  <a:gd name="connsiteX6" fmla="*/ 0 w 173371"/>
                  <a:gd name="connsiteY6" fmla="*/ 131339 h 152969"/>
                  <a:gd name="connsiteX7" fmla="*/ 0 w 173371"/>
                  <a:gd name="connsiteY7" fmla="*/ 142771 h 152969"/>
                  <a:gd name="connsiteX8" fmla="*/ 10198 w 173371"/>
                  <a:gd name="connsiteY8" fmla="*/ 152970 h 152969"/>
                  <a:gd name="connsiteX9" fmla="*/ 163173 w 173371"/>
                  <a:gd name="connsiteY9" fmla="*/ 152970 h 152969"/>
                  <a:gd name="connsiteX10" fmla="*/ 173372 w 173371"/>
                  <a:gd name="connsiteY10" fmla="*/ 142771 h 152969"/>
                  <a:gd name="connsiteX11" fmla="*/ 173372 w 173371"/>
                  <a:gd name="connsiteY11" fmla="*/ 131339 h 152969"/>
                  <a:gd name="connsiteX12" fmla="*/ 131969 w 173371"/>
                  <a:gd name="connsiteY12" fmla="*/ 74329 h 152969"/>
                  <a:gd name="connsiteX13" fmla="*/ 152975 w 173371"/>
                  <a:gd name="connsiteY13" fmla="*/ 132573 h 152969"/>
                  <a:gd name="connsiteX14" fmla="*/ 20396 w 173371"/>
                  <a:gd name="connsiteY14" fmla="*/ 132573 h 152969"/>
                  <a:gd name="connsiteX15" fmla="*/ 20396 w 173371"/>
                  <a:gd name="connsiteY15" fmla="*/ 131340 h 152969"/>
                  <a:gd name="connsiteX16" fmla="*/ 59965 w 173371"/>
                  <a:gd name="connsiteY16" fmla="*/ 91780 h 152969"/>
                  <a:gd name="connsiteX17" fmla="*/ 69521 w 173371"/>
                  <a:gd name="connsiteY17" fmla="*/ 85170 h 152969"/>
                  <a:gd name="connsiteX18" fmla="*/ 66685 w 173371"/>
                  <a:gd name="connsiteY18" fmla="*/ 73911 h 152969"/>
                  <a:gd name="connsiteX19" fmla="*/ 56090 w 173371"/>
                  <a:gd name="connsiteY19" fmla="*/ 50987 h 152969"/>
                  <a:gd name="connsiteX20" fmla="*/ 67613 w 173371"/>
                  <a:gd name="connsiteY20" fmla="*/ 27062 h 152969"/>
                  <a:gd name="connsiteX21" fmla="*/ 93965 w 173371"/>
                  <a:gd name="connsiteY21" fmla="*/ 21217 h 152969"/>
                  <a:gd name="connsiteX22" fmla="*/ 116342 w 173371"/>
                  <a:gd name="connsiteY22" fmla="*/ 43316 h 152969"/>
                  <a:gd name="connsiteX23" fmla="*/ 106694 w 173371"/>
                  <a:gd name="connsiteY23" fmla="*/ 73911 h 152969"/>
                  <a:gd name="connsiteX24" fmla="*/ 103858 w 173371"/>
                  <a:gd name="connsiteY24" fmla="*/ 85170 h 152969"/>
                  <a:gd name="connsiteX25" fmla="*/ 113405 w 173371"/>
                  <a:gd name="connsiteY25" fmla="*/ 91781 h 152969"/>
                  <a:gd name="connsiteX26" fmla="*/ 152973 w 173371"/>
                  <a:gd name="connsiteY26" fmla="*/ 131340 h 15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3371" h="152969">
                    <a:moveTo>
                      <a:pt x="131968" y="74329"/>
                    </a:moveTo>
                    <a:cubicBezTo>
                      <a:pt x="137628" y="63570"/>
                      <a:pt x="139207" y="51037"/>
                      <a:pt x="136162" y="38503"/>
                    </a:cubicBezTo>
                    <a:cubicBezTo>
                      <a:pt x="131695" y="20086"/>
                      <a:pt x="116885" y="5500"/>
                      <a:pt x="98468" y="1328"/>
                    </a:cubicBezTo>
                    <a:cubicBezTo>
                      <a:pt x="82989" y="-2200"/>
                      <a:pt x="67076" y="1379"/>
                      <a:pt x="54880" y="11131"/>
                    </a:cubicBezTo>
                    <a:cubicBezTo>
                      <a:pt x="42692" y="20869"/>
                      <a:pt x="35695" y="35392"/>
                      <a:pt x="35695" y="50986"/>
                    </a:cubicBezTo>
                    <a:cubicBezTo>
                      <a:pt x="35695" y="59163"/>
                      <a:pt x="37716" y="67148"/>
                      <a:pt x="41445" y="74310"/>
                    </a:cubicBezTo>
                    <a:cubicBezTo>
                      <a:pt x="17420" y="82123"/>
                      <a:pt x="0" y="104741"/>
                      <a:pt x="0" y="131339"/>
                    </a:cubicBezTo>
                    <a:lnTo>
                      <a:pt x="0" y="142771"/>
                    </a:lnTo>
                    <a:cubicBezTo>
                      <a:pt x="0" y="148399"/>
                      <a:pt x="4557" y="152970"/>
                      <a:pt x="10198" y="152970"/>
                    </a:cubicBezTo>
                    <a:lnTo>
                      <a:pt x="163173" y="152970"/>
                    </a:lnTo>
                    <a:cubicBezTo>
                      <a:pt x="168814" y="152970"/>
                      <a:pt x="173372" y="148399"/>
                      <a:pt x="173372" y="142771"/>
                    </a:cubicBezTo>
                    <a:lnTo>
                      <a:pt x="173372" y="131339"/>
                    </a:lnTo>
                    <a:cubicBezTo>
                      <a:pt x="173372" y="104751"/>
                      <a:pt x="155984" y="82165"/>
                      <a:pt x="131969" y="74329"/>
                    </a:cubicBezTo>
                    <a:close/>
                    <a:moveTo>
                      <a:pt x="152975" y="132573"/>
                    </a:moveTo>
                    <a:lnTo>
                      <a:pt x="20396" y="132573"/>
                    </a:lnTo>
                    <a:lnTo>
                      <a:pt x="20396" y="131340"/>
                    </a:lnTo>
                    <a:cubicBezTo>
                      <a:pt x="20396" y="109527"/>
                      <a:pt x="38144" y="91780"/>
                      <a:pt x="59965" y="91780"/>
                    </a:cubicBezTo>
                    <a:cubicBezTo>
                      <a:pt x="64217" y="91780"/>
                      <a:pt x="68023" y="89149"/>
                      <a:pt x="69521" y="85170"/>
                    </a:cubicBezTo>
                    <a:cubicBezTo>
                      <a:pt x="71019" y="81191"/>
                      <a:pt x="69876" y="76706"/>
                      <a:pt x="66685" y="73911"/>
                    </a:cubicBezTo>
                    <a:cubicBezTo>
                      <a:pt x="59855" y="67937"/>
                      <a:pt x="56090" y="59797"/>
                      <a:pt x="56090" y="50987"/>
                    </a:cubicBezTo>
                    <a:cubicBezTo>
                      <a:pt x="56090" y="41636"/>
                      <a:pt x="60292" y="32917"/>
                      <a:pt x="67613" y="27062"/>
                    </a:cubicBezTo>
                    <a:cubicBezTo>
                      <a:pt x="75048" y="21116"/>
                      <a:pt x="84423" y="19068"/>
                      <a:pt x="93965" y="21217"/>
                    </a:cubicBezTo>
                    <a:cubicBezTo>
                      <a:pt x="104732" y="23652"/>
                      <a:pt x="113728" y="32535"/>
                      <a:pt x="116342" y="43316"/>
                    </a:cubicBezTo>
                    <a:cubicBezTo>
                      <a:pt x="119114" y="54771"/>
                      <a:pt x="115518" y="66203"/>
                      <a:pt x="106694" y="73911"/>
                    </a:cubicBezTo>
                    <a:cubicBezTo>
                      <a:pt x="103503" y="76706"/>
                      <a:pt x="102360" y="81191"/>
                      <a:pt x="103858" y="85170"/>
                    </a:cubicBezTo>
                    <a:cubicBezTo>
                      <a:pt x="105356" y="89149"/>
                      <a:pt x="109153" y="91781"/>
                      <a:pt x="113405" y="91781"/>
                    </a:cubicBezTo>
                    <a:cubicBezTo>
                      <a:pt x="135232" y="91781"/>
                      <a:pt x="152973" y="109528"/>
                      <a:pt x="152973" y="131340"/>
                    </a:cubicBezTo>
                    <a:close/>
                  </a:path>
                </a:pathLst>
              </a:custGeom>
              <a:grpFill/>
              <a:ln w="1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90" name="Forma libre 89">
                <a:extLst>
                  <a:ext uri="{FF2B5EF4-FFF2-40B4-BE49-F238E27FC236}">
                    <a16:creationId xmlns:a16="http://schemas.microsoft.com/office/drawing/2014/main" id="{EB121874-A4E7-935D-81F2-828C42E0F03E}"/>
                  </a:ext>
                </a:extLst>
              </p:cNvPr>
              <p:cNvSpPr/>
              <p:nvPr/>
            </p:nvSpPr>
            <p:spPr>
              <a:xfrm>
                <a:off x="2113182" y="4316188"/>
                <a:ext cx="305947" cy="305949"/>
              </a:xfrm>
              <a:custGeom>
                <a:avLst/>
                <a:gdLst>
                  <a:gd name="connsiteX0" fmla="*/ 183569 w 305947"/>
                  <a:gd name="connsiteY0" fmla="*/ 0 h 305949"/>
                  <a:gd name="connsiteX1" fmla="*/ 122379 w 305947"/>
                  <a:gd name="connsiteY1" fmla="*/ 0 h 305949"/>
                  <a:gd name="connsiteX2" fmla="*/ 112180 w 305947"/>
                  <a:gd name="connsiteY2" fmla="*/ 10198 h 305949"/>
                  <a:gd name="connsiteX3" fmla="*/ 112180 w 305947"/>
                  <a:gd name="connsiteY3" fmla="*/ 37660 h 305949"/>
                  <a:gd name="connsiteX4" fmla="*/ 100270 w 305947"/>
                  <a:gd name="connsiteY4" fmla="*/ 42564 h 305949"/>
                  <a:gd name="connsiteX5" fmla="*/ 80862 w 305947"/>
                  <a:gd name="connsiteY5" fmla="*/ 23155 h 305949"/>
                  <a:gd name="connsiteX6" fmla="*/ 66443 w 305947"/>
                  <a:gd name="connsiteY6" fmla="*/ 23155 h 305949"/>
                  <a:gd name="connsiteX7" fmla="*/ 23182 w 305947"/>
                  <a:gd name="connsiteY7" fmla="*/ 66425 h 305949"/>
                  <a:gd name="connsiteX8" fmla="*/ 23182 w 305947"/>
                  <a:gd name="connsiteY8" fmla="*/ 80844 h 305949"/>
                  <a:gd name="connsiteX9" fmla="*/ 42578 w 305947"/>
                  <a:gd name="connsiteY9" fmla="*/ 100252 h 305949"/>
                  <a:gd name="connsiteX10" fmla="*/ 37674 w 305947"/>
                  <a:gd name="connsiteY10" fmla="*/ 112163 h 305949"/>
                  <a:gd name="connsiteX11" fmla="*/ 10198 w 305947"/>
                  <a:gd name="connsiteY11" fmla="*/ 112172 h 305949"/>
                  <a:gd name="connsiteX12" fmla="*/ 0 w 305947"/>
                  <a:gd name="connsiteY12" fmla="*/ 122370 h 305949"/>
                  <a:gd name="connsiteX13" fmla="*/ 0 w 305947"/>
                  <a:gd name="connsiteY13" fmla="*/ 183560 h 305949"/>
                  <a:gd name="connsiteX14" fmla="*/ 10198 w 305947"/>
                  <a:gd name="connsiteY14" fmla="*/ 193759 h 305949"/>
                  <a:gd name="connsiteX15" fmla="*/ 37660 w 305947"/>
                  <a:gd name="connsiteY15" fmla="*/ 193759 h 305949"/>
                  <a:gd name="connsiteX16" fmla="*/ 42564 w 305947"/>
                  <a:gd name="connsiteY16" fmla="*/ 205669 h 305949"/>
                  <a:gd name="connsiteX17" fmla="*/ 23168 w 305947"/>
                  <a:gd name="connsiteY17" fmla="*/ 225077 h 305949"/>
                  <a:gd name="connsiteX18" fmla="*/ 23168 w 305947"/>
                  <a:gd name="connsiteY18" fmla="*/ 239496 h 305949"/>
                  <a:gd name="connsiteX19" fmla="*/ 66429 w 305947"/>
                  <a:gd name="connsiteY19" fmla="*/ 282766 h 305949"/>
                  <a:gd name="connsiteX20" fmla="*/ 80848 w 305947"/>
                  <a:gd name="connsiteY20" fmla="*/ 282766 h 305949"/>
                  <a:gd name="connsiteX21" fmla="*/ 100256 w 305947"/>
                  <a:gd name="connsiteY21" fmla="*/ 263358 h 305949"/>
                  <a:gd name="connsiteX22" fmla="*/ 112166 w 305947"/>
                  <a:gd name="connsiteY22" fmla="*/ 268261 h 305949"/>
                  <a:gd name="connsiteX23" fmla="*/ 112171 w 305947"/>
                  <a:gd name="connsiteY23" fmla="*/ 295751 h 305949"/>
                  <a:gd name="connsiteX24" fmla="*/ 122369 w 305947"/>
                  <a:gd name="connsiteY24" fmla="*/ 305950 h 305949"/>
                  <a:gd name="connsiteX25" fmla="*/ 183559 w 305947"/>
                  <a:gd name="connsiteY25" fmla="*/ 305950 h 305949"/>
                  <a:gd name="connsiteX26" fmla="*/ 193758 w 305947"/>
                  <a:gd name="connsiteY26" fmla="*/ 295751 h 305949"/>
                  <a:gd name="connsiteX27" fmla="*/ 193758 w 305947"/>
                  <a:gd name="connsiteY27" fmla="*/ 268289 h 305949"/>
                  <a:gd name="connsiteX28" fmla="*/ 205668 w 305947"/>
                  <a:gd name="connsiteY28" fmla="*/ 263386 h 305949"/>
                  <a:gd name="connsiteX29" fmla="*/ 225076 w 305947"/>
                  <a:gd name="connsiteY29" fmla="*/ 282794 h 305949"/>
                  <a:gd name="connsiteX30" fmla="*/ 239495 w 305947"/>
                  <a:gd name="connsiteY30" fmla="*/ 282794 h 305949"/>
                  <a:gd name="connsiteX31" fmla="*/ 282756 w 305947"/>
                  <a:gd name="connsiteY31" fmla="*/ 239524 h 305949"/>
                  <a:gd name="connsiteX32" fmla="*/ 282756 w 305947"/>
                  <a:gd name="connsiteY32" fmla="*/ 225105 h 305949"/>
                  <a:gd name="connsiteX33" fmla="*/ 263360 w 305947"/>
                  <a:gd name="connsiteY33" fmla="*/ 205697 h 305949"/>
                  <a:gd name="connsiteX34" fmla="*/ 268264 w 305947"/>
                  <a:gd name="connsiteY34" fmla="*/ 193787 h 305949"/>
                  <a:gd name="connsiteX35" fmla="*/ 295749 w 305947"/>
                  <a:gd name="connsiteY35" fmla="*/ 193778 h 305949"/>
                  <a:gd name="connsiteX36" fmla="*/ 305947 w 305947"/>
                  <a:gd name="connsiteY36" fmla="*/ 183579 h 305949"/>
                  <a:gd name="connsiteX37" fmla="*/ 305947 w 305947"/>
                  <a:gd name="connsiteY37" fmla="*/ 122389 h 305949"/>
                  <a:gd name="connsiteX38" fmla="*/ 295749 w 305947"/>
                  <a:gd name="connsiteY38" fmla="*/ 112191 h 305949"/>
                  <a:gd name="connsiteX39" fmla="*/ 268287 w 305947"/>
                  <a:gd name="connsiteY39" fmla="*/ 112191 h 305949"/>
                  <a:gd name="connsiteX40" fmla="*/ 263384 w 305947"/>
                  <a:gd name="connsiteY40" fmla="*/ 100280 h 305949"/>
                  <a:gd name="connsiteX41" fmla="*/ 282779 w 305947"/>
                  <a:gd name="connsiteY41" fmla="*/ 80872 h 305949"/>
                  <a:gd name="connsiteX42" fmla="*/ 282779 w 305947"/>
                  <a:gd name="connsiteY42" fmla="*/ 66453 h 305949"/>
                  <a:gd name="connsiteX43" fmla="*/ 239518 w 305947"/>
                  <a:gd name="connsiteY43" fmla="*/ 23183 h 305949"/>
                  <a:gd name="connsiteX44" fmla="*/ 225100 w 305947"/>
                  <a:gd name="connsiteY44" fmla="*/ 23183 h 305949"/>
                  <a:gd name="connsiteX45" fmla="*/ 205691 w 305947"/>
                  <a:gd name="connsiteY45" fmla="*/ 42592 h 305949"/>
                  <a:gd name="connsiteX46" fmla="*/ 193768 w 305947"/>
                  <a:gd name="connsiteY46" fmla="*/ 37661 h 305949"/>
                  <a:gd name="connsiteX47" fmla="*/ 193768 w 305947"/>
                  <a:gd name="connsiteY47" fmla="*/ 10199 h 305949"/>
                  <a:gd name="connsiteX48" fmla="*/ 183570 w 305947"/>
                  <a:gd name="connsiteY48" fmla="*/ 1 h 305949"/>
                  <a:gd name="connsiteX49" fmla="*/ 202649 w 305947"/>
                  <a:gd name="connsiteY49" fmla="*/ 63953 h 305949"/>
                  <a:gd name="connsiteX50" fmla="*/ 214837 w 305947"/>
                  <a:gd name="connsiteY50" fmla="*/ 62260 h 305949"/>
                  <a:gd name="connsiteX51" fmla="*/ 232297 w 305947"/>
                  <a:gd name="connsiteY51" fmla="*/ 44800 h 305949"/>
                  <a:gd name="connsiteX52" fmla="*/ 261139 w 305947"/>
                  <a:gd name="connsiteY52" fmla="*/ 73652 h 305949"/>
                  <a:gd name="connsiteX53" fmla="*/ 243679 w 305947"/>
                  <a:gd name="connsiteY53" fmla="*/ 91111 h 305949"/>
                  <a:gd name="connsiteX54" fmla="*/ 241986 w 305947"/>
                  <a:gd name="connsiteY54" fmla="*/ 103299 h 305949"/>
                  <a:gd name="connsiteX55" fmla="*/ 251009 w 305947"/>
                  <a:gd name="connsiteY55" fmla="*/ 125167 h 305949"/>
                  <a:gd name="connsiteX56" fmla="*/ 260821 w 305947"/>
                  <a:gd name="connsiteY56" fmla="*/ 132579 h 305949"/>
                  <a:gd name="connsiteX57" fmla="*/ 285552 w 305947"/>
                  <a:gd name="connsiteY57" fmla="*/ 132579 h 305949"/>
                  <a:gd name="connsiteX58" fmla="*/ 285552 w 305947"/>
                  <a:gd name="connsiteY58" fmla="*/ 173372 h 305949"/>
                  <a:gd name="connsiteX59" fmla="*/ 260821 w 305947"/>
                  <a:gd name="connsiteY59" fmla="*/ 173372 h 305949"/>
                  <a:gd name="connsiteX60" fmla="*/ 251009 w 305947"/>
                  <a:gd name="connsiteY60" fmla="*/ 180784 h 305949"/>
                  <a:gd name="connsiteX61" fmla="*/ 241986 w 305947"/>
                  <a:gd name="connsiteY61" fmla="*/ 202651 h 305949"/>
                  <a:gd name="connsiteX62" fmla="*/ 243679 w 305947"/>
                  <a:gd name="connsiteY62" fmla="*/ 214839 h 305949"/>
                  <a:gd name="connsiteX63" fmla="*/ 261139 w 305947"/>
                  <a:gd name="connsiteY63" fmla="*/ 232299 h 305949"/>
                  <a:gd name="connsiteX64" fmla="*/ 232297 w 305947"/>
                  <a:gd name="connsiteY64" fmla="*/ 261150 h 305949"/>
                  <a:gd name="connsiteX65" fmla="*/ 214837 w 305947"/>
                  <a:gd name="connsiteY65" fmla="*/ 243691 h 305949"/>
                  <a:gd name="connsiteX66" fmla="*/ 202649 w 305947"/>
                  <a:gd name="connsiteY66" fmla="*/ 241997 h 305949"/>
                  <a:gd name="connsiteX67" fmla="*/ 180782 w 305947"/>
                  <a:gd name="connsiteY67" fmla="*/ 251012 h 305949"/>
                  <a:gd name="connsiteX68" fmla="*/ 173370 w 305947"/>
                  <a:gd name="connsiteY68" fmla="*/ 260823 h 305949"/>
                  <a:gd name="connsiteX69" fmla="*/ 173370 w 305947"/>
                  <a:gd name="connsiteY69" fmla="*/ 285554 h 305949"/>
                  <a:gd name="connsiteX70" fmla="*/ 132577 w 305947"/>
                  <a:gd name="connsiteY70" fmla="*/ 285554 h 305949"/>
                  <a:gd name="connsiteX71" fmla="*/ 132577 w 305947"/>
                  <a:gd name="connsiteY71" fmla="*/ 260823 h 305949"/>
                  <a:gd name="connsiteX72" fmla="*/ 125151 w 305947"/>
                  <a:gd name="connsiteY72" fmla="*/ 251012 h 305949"/>
                  <a:gd name="connsiteX73" fmla="*/ 103283 w 305947"/>
                  <a:gd name="connsiteY73" fmla="*/ 241997 h 305949"/>
                  <a:gd name="connsiteX74" fmla="*/ 91095 w 305947"/>
                  <a:gd name="connsiteY74" fmla="*/ 243691 h 305949"/>
                  <a:gd name="connsiteX75" fmla="*/ 73636 w 305947"/>
                  <a:gd name="connsiteY75" fmla="*/ 261150 h 305949"/>
                  <a:gd name="connsiteX76" fmla="*/ 44794 w 305947"/>
                  <a:gd name="connsiteY76" fmla="*/ 232299 h 305949"/>
                  <a:gd name="connsiteX77" fmla="*/ 62253 w 305947"/>
                  <a:gd name="connsiteY77" fmla="*/ 214839 h 305949"/>
                  <a:gd name="connsiteX78" fmla="*/ 63947 w 305947"/>
                  <a:gd name="connsiteY78" fmla="*/ 202651 h 305949"/>
                  <a:gd name="connsiteX79" fmla="*/ 54923 w 305947"/>
                  <a:gd name="connsiteY79" fmla="*/ 180784 h 305949"/>
                  <a:gd name="connsiteX80" fmla="*/ 45126 w 305947"/>
                  <a:gd name="connsiteY80" fmla="*/ 173372 h 305949"/>
                  <a:gd name="connsiteX81" fmla="*/ 20395 w 305947"/>
                  <a:gd name="connsiteY81" fmla="*/ 173372 h 305949"/>
                  <a:gd name="connsiteX82" fmla="*/ 20395 w 305947"/>
                  <a:gd name="connsiteY82" fmla="*/ 132579 h 305949"/>
                  <a:gd name="connsiteX83" fmla="*/ 45126 w 305947"/>
                  <a:gd name="connsiteY83" fmla="*/ 132579 h 305949"/>
                  <a:gd name="connsiteX84" fmla="*/ 54937 w 305947"/>
                  <a:gd name="connsiteY84" fmla="*/ 125167 h 305949"/>
                  <a:gd name="connsiteX85" fmla="*/ 63961 w 305947"/>
                  <a:gd name="connsiteY85" fmla="*/ 103299 h 305949"/>
                  <a:gd name="connsiteX86" fmla="*/ 62267 w 305947"/>
                  <a:gd name="connsiteY86" fmla="*/ 91111 h 305949"/>
                  <a:gd name="connsiteX87" fmla="*/ 44808 w 305947"/>
                  <a:gd name="connsiteY87" fmla="*/ 73652 h 305949"/>
                  <a:gd name="connsiteX88" fmla="*/ 73650 w 305947"/>
                  <a:gd name="connsiteY88" fmla="*/ 44800 h 305949"/>
                  <a:gd name="connsiteX89" fmla="*/ 91109 w 305947"/>
                  <a:gd name="connsiteY89" fmla="*/ 62260 h 305949"/>
                  <a:gd name="connsiteX90" fmla="*/ 103297 w 305947"/>
                  <a:gd name="connsiteY90" fmla="*/ 63953 h 305949"/>
                  <a:gd name="connsiteX91" fmla="*/ 125165 w 305947"/>
                  <a:gd name="connsiteY91" fmla="*/ 54939 h 305949"/>
                  <a:gd name="connsiteX92" fmla="*/ 132577 w 305947"/>
                  <a:gd name="connsiteY92" fmla="*/ 45127 h 305949"/>
                  <a:gd name="connsiteX93" fmla="*/ 132577 w 305947"/>
                  <a:gd name="connsiteY93" fmla="*/ 20396 h 305949"/>
                  <a:gd name="connsiteX94" fmla="*/ 173370 w 305947"/>
                  <a:gd name="connsiteY94" fmla="*/ 20396 h 305949"/>
                  <a:gd name="connsiteX95" fmla="*/ 173370 w 305947"/>
                  <a:gd name="connsiteY95" fmla="*/ 45127 h 305949"/>
                  <a:gd name="connsiteX96" fmla="*/ 180796 w 305947"/>
                  <a:gd name="connsiteY96" fmla="*/ 54939 h 305949"/>
                  <a:gd name="connsiteX97" fmla="*/ 202649 w 305947"/>
                  <a:gd name="connsiteY97" fmla="*/ 63953 h 305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305947" h="305949">
                    <a:moveTo>
                      <a:pt x="183569" y="0"/>
                    </a:moveTo>
                    <a:lnTo>
                      <a:pt x="122379" y="0"/>
                    </a:lnTo>
                    <a:cubicBezTo>
                      <a:pt x="116738" y="0"/>
                      <a:pt x="112180" y="4571"/>
                      <a:pt x="112180" y="10198"/>
                    </a:cubicBezTo>
                    <a:lnTo>
                      <a:pt x="112180" y="37660"/>
                    </a:lnTo>
                    <a:cubicBezTo>
                      <a:pt x="108101" y="39099"/>
                      <a:pt x="104122" y="40738"/>
                      <a:pt x="100270" y="42564"/>
                    </a:cubicBezTo>
                    <a:lnTo>
                      <a:pt x="80862" y="23155"/>
                    </a:lnTo>
                    <a:cubicBezTo>
                      <a:pt x="77037" y="19331"/>
                      <a:pt x="70267" y="19331"/>
                      <a:pt x="66443" y="23155"/>
                    </a:cubicBezTo>
                    <a:lnTo>
                      <a:pt x="23182" y="66425"/>
                    </a:lnTo>
                    <a:cubicBezTo>
                      <a:pt x="19194" y="70414"/>
                      <a:pt x="19194" y="76861"/>
                      <a:pt x="23182" y="80844"/>
                    </a:cubicBezTo>
                    <a:lnTo>
                      <a:pt x="42578" y="100252"/>
                    </a:lnTo>
                    <a:cubicBezTo>
                      <a:pt x="40743" y="104109"/>
                      <a:pt x="39099" y="108083"/>
                      <a:pt x="37674" y="112163"/>
                    </a:cubicBezTo>
                    <a:lnTo>
                      <a:pt x="10198" y="112172"/>
                    </a:lnTo>
                    <a:cubicBezTo>
                      <a:pt x="4557" y="112172"/>
                      <a:pt x="0" y="116743"/>
                      <a:pt x="0" y="122370"/>
                    </a:cubicBezTo>
                    <a:lnTo>
                      <a:pt x="0" y="183560"/>
                    </a:lnTo>
                    <a:cubicBezTo>
                      <a:pt x="0" y="189188"/>
                      <a:pt x="4557" y="193759"/>
                      <a:pt x="10198" y="193759"/>
                    </a:cubicBezTo>
                    <a:lnTo>
                      <a:pt x="37660" y="193759"/>
                    </a:lnTo>
                    <a:cubicBezTo>
                      <a:pt x="39099" y="197838"/>
                      <a:pt x="40738" y="201826"/>
                      <a:pt x="42564" y="205669"/>
                    </a:cubicBezTo>
                    <a:lnTo>
                      <a:pt x="23168" y="225077"/>
                    </a:lnTo>
                    <a:cubicBezTo>
                      <a:pt x="19180" y="229066"/>
                      <a:pt x="19180" y="235512"/>
                      <a:pt x="23168" y="239496"/>
                    </a:cubicBezTo>
                    <a:lnTo>
                      <a:pt x="66429" y="282766"/>
                    </a:lnTo>
                    <a:cubicBezTo>
                      <a:pt x="70253" y="286590"/>
                      <a:pt x="77023" y="286590"/>
                      <a:pt x="80848" y="282766"/>
                    </a:cubicBezTo>
                    <a:lnTo>
                      <a:pt x="100256" y="263358"/>
                    </a:lnTo>
                    <a:cubicBezTo>
                      <a:pt x="104112" y="265193"/>
                      <a:pt x="108087" y="266836"/>
                      <a:pt x="112166" y="268261"/>
                    </a:cubicBezTo>
                    <a:lnTo>
                      <a:pt x="112171" y="295751"/>
                    </a:lnTo>
                    <a:cubicBezTo>
                      <a:pt x="112171" y="301378"/>
                      <a:pt x="116728" y="305950"/>
                      <a:pt x="122369" y="305950"/>
                    </a:cubicBezTo>
                    <a:lnTo>
                      <a:pt x="183559" y="305950"/>
                    </a:lnTo>
                    <a:cubicBezTo>
                      <a:pt x="189200" y="305950"/>
                      <a:pt x="193758" y="301378"/>
                      <a:pt x="193758" y="295751"/>
                    </a:cubicBezTo>
                    <a:lnTo>
                      <a:pt x="193758" y="268289"/>
                    </a:lnTo>
                    <a:cubicBezTo>
                      <a:pt x="197837" y="266850"/>
                      <a:pt x="201816" y="265211"/>
                      <a:pt x="205668" y="263386"/>
                    </a:cubicBezTo>
                    <a:lnTo>
                      <a:pt x="225076" y="282794"/>
                    </a:lnTo>
                    <a:cubicBezTo>
                      <a:pt x="228901" y="286618"/>
                      <a:pt x="235671" y="286618"/>
                      <a:pt x="239495" y="282794"/>
                    </a:cubicBezTo>
                    <a:lnTo>
                      <a:pt x="282756" y="239524"/>
                    </a:lnTo>
                    <a:cubicBezTo>
                      <a:pt x="286744" y="235536"/>
                      <a:pt x="286744" y="229089"/>
                      <a:pt x="282756" y="225105"/>
                    </a:cubicBezTo>
                    <a:lnTo>
                      <a:pt x="263360" y="205697"/>
                    </a:lnTo>
                    <a:cubicBezTo>
                      <a:pt x="265195" y="201841"/>
                      <a:pt x="266839" y="197866"/>
                      <a:pt x="268264" y="193787"/>
                    </a:cubicBezTo>
                    <a:lnTo>
                      <a:pt x="295749" y="193778"/>
                    </a:lnTo>
                    <a:cubicBezTo>
                      <a:pt x="301390" y="193778"/>
                      <a:pt x="305947" y="189206"/>
                      <a:pt x="305947" y="183579"/>
                    </a:cubicBezTo>
                    <a:lnTo>
                      <a:pt x="305947" y="122389"/>
                    </a:lnTo>
                    <a:cubicBezTo>
                      <a:pt x="305947" y="116762"/>
                      <a:pt x="301390" y="112191"/>
                      <a:pt x="295749" y="112191"/>
                    </a:cubicBezTo>
                    <a:lnTo>
                      <a:pt x="268287" y="112191"/>
                    </a:lnTo>
                    <a:cubicBezTo>
                      <a:pt x="266848" y="108112"/>
                      <a:pt x="265209" y="104123"/>
                      <a:pt x="263384" y="100280"/>
                    </a:cubicBezTo>
                    <a:lnTo>
                      <a:pt x="282779" y="80872"/>
                    </a:lnTo>
                    <a:cubicBezTo>
                      <a:pt x="286767" y="76884"/>
                      <a:pt x="286767" y="70437"/>
                      <a:pt x="282779" y="66453"/>
                    </a:cubicBezTo>
                    <a:lnTo>
                      <a:pt x="239518" y="23183"/>
                    </a:lnTo>
                    <a:cubicBezTo>
                      <a:pt x="235694" y="19359"/>
                      <a:pt x="228924" y="19359"/>
                      <a:pt x="225100" y="23183"/>
                    </a:cubicBezTo>
                    <a:lnTo>
                      <a:pt x="205691" y="42592"/>
                    </a:lnTo>
                    <a:cubicBezTo>
                      <a:pt x="201826" y="40743"/>
                      <a:pt x="197847" y="39100"/>
                      <a:pt x="193768" y="37661"/>
                    </a:cubicBezTo>
                    <a:lnTo>
                      <a:pt x="193768" y="10199"/>
                    </a:lnTo>
                    <a:cubicBezTo>
                      <a:pt x="193768" y="4572"/>
                      <a:pt x="189211" y="1"/>
                      <a:pt x="183570" y="1"/>
                    </a:cubicBezTo>
                    <a:close/>
                    <a:moveTo>
                      <a:pt x="202649" y="63953"/>
                    </a:moveTo>
                    <a:cubicBezTo>
                      <a:pt x="206638" y="66189"/>
                      <a:pt x="211614" y="65492"/>
                      <a:pt x="214837" y="62260"/>
                    </a:cubicBezTo>
                    <a:lnTo>
                      <a:pt x="232297" y="44800"/>
                    </a:lnTo>
                    <a:lnTo>
                      <a:pt x="261139" y="73652"/>
                    </a:lnTo>
                    <a:lnTo>
                      <a:pt x="243679" y="91111"/>
                    </a:lnTo>
                    <a:cubicBezTo>
                      <a:pt x="240456" y="94335"/>
                      <a:pt x="239764" y="99320"/>
                      <a:pt x="241986" y="103299"/>
                    </a:cubicBezTo>
                    <a:cubicBezTo>
                      <a:pt x="245778" y="110083"/>
                      <a:pt x="248820" y="117436"/>
                      <a:pt x="251009" y="125167"/>
                    </a:cubicBezTo>
                    <a:cubicBezTo>
                      <a:pt x="252252" y="129551"/>
                      <a:pt x="256263" y="132579"/>
                      <a:pt x="260821" y="132579"/>
                    </a:cubicBezTo>
                    <a:lnTo>
                      <a:pt x="285552" y="132579"/>
                    </a:lnTo>
                    <a:lnTo>
                      <a:pt x="285552" y="173372"/>
                    </a:lnTo>
                    <a:lnTo>
                      <a:pt x="260821" y="173372"/>
                    </a:lnTo>
                    <a:cubicBezTo>
                      <a:pt x="256263" y="173372"/>
                      <a:pt x="252252" y="176400"/>
                      <a:pt x="251009" y="180784"/>
                    </a:cubicBezTo>
                    <a:cubicBezTo>
                      <a:pt x="248815" y="188515"/>
                      <a:pt x="245778" y="195867"/>
                      <a:pt x="241986" y="202651"/>
                    </a:cubicBezTo>
                    <a:cubicBezTo>
                      <a:pt x="239764" y="206640"/>
                      <a:pt x="240456" y="211616"/>
                      <a:pt x="243679" y="214839"/>
                    </a:cubicBezTo>
                    <a:lnTo>
                      <a:pt x="261139" y="232299"/>
                    </a:lnTo>
                    <a:lnTo>
                      <a:pt x="232297" y="261150"/>
                    </a:lnTo>
                    <a:lnTo>
                      <a:pt x="214837" y="243691"/>
                    </a:lnTo>
                    <a:cubicBezTo>
                      <a:pt x="211605" y="240467"/>
                      <a:pt x="206629" y="239784"/>
                      <a:pt x="202649" y="241997"/>
                    </a:cubicBezTo>
                    <a:cubicBezTo>
                      <a:pt x="195866" y="245790"/>
                      <a:pt x="188513" y="248822"/>
                      <a:pt x="180782" y="251012"/>
                    </a:cubicBezTo>
                    <a:cubicBezTo>
                      <a:pt x="176398" y="252255"/>
                      <a:pt x="173370" y="256266"/>
                      <a:pt x="173370" y="260823"/>
                    </a:cubicBezTo>
                    <a:lnTo>
                      <a:pt x="173370" y="285554"/>
                    </a:lnTo>
                    <a:lnTo>
                      <a:pt x="132577" y="285554"/>
                    </a:lnTo>
                    <a:lnTo>
                      <a:pt x="132577" y="260823"/>
                    </a:lnTo>
                    <a:cubicBezTo>
                      <a:pt x="132577" y="256266"/>
                      <a:pt x="129549" y="252255"/>
                      <a:pt x="125151" y="251012"/>
                    </a:cubicBezTo>
                    <a:cubicBezTo>
                      <a:pt x="117420" y="248817"/>
                      <a:pt x="110068" y="245790"/>
                      <a:pt x="103283" y="241997"/>
                    </a:cubicBezTo>
                    <a:cubicBezTo>
                      <a:pt x="99295" y="239784"/>
                      <a:pt x="94319" y="240467"/>
                      <a:pt x="91095" y="243691"/>
                    </a:cubicBezTo>
                    <a:lnTo>
                      <a:pt x="73636" y="261150"/>
                    </a:lnTo>
                    <a:lnTo>
                      <a:pt x="44794" y="232299"/>
                    </a:lnTo>
                    <a:lnTo>
                      <a:pt x="62253" y="214839"/>
                    </a:lnTo>
                    <a:cubicBezTo>
                      <a:pt x="65477" y="211616"/>
                      <a:pt x="66169" y="206631"/>
                      <a:pt x="63947" y="202651"/>
                    </a:cubicBezTo>
                    <a:cubicBezTo>
                      <a:pt x="60155" y="195868"/>
                      <a:pt x="57113" y="188515"/>
                      <a:pt x="54923" y="180784"/>
                    </a:cubicBezTo>
                    <a:cubicBezTo>
                      <a:pt x="53694" y="176400"/>
                      <a:pt x="49683" y="173372"/>
                      <a:pt x="45126" y="173372"/>
                    </a:cubicBezTo>
                    <a:lnTo>
                      <a:pt x="20395" y="173372"/>
                    </a:lnTo>
                    <a:lnTo>
                      <a:pt x="20395" y="132579"/>
                    </a:lnTo>
                    <a:lnTo>
                      <a:pt x="45126" y="132579"/>
                    </a:lnTo>
                    <a:cubicBezTo>
                      <a:pt x="49683" y="132579"/>
                      <a:pt x="53694" y="129551"/>
                      <a:pt x="54937" y="125167"/>
                    </a:cubicBezTo>
                    <a:cubicBezTo>
                      <a:pt x="57132" y="117436"/>
                      <a:pt x="60168" y="110084"/>
                      <a:pt x="63961" y="103299"/>
                    </a:cubicBezTo>
                    <a:cubicBezTo>
                      <a:pt x="66183" y="99311"/>
                      <a:pt x="65491" y="94335"/>
                      <a:pt x="62267" y="91111"/>
                    </a:cubicBezTo>
                    <a:lnTo>
                      <a:pt x="44808" y="73652"/>
                    </a:lnTo>
                    <a:lnTo>
                      <a:pt x="73650" y="44800"/>
                    </a:lnTo>
                    <a:lnTo>
                      <a:pt x="91109" y="62260"/>
                    </a:lnTo>
                    <a:cubicBezTo>
                      <a:pt x="94333" y="65492"/>
                      <a:pt x="99309" y="66175"/>
                      <a:pt x="103297" y="63953"/>
                    </a:cubicBezTo>
                    <a:cubicBezTo>
                      <a:pt x="110081" y="60161"/>
                      <a:pt x="117434" y="57129"/>
                      <a:pt x="125165" y="54939"/>
                    </a:cubicBezTo>
                    <a:cubicBezTo>
                      <a:pt x="129549" y="53696"/>
                      <a:pt x="132577" y="49685"/>
                      <a:pt x="132577" y="45127"/>
                    </a:cubicBezTo>
                    <a:lnTo>
                      <a:pt x="132577" y="20396"/>
                    </a:lnTo>
                    <a:lnTo>
                      <a:pt x="173370" y="20396"/>
                    </a:lnTo>
                    <a:lnTo>
                      <a:pt x="173370" y="45127"/>
                    </a:lnTo>
                    <a:cubicBezTo>
                      <a:pt x="173370" y="49685"/>
                      <a:pt x="176398" y="53696"/>
                      <a:pt x="180796" y="54939"/>
                    </a:cubicBezTo>
                    <a:cubicBezTo>
                      <a:pt x="188513" y="57129"/>
                      <a:pt x="195866" y="60161"/>
                      <a:pt x="202649" y="63953"/>
                    </a:cubicBezTo>
                    <a:close/>
                  </a:path>
                </a:pathLst>
              </a:custGeom>
              <a:grpFill/>
              <a:ln w="1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91" name="Forma libre 90">
                <a:extLst>
                  <a:ext uri="{FF2B5EF4-FFF2-40B4-BE49-F238E27FC236}">
                    <a16:creationId xmlns:a16="http://schemas.microsoft.com/office/drawing/2014/main" id="{55620494-7768-547E-F179-BF2C20816EDF}"/>
                  </a:ext>
                </a:extLst>
              </p:cNvPr>
              <p:cNvSpPr/>
              <p:nvPr/>
            </p:nvSpPr>
            <p:spPr>
              <a:xfrm>
                <a:off x="1960210" y="4234601"/>
                <a:ext cx="285553" cy="509916"/>
              </a:xfrm>
              <a:custGeom>
                <a:avLst/>
                <a:gdLst>
                  <a:gd name="connsiteX0" fmla="*/ 30591 w 285553"/>
                  <a:gd name="connsiteY0" fmla="*/ 438528 h 509916"/>
                  <a:gd name="connsiteX1" fmla="*/ 178298 w 285553"/>
                  <a:gd name="connsiteY1" fmla="*/ 438528 h 509916"/>
                  <a:gd name="connsiteX2" fmla="*/ 153803 w 285553"/>
                  <a:gd name="connsiteY2" fmla="*/ 495698 h 509916"/>
                  <a:gd name="connsiteX3" fmla="*/ 157177 w 285553"/>
                  <a:gd name="connsiteY3" fmla="*/ 507968 h 509916"/>
                  <a:gd name="connsiteX4" fmla="*/ 163173 w 285553"/>
                  <a:gd name="connsiteY4" fmla="*/ 509917 h 509916"/>
                  <a:gd name="connsiteX5" fmla="*/ 169884 w 285553"/>
                  <a:gd name="connsiteY5" fmla="*/ 507385 h 509916"/>
                  <a:gd name="connsiteX6" fmla="*/ 248593 w 285553"/>
                  <a:gd name="connsiteY6" fmla="*/ 438528 h 509916"/>
                  <a:gd name="connsiteX7" fmla="*/ 285553 w 285553"/>
                  <a:gd name="connsiteY7" fmla="*/ 438528 h 509916"/>
                  <a:gd name="connsiteX8" fmla="*/ 285553 w 285553"/>
                  <a:gd name="connsiteY8" fmla="*/ 418132 h 509916"/>
                  <a:gd name="connsiteX9" fmla="*/ 244759 w 285553"/>
                  <a:gd name="connsiteY9" fmla="*/ 418132 h 509916"/>
                  <a:gd name="connsiteX10" fmla="*/ 238048 w 285553"/>
                  <a:gd name="connsiteY10" fmla="*/ 420663 h 509916"/>
                  <a:gd name="connsiteX11" fmla="*/ 190231 w 285553"/>
                  <a:gd name="connsiteY11" fmla="*/ 462508 h 509916"/>
                  <a:gd name="connsiteX12" fmla="*/ 203152 w 285553"/>
                  <a:gd name="connsiteY12" fmla="*/ 432350 h 509916"/>
                  <a:gd name="connsiteX13" fmla="*/ 202296 w 285553"/>
                  <a:gd name="connsiteY13" fmla="*/ 422721 h 509916"/>
                  <a:gd name="connsiteX14" fmla="*/ 193768 w 285553"/>
                  <a:gd name="connsiteY14" fmla="*/ 418131 h 509916"/>
                  <a:gd name="connsiteX15" fmla="*/ 30595 w 285553"/>
                  <a:gd name="connsiteY15" fmla="*/ 418131 h 509916"/>
                  <a:gd name="connsiteX16" fmla="*/ 20397 w 285553"/>
                  <a:gd name="connsiteY16" fmla="*/ 407933 h 509916"/>
                  <a:gd name="connsiteX17" fmla="*/ 20397 w 285553"/>
                  <a:gd name="connsiteY17" fmla="*/ 30595 h 509916"/>
                  <a:gd name="connsiteX18" fmla="*/ 30595 w 285553"/>
                  <a:gd name="connsiteY18" fmla="*/ 20397 h 509916"/>
                  <a:gd name="connsiteX19" fmla="*/ 285553 w 285553"/>
                  <a:gd name="connsiteY19" fmla="*/ 20397 h 509916"/>
                  <a:gd name="connsiteX20" fmla="*/ 285553 w 285553"/>
                  <a:gd name="connsiteY20" fmla="*/ 0 h 509916"/>
                  <a:gd name="connsiteX21" fmla="*/ 30595 w 285553"/>
                  <a:gd name="connsiteY21" fmla="*/ 0 h 509916"/>
                  <a:gd name="connsiteX22" fmla="*/ 0 w 285553"/>
                  <a:gd name="connsiteY22" fmla="*/ 30595 h 509916"/>
                  <a:gd name="connsiteX23" fmla="*/ 0 w 285553"/>
                  <a:gd name="connsiteY23" fmla="*/ 407933 h 509916"/>
                  <a:gd name="connsiteX24" fmla="*/ 30595 w 285553"/>
                  <a:gd name="connsiteY24" fmla="*/ 438528 h 509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5553" h="509916">
                    <a:moveTo>
                      <a:pt x="30591" y="438528"/>
                    </a:moveTo>
                    <a:lnTo>
                      <a:pt x="178298" y="438528"/>
                    </a:lnTo>
                    <a:lnTo>
                      <a:pt x="153803" y="495698"/>
                    </a:lnTo>
                    <a:cubicBezTo>
                      <a:pt x="151918" y="500074"/>
                      <a:pt x="153325" y="505173"/>
                      <a:pt x="157177" y="507968"/>
                    </a:cubicBezTo>
                    <a:cubicBezTo>
                      <a:pt x="158971" y="509275"/>
                      <a:pt x="161074" y="509917"/>
                      <a:pt x="163173" y="509917"/>
                    </a:cubicBezTo>
                    <a:cubicBezTo>
                      <a:pt x="165568" y="509917"/>
                      <a:pt x="167976" y="509070"/>
                      <a:pt x="169884" y="507385"/>
                    </a:cubicBezTo>
                    <a:lnTo>
                      <a:pt x="248593" y="438528"/>
                    </a:lnTo>
                    <a:lnTo>
                      <a:pt x="285553" y="438528"/>
                    </a:lnTo>
                    <a:lnTo>
                      <a:pt x="285553" y="418132"/>
                    </a:lnTo>
                    <a:lnTo>
                      <a:pt x="244759" y="418132"/>
                    </a:lnTo>
                    <a:cubicBezTo>
                      <a:pt x="242292" y="418132"/>
                      <a:pt x="239897" y="419029"/>
                      <a:pt x="238048" y="420663"/>
                    </a:cubicBezTo>
                    <a:lnTo>
                      <a:pt x="190231" y="462508"/>
                    </a:lnTo>
                    <a:lnTo>
                      <a:pt x="203152" y="432350"/>
                    </a:lnTo>
                    <a:cubicBezTo>
                      <a:pt x="204508" y="429199"/>
                      <a:pt x="204180" y="425580"/>
                      <a:pt x="202296" y="422721"/>
                    </a:cubicBezTo>
                    <a:cubicBezTo>
                      <a:pt x="200388" y="419857"/>
                      <a:pt x="197196" y="418131"/>
                      <a:pt x="193768" y="418131"/>
                    </a:cubicBezTo>
                    <a:lnTo>
                      <a:pt x="30595" y="418131"/>
                    </a:lnTo>
                    <a:cubicBezTo>
                      <a:pt x="24968" y="418131"/>
                      <a:pt x="20397" y="413551"/>
                      <a:pt x="20397" y="407933"/>
                    </a:cubicBezTo>
                    <a:lnTo>
                      <a:pt x="20397" y="30595"/>
                    </a:lnTo>
                    <a:cubicBezTo>
                      <a:pt x="20397" y="24977"/>
                      <a:pt x="24968" y="20397"/>
                      <a:pt x="30595" y="20397"/>
                    </a:cubicBezTo>
                    <a:lnTo>
                      <a:pt x="285553" y="20397"/>
                    </a:lnTo>
                    <a:lnTo>
                      <a:pt x="285553" y="0"/>
                    </a:lnTo>
                    <a:lnTo>
                      <a:pt x="30595" y="0"/>
                    </a:lnTo>
                    <a:cubicBezTo>
                      <a:pt x="13726" y="0"/>
                      <a:pt x="0" y="13726"/>
                      <a:pt x="0" y="30595"/>
                    </a:cubicBezTo>
                    <a:lnTo>
                      <a:pt x="0" y="407933"/>
                    </a:lnTo>
                    <a:cubicBezTo>
                      <a:pt x="0" y="424802"/>
                      <a:pt x="13726" y="438528"/>
                      <a:pt x="30595" y="438528"/>
                    </a:cubicBezTo>
                    <a:close/>
                  </a:path>
                </a:pathLst>
              </a:custGeom>
              <a:grpFill/>
              <a:ln w="1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92" name="Forma libre 91">
                <a:extLst>
                  <a:ext uri="{FF2B5EF4-FFF2-40B4-BE49-F238E27FC236}">
                    <a16:creationId xmlns:a16="http://schemas.microsoft.com/office/drawing/2014/main" id="{F2FE7EA9-54A3-5D9B-F2BD-1A9B1DE93844}"/>
                  </a:ext>
                </a:extLst>
              </p:cNvPr>
              <p:cNvSpPr/>
              <p:nvPr/>
            </p:nvSpPr>
            <p:spPr>
              <a:xfrm>
                <a:off x="2266156" y="4254998"/>
                <a:ext cx="305950" cy="479321"/>
              </a:xfrm>
              <a:custGeom>
                <a:avLst/>
                <a:gdLst>
                  <a:gd name="connsiteX0" fmla="*/ 275355 w 305950"/>
                  <a:gd name="connsiteY0" fmla="*/ 0 h 479321"/>
                  <a:gd name="connsiteX1" fmla="*/ 0 w 305950"/>
                  <a:gd name="connsiteY1" fmla="*/ 0 h 479321"/>
                  <a:gd name="connsiteX2" fmla="*/ 0 w 305950"/>
                  <a:gd name="connsiteY2" fmla="*/ 20397 h 479321"/>
                  <a:gd name="connsiteX3" fmla="*/ 275355 w 305950"/>
                  <a:gd name="connsiteY3" fmla="*/ 20397 h 479321"/>
                  <a:gd name="connsiteX4" fmla="*/ 285553 w 305950"/>
                  <a:gd name="connsiteY4" fmla="*/ 30595 h 479321"/>
                  <a:gd name="connsiteX5" fmla="*/ 285553 w 305950"/>
                  <a:gd name="connsiteY5" fmla="*/ 377338 h 479321"/>
                  <a:gd name="connsiteX6" fmla="*/ 275355 w 305950"/>
                  <a:gd name="connsiteY6" fmla="*/ 387536 h 479321"/>
                  <a:gd name="connsiteX7" fmla="*/ 152975 w 305950"/>
                  <a:gd name="connsiteY7" fmla="*/ 387536 h 479321"/>
                  <a:gd name="connsiteX8" fmla="*/ 142877 w 305950"/>
                  <a:gd name="connsiteY8" fmla="*/ 396287 h 479321"/>
                  <a:gd name="connsiteX9" fmla="*/ 136289 w 305950"/>
                  <a:gd name="connsiteY9" fmla="*/ 442475 h 479321"/>
                  <a:gd name="connsiteX10" fmla="*/ 100085 w 305950"/>
                  <a:gd name="connsiteY10" fmla="*/ 391798 h 479321"/>
                  <a:gd name="connsiteX11" fmla="*/ 91785 w 305950"/>
                  <a:gd name="connsiteY11" fmla="*/ 387537 h 479321"/>
                  <a:gd name="connsiteX12" fmla="*/ 20397 w 305950"/>
                  <a:gd name="connsiteY12" fmla="*/ 387537 h 479321"/>
                  <a:gd name="connsiteX13" fmla="*/ 20397 w 305950"/>
                  <a:gd name="connsiteY13" fmla="*/ 407934 h 479321"/>
                  <a:gd name="connsiteX14" fmla="*/ 86531 w 305950"/>
                  <a:gd name="connsiteY14" fmla="*/ 407934 h 479321"/>
                  <a:gd name="connsiteX15" fmla="*/ 134473 w 305950"/>
                  <a:gd name="connsiteY15" fmla="*/ 475047 h 479321"/>
                  <a:gd name="connsiteX16" fmla="*/ 142777 w 305950"/>
                  <a:gd name="connsiteY16" fmla="*/ 479322 h 479321"/>
                  <a:gd name="connsiteX17" fmla="*/ 145195 w 305950"/>
                  <a:gd name="connsiteY17" fmla="*/ 479035 h 479321"/>
                  <a:gd name="connsiteX18" fmla="*/ 152875 w 305950"/>
                  <a:gd name="connsiteY18" fmla="*/ 470571 h 479321"/>
                  <a:gd name="connsiteX19" fmla="*/ 161817 w 305950"/>
                  <a:gd name="connsiteY19" fmla="*/ 407934 h 479321"/>
                  <a:gd name="connsiteX20" fmla="*/ 275355 w 305950"/>
                  <a:gd name="connsiteY20" fmla="*/ 407934 h 479321"/>
                  <a:gd name="connsiteX21" fmla="*/ 305950 w 305950"/>
                  <a:gd name="connsiteY21" fmla="*/ 377339 h 479321"/>
                  <a:gd name="connsiteX22" fmla="*/ 305950 w 305950"/>
                  <a:gd name="connsiteY22" fmla="*/ 30596 h 479321"/>
                  <a:gd name="connsiteX23" fmla="*/ 275355 w 305950"/>
                  <a:gd name="connsiteY23" fmla="*/ 1 h 479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05950" h="479321">
                    <a:moveTo>
                      <a:pt x="275355" y="0"/>
                    </a:moveTo>
                    <a:lnTo>
                      <a:pt x="0" y="0"/>
                    </a:lnTo>
                    <a:lnTo>
                      <a:pt x="0" y="20397"/>
                    </a:lnTo>
                    <a:lnTo>
                      <a:pt x="275355" y="20397"/>
                    </a:lnTo>
                    <a:cubicBezTo>
                      <a:pt x="280982" y="20397"/>
                      <a:pt x="285553" y="24977"/>
                      <a:pt x="285553" y="30595"/>
                    </a:cubicBezTo>
                    <a:lnTo>
                      <a:pt x="285553" y="377338"/>
                    </a:lnTo>
                    <a:cubicBezTo>
                      <a:pt x="285553" y="382956"/>
                      <a:pt x="280982" y="387536"/>
                      <a:pt x="275355" y="387536"/>
                    </a:cubicBezTo>
                    <a:lnTo>
                      <a:pt x="152975" y="387536"/>
                    </a:lnTo>
                    <a:cubicBezTo>
                      <a:pt x="147894" y="387536"/>
                      <a:pt x="143591" y="391270"/>
                      <a:pt x="142877" y="396287"/>
                    </a:cubicBezTo>
                    <a:lnTo>
                      <a:pt x="136289" y="442475"/>
                    </a:lnTo>
                    <a:lnTo>
                      <a:pt x="100085" y="391798"/>
                    </a:lnTo>
                    <a:cubicBezTo>
                      <a:pt x="98169" y="389126"/>
                      <a:pt x="95082" y="387537"/>
                      <a:pt x="91785" y="387537"/>
                    </a:cubicBezTo>
                    <a:lnTo>
                      <a:pt x="20397" y="387537"/>
                    </a:lnTo>
                    <a:lnTo>
                      <a:pt x="20397" y="407934"/>
                    </a:lnTo>
                    <a:lnTo>
                      <a:pt x="86531" y="407934"/>
                    </a:lnTo>
                    <a:lnTo>
                      <a:pt x="134473" y="475047"/>
                    </a:lnTo>
                    <a:cubicBezTo>
                      <a:pt x="136421" y="477774"/>
                      <a:pt x="139536" y="479322"/>
                      <a:pt x="142777" y="479322"/>
                    </a:cubicBezTo>
                    <a:cubicBezTo>
                      <a:pt x="143583" y="479322"/>
                      <a:pt x="144389" y="479231"/>
                      <a:pt x="145195" y="479035"/>
                    </a:cubicBezTo>
                    <a:cubicBezTo>
                      <a:pt x="149233" y="478047"/>
                      <a:pt x="152283" y="474692"/>
                      <a:pt x="152875" y="470571"/>
                    </a:cubicBezTo>
                    <a:lnTo>
                      <a:pt x="161817" y="407934"/>
                    </a:lnTo>
                    <a:lnTo>
                      <a:pt x="275355" y="407934"/>
                    </a:lnTo>
                    <a:cubicBezTo>
                      <a:pt x="292224" y="407934"/>
                      <a:pt x="305950" y="394208"/>
                      <a:pt x="305950" y="377339"/>
                    </a:cubicBezTo>
                    <a:lnTo>
                      <a:pt x="305950" y="30596"/>
                    </a:lnTo>
                    <a:cubicBezTo>
                      <a:pt x="305950" y="13727"/>
                      <a:pt x="292224" y="1"/>
                      <a:pt x="275355" y="1"/>
                    </a:cubicBezTo>
                    <a:close/>
                  </a:path>
                </a:pathLst>
              </a:custGeom>
              <a:grpFill/>
              <a:ln w="1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93" name="Forma libre 92">
                <a:extLst>
                  <a:ext uri="{FF2B5EF4-FFF2-40B4-BE49-F238E27FC236}">
                    <a16:creationId xmlns:a16="http://schemas.microsoft.com/office/drawing/2014/main" id="{A721FDDA-82F0-1930-3BE9-251B32BC717D}"/>
                  </a:ext>
                </a:extLst>
              </p:cNvPr>
              <p:cNvSpPr/>
              <p:nvPr/>
            </p:nvSpPr>
            <p:spPr>
              <a:xfrm>
                <a:off x="2000999" y="4295791"/>
                <a:ext cx="183569" cy="20396"/>
              </a:xfrm>
              <a:custGeom>
                <a:avLst/>
                <a:gdLst>
                  <a:gd name="connsiteX0" fmla="*/ 0 w 183569"/>
                  <a:gd name="connsiteY0" fmla="*/ 0 h 20396"/>
                  <a:gd name="connsiteX1" fmla="*/ 183570 w 183569"/>
                  <a:gd name="connsiteY1" fmla="*/ 0 h 20396"/>
                  <a:gd name="connsiteX2" fmla="*/ 183570 w 183569"/>
                  <a:gd name="connsiteY2" fmla="*/ 20397 h 20396"/>
                  <a:gd name="connsiteX3" fmla="*/ 0 w 183569"/>
                  <a:gd name="connsiteY3" fmla="*/ 20397 h 2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569" h="20396">
                    <a:moveTo>
                      <a:pt x="0" y="0"/>
                    </a:moveTo>
                    <a:lnTo>
                      <a:pt x="183570" y="0"/>
                    </a:lnTo>
                    <a:lnTo>
                      <a:pt x="183570" y="20397"/>
                    </a:lnTo>
                    <a:lnTo>
                      <a:pt x="0" y="20397"/>
                    </a:lnTo>
                    <a:close/>
                  </a:path>
                </a:pathLst>
              </a:custGeom>
              <a:grpFill/>
              <a:ln w="1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94" name="Forma libre 93">
                <a:extLst>
                  <a:ext uri="{FF2B5EF4-FFF2-40B4-BE49-F238E27FC236}">
                    <a16:creationId xmlns:a16="http://schemas.microsoft.com/office/drawing/2014/main" id="{C45757BC-E117-2175-D696-28F1C88F35AD}"/>
                  </a:ext>
                </a:extLst>
              </p:cNvPr>
              <p:cNvSpPr/>
              <p:nvPr/>
            </p:nvSpPr>
            <p:spPr>
              <a:xfrm>
                <a:off x="2000999" y="4367179"/>
                <a:ext cx="91784" cy="20396"/>
              </a:xfrm>
              <a:custGeom>
                <a:avLst/>
                <a:gdLst>
                  <a:gd name="connsiteX0" fmla="*/ 0 w 91784"/>
                  <a:gd name="connsiteY0" fmla="*/ 0 h 20396"/>
                  <a:gd name="connsiteX1" fmla="*/ 91785 w 91784"/>
                  <a:gd name="connsiteY1" fmla="*/ 0 h 20396"/>
                  <a:gd name="connsiteX2" fmla="*/ 91785 w 91784"/>
                  <a:gd name="connsiteY2" fmla="*/ 20397 h 20396"/>
                  <a:gd name="connsiteX3" fmla="*/ 0 w 91784"/>
                  <a:gd name="connsiteY3" fmla="*/ 20397 h 2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784" h="20396">
                    <a:moveTo>
                      <a:pt x="0" y="0"/>
                    </a:moveTo>
                    <a:lnTo>
                      <a:pt x="91785" y="0"/>
                    </a:lnTo>
                    <a:lnTo>
                      <a:pt x="91785" y="20397"/>
                    </a:lnTo>
                    <a:lnTo>
                      <a:pt x="0" y="20397"/>
                    </a:lnTo>
                    <a:close/>
                  </a:path>
                </a:pathLst>
              </a:custGeom>
              <a:grpFill/>
              <a:ln w="1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95" name="Forma libre 94">
                <a:extLst>
                  <a:ext uri="{FF2B5EF4-FFF2-40B4-BE49-F238E27FC236}">
                    <a16:creationId xmlns:a16="http://schemas.microsoft.com/office/drawing/2014/main" id="{BD0498D6-A6A3-7426-9621-843A392F87AF}"/>
                  </a:ext>
                </a:extLst>
              </p:cNvPr>
              <p:cNvSpPr/>
              <p:nvPr/>
            </p:nvSpPr>
            <p:spPr>
              <a:xfrm>
                <a:off x="2000999" y="4438568"/>
                <a:ext cx="30594" cy="20396"/>
              </a:xfrm>
              <a:custGeom>
                <a:avLst/>
                <a:gdLst>
                  <a:gd name="connsiteX0" fmla="*/ 0 w 30594"/>
                  <a:gd name="connsiteY0" fmla="*/ 0 h 20396"/>
                  <a:gd name="connsiteX1" fmla="*/ 30595 w 30594"/>
                  <a:gd name="connsiteY1" fmla="*/ 0 h 20396"/>
                  <a:gd name="connsiteX2" fmla="*/ 30595 w 30594"/>
                  <a:gd name="connsiteY2" fmla="*/ 20397 h 20396"/>
                  <a:gd name="connsiteX3" fmla="*/ 0 w 30594"/>
                  <a:gd name="connsiteY3" fmla="*/ 20397 h 2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594" h="20396">
                    <a:moveTo>
                      <a:pt x="0" y="0"/>
                    </a:moveTo>
                    <a:lnTo>
                      <a:pt x="30595" y="0"/>
                    </a:lnTo>
                    <a:lnTo>
                      <a:pt x="30595" y="20397"/>
                    </a:lnTo>
                    <a:lnTo>
                      <a:pt x="0" y="20397"/>
                    </a:lnTo>
                    <a:close/>
                  </a:path>
                </a:pathLst>
              </a:custGeom>
              <a:grpFill/>
              <a:ln w="1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96" name="Forma libre 95">
                <a:extLst>
                  <a:ext uri="{FF2B5EF4-FFF2-40B4-BE49-F238E27FC236}">
                    <a16:creationId xmlns:a16="http://schemas.microsoft.com/office/drawing/2014/main" id="{2046FF5F-4621-40B9-15F2-7E981C78F9C5}"/>
                  </a:ext>
                </a:extLst>
              </p:cNvPr>
              <p:cNvSpPr/>
              <p:nvPr/>
            </p:nvSpPr>
            <p:spPr>
              <a:xfrm>
                <a:off x="2000999" y="4509956"/>
                <a:ext cx="91784" cy="20396"/>
              </a:xfrm>
              <a:custGeom>
                <a:avLst/>
                <a:gdLst>
                  <a:gd name="connsiteX0" fmla="*/ 0 w 91784"/>
                  <a:gd name="connsiteY0" fmla="*/ 0 h 20396"/>
                  <a:gd name="connsiteX1" fmla="*/ 91785 w 91784"/>
                  <a:gd name="connsiteY1" fmla="*/ 0 h 20396"/>
                  <a:gd name="connsiteX2" fmla="*/ 91785 w 91784"/>
                  <a:gd name="connsiteY2" fmla="*/ 20397 h 20396"/>
                  <a:gd name="connsiteX3" fmla="*/ 0 w 91784"/>
                  <a:gd name="connsiteY3" fmla="*/ 20397 h 2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784" h="20396">
                    <a:moveTo>
                      <a:pt x="0" y="0"/>
                    </a:moveTo>
                    <a:lnTo>
                      <a:pt x="91785" y="0"/>
                    </a:lnTo>
                    <a:lnTo>
                      <a:pt x="91785" y="20397"/>
                    </a:lnTo>
                    <a:lnTo>
                      <a:pt x="0" y="20397"/>
                    </a:lnTo>
                    <a:close/>
                  </a:path>
                </a:pathLst>
              </a:custGeom>
              <a:grpFill/>
              <a:ln w="1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97" name="Forma libre 96">
                <a:extLst>
                  <a:ext uri="{FF2B5EF4-FFF2-40B4-BE49-F238E27FC236}">
                    <a16:creationId xmlns:a16="http://schemas.microsoft.com/office/drawing/2014/main" id="{AD5A417B-8D66-A9D0-1275-E187B7A83A3B}"/>
                  </a:ext>
                </a:extLst>
              </p:cNvPr>
              <p:cNvSpPr/>
              <p:nvPr/>
            </p:nvSpPr>
            <p:spPr>
              <a:xfrm>
                <a:off x="2000999" y="4591543"/>
                <a:ext cx="61189" cy="20396"/>
              </a:xfrm>
              <a:custGeom>
                <a:avLst/>
                <a:gdLst>
                  <a:gd name="connsiteX0" fmla="*/ 0 w 61189"/>
                  <a:gd name="connsiteY0" fmla="*/ 0 h 20396"/>
                  <a:gd name="connsiteX1" fmla="*/ 61190 w 61189"/>
                  <a:gd name="connsiteY1" fmla="*/ 0 h 20396"/>
                  <a:gd name="connsiteX2" fmla="*/ 61190 w 61189"/>
                  <a:gd name="connsiteY2" fmla="*/ 20397 h 20396"/>
                  <a:gd name="connsiteX3" fmla="*/ 0 w 61189"/>
                  <a:gd name="connsiteY3" fmla="*/ 20397 h 2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189" h="20396">
                    <a:moveTo>
                      <a:pt x="0" y="0"/>
                    </a:moveTo>
                    <a:lnTo>
                      <a:pt x="61190" y="0"/>
                    </a:lnTo>
                    <a:lnTo>
                      <a:pt x="61190" y="20397"/>
                    </a:lnTo>
                    <a:lnTo>
                      <a:pt x="0" y="20397"/>
                    </a:lnTo>
                    <a:close/>
                  </a:path>
                </a:pathLst>
              </a:custGeom>
              <a:grpFill/>
              <a:ln w="1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98" name="Forma libre 97">
                <a:extLst>
                  <a:ext uri="{FF2B5EF4-FFF2-40B4-BE49-F238E27FC236}">
                    <a16:creationId xmlns:a16="http://schemas.microsoft.com/office/drawing/2014/main" id="{44F489E7-04FF-F57F-8A30-A5686414815A}"/>
                  </a:ext>
                </a:extLst>
              </p:cNvPr>
              <p:cNvSpPr/>
              <p:nvPr/>
            </p:nvSpPr>
            <p:spPr>
              <a:xfrm>
                <a:off x="2082586" y="4591543"/>
                <a:ext cx="40793" cy="20396"/>
              </a:xfrm>
              <a:custGeom>
                <a:avLst/>
                <a:gdLst>
                  <a:gd name="connsiteX0" fmla="*/ 0 w 40793"/>
                  <a:gd name="connsiteY0" fmla="*/ 0 h 20396"/>
                  <a:gd name="connsiteX1" fmla="*/ 40793 w 40793"/>
                  <a:gd name="connsiteY1" fmla="*/ 0 h 20396"/>
                  <a:gd name="connsiteX2" fmla="*/ 40793 w 40793"/>
                  <a:gd name="connsiteY2" fmla="*/ 20397 h 20396"/>
                  <a:gd name="connsiteX3" fmla="*/ 0 w 40793"/>
                  <a:gd name="connsiteY3" fmla="*/ 20397 h 2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793" h="20396">
                    <a:moveTo>
                      <a:pt x="0" y="0"/>
                    </a:moveTo>
                    <a:lnTo>
                      <a:pt x="40793" y="0"/>
                    </a:lnTo>
                    <a:lnTo>
                      <a:pt x="40793" y="20397"/>
                    </a:lnTo>
                    <a:lnTo>
                      <a:pt x="0" y="20397"/>
                    </a:lnTo>
                    <a:close/>
                  </a:path>
                </a:pathLst>
              </a:custGeom>
              <a:grpFill/>
              <a:ln w="1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99" name="Forma libre 98">
                <a:extLst>
                  <a:ext uri="{FF2B5EF4-FFF2-40B4-BE49-F238E27FC236}">
                    <a16:creationId xmlns:a16="http://schemas.microsoft.com/office/drawing/2014/main" id="{17E55041-42A2-6F65-7120-8F18A4FC150F}"/>
                  </a:ext>
                </a:extLst>
              </p:cNvPr>
              <p:cNvSpPr/>
              <p:nvPr/>
            </p:nvSpPr>
            <p:spPr>
              <a:xfrm>
                <a:off x="2378337" y="4305989"/>
                <a:ext cx="30594" cy="20396"/>
              </a:xfrm>
              <a:custGeom>
                <a:avLst/>
                <a:gdLst>
                  <a:gd name="connsiteX0" fmla="*/ 0 w 30594"/>
                  <a:gd name="connsiteY0" fmla="*/ 0 h 20396"/>
                  <a:gd name="connsiteX1" fmla="*/ 30595 w 30594"/>
                  <a:gd name="connsiteY1" fmla="*/ 0 h 20396"/>
                  <a:gd name="connsiteX2" fmla="*/ 30595 w 30594"/>
                  <a:gd name="connsiteY2" fmla="*/ 20397 h 20396"/>
                  <a:gd name="connsiteX3" fmla="*/ 0 w 30594"/>
                  <a:gd name="connsiteY3" fmla="*/ 20397 h 2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594" h="20396">
                    <a:moveTo>
                      <a:pt x="0" y="0"/>
                    </a:moveTo>
                    <a:lnTo>
                      <a:pt x="30595" y="0"/>
                    </a:lnTo>
                    <a:lnTo>
                      <a:pt x="30595" y="20397"/>
                    </a:lnTo>
                    <a:lnTo>
                      <a:pt x="0" y="20397"/>
                    </a:lnTo>
                    <a:close/>
                  </a:path>
                </a:pathLst>
              </a:custGeom>
              <a:grpFill/>
              <a:ln w="1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00" name="Forma libre 99">
                <a:extLst>
                  <a:ext uri="{FF2B5EF4-FFF2-40B4-BE49-F238E27FC236}">
                    <a16:creationId xmlns:a16="http://schemas.microsoft.com/office/drawing/2014/main" id="{099E8189-FACF-5EAF-7BED-4A150CC87050}"/>
                  </a:ext>
                </a:extLst>
              </p:cNvPr>
              <p:cNvSpPr/>
              <p:nvPr/>
            </p:nvSpPr>
            <p:spPr>
              <a:xfrm>
                <a:off x="2429329" y="4305989"/>
                <a:ext cx="101983" cy="20396"/>
              </a:xfrm>
              <a:custGeom>
                <a:avLst/>
                <a:gdLst>
                  <a:gd name="connsiteX0" fmla="*/ 0 w 101983"/>
                  <a:gd name="connsiteY0" fmla="*/ 0 h 20396"/>
                  <a:gd name="connsiteX1" fmla="*/ 101983 w 101983"/>
                  <a:gd name="connsiteY1" fmla="*/ 0 h 20396"/>
                  <a:gd name="connsiteX2" fmla="*/ 101983 w 101983"/>
                  <a:gd name="connsiteY2" fmla="*/ 20397 h 20396"/>
                  <a:gd name="connsiteX3" fmla="*/ 0 w 101983"/>
                  <a:gd name="connsiteY3" fmla="*/ 20397 h 2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83" h="20396">
                    <a:moveTo>
                      <a:pt x="0" y="0"/>
                    </a:moveTo>
                    <a:lnTo>
                      <a:pt x="101983" y="0"/>
                    </a:lnTo>
                    <a:lnTo>
                      <a:pt x="101983" y="20397"/>
                    </a:lnTo>
                    <a:lnTo>
                      <a:pt x="0" y="20397"/>
                    </a:lnTo>
                    <a:close/>
                  </a:path>
                </a:pathLst>
              </a:custGeom>
              <a:grpFill/>
              <a:ln w="1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01" name="Forma libre 100">
                <a:extLst>
                  <a:ext uri="{FF2B5EF4-FFF2-40B4-BE49-F238E27FC236}">
                    <a16:creationId xmlns:a16="http://schemas.microsoft.com/office/drawing/2014/main" id="{99B5BF6C-C8E0-25E0-E16E-A523AE2F2890}"/>
                  </a:ext>
                </a:extLst>
              </p:cNvPr>
              <p:cNvSpPr/>
              <p:nvPr/>
            </p:nvSpPr>
            <p:spPr>
              <a:xfrm>
                <a:off x="2419130" y="4377378"/>
                <a:ext cx="112181" cy="20396"/>
              </a:xfrm>
              <a:custGeom>
                <a:avLst/>
                <a:gdLst>
                  <a:gd name="connsiteX0" fmla="*/ 0 w 112181"/>
                  <a:gd name="connsiteY0" fmla="*/ 0 h 20396"/>
                  <a:gd name="connsiteX1" fmla="*/ 112182 w 112181"/>
                  <a:gd name="connsiteY1" fmla="*/ 0 h 20396"/>
                  <a:gd name="connsiteX2" fmla="*/ 112182 w 112181"/>
                  <a:gd name="connsiteY2" fmla="*/ 20397 h 20396"/>
                  <a:gd name="connsiteX3" fmla="*/ 0 w 112181"/>
                  <a:gd name="connsiteY3" fmla="*/ 20397 h 2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181" h="20396">
                    <a:moveTo>
                      <a:pt x="0" y="0"/>
                    </a:moveTo>
                    <a:lnTo>
                      <a:pt x="112182" y="0"/>
                    </a:lnTo>
                    <a:lnTo>
                      <a:pt x="112182" y="20397"/>
                    </a:lnTo>
                    <a:lnTo>
                      <a:pt x="0" y="20397"/>
                    </a:lnTo>
                    <a:close/>
                  </a:path>
                </a:pathLst>
              </a:custGeom>
              <a:grpFill/>
              <a:ln w="1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02" name="Forma libre 101">
                <a:extLst>
                  <a:ext uri="{FF2B5EF4-FFF2-40B4-BE49-F238E27FC236}">
                    <a16:creationId xmlns:a16="http://schemas.microsoft.com/office/drawing/2014/main" id="{C411FA54-E4F1-D074-26EA-33796AA917AD}"/>
                  </a:ext>
                </a:extLst>
              </p:cNvPr>
              <p:cNvSpPr/>
              <p:nvPr/>
            </p:nvSpPr>
            <p:spPr>
              <a:xfrm>
                <a:off x="2439527" y="4448766"/>
                <a:ext cx="50991" cy="20396"/>
              </a:xfrm>
              <a:custGeom>
                <a:avLst/>
                <a:gdLst>
                  <a:gd name="connsiteX0" fmla="*/ 0 w 50991"/>
                  <a:gd name="connsiteY0" fmla="*/ 0 h 20396"/>
                  <a:gd name="connsiteX1" fmla="*/ 50992 w 50991"/>
                  <a:gd name="connsiteY1" fmla="*/ 0 h 20396"/>
                  <a:gd name="connsiteX2" fmla="*/ 50992 w 50991"/>
                  <a:gd name="connsiteY2" fmla="*/ 20397 h 20396"/>
                  <a:gd name="connsiteX3" fmla="*/ 0 w 50991"/>
                  <a:gd name="connsiteY3" fmla="*/ 20397 h 2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991" h="20396">
                    <a:moveTo>
                      <a:pt x="0" y="0"/>
                    </a:moveTo>
                    <a:lnTo>
                      <a:pt x="50992" y="0"/>
                    </a:lnTo>
                    <a:lnTo>
                      <a:pt x="50992" y="20397"/>
                    </a:lnTo>
                    <a:lnTo>
                      <a:pt x="0" y="20397"/>
                    </a:lnTo>
                    <a:close/>
                  </a:path>
                </a:pathLst>
              </a:custGeom>
              <a:grpFill/>
              <a:ln w="1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03" name="Forma libre 102">
                <a:extLst>
                  <a:ext uri="{FF2B5EF4-FFF2-40B4-BE49-F238E27FC236}">
                    <a16:creationId xmlns:a16="http://schemas.microsoft.com/office/drawing/2014/main" id="{70B300B6-42C3-136D-8CD1-30EE7C6F620B}"/>
                  </a:ext>
                </a:extLst>
              </p:cNvPr>
              <p:cNvSpPr/>
              <p:nvPr/>
            </p:nvSpPr>
            <p:spPr>
              <a:xfrm>
                <a:off x="2510915" y="4448766"/>
                <a:ext cx="20396" cy="20396"/>
              </a:xfrm>
              <a:custGeom>
                <a:avLst/>
                <a:gdLst>
                  <a:gd name="connsiteX0" fmla="*/ 0 w 20396"/>
                  <a:gd name="connsiteY0" fmla="*/ 0 h 20396"/>
                  <a:gd name="connsiteX1" fmla="*/ 20397 w 20396"/>
                  <a:gd name="connsiteY1" fmla="*/ 0 h 20396"/>
                  <a:gd name="connsiteX2" fmla="*/ 20397 w 20396"/>
                  <a:gd name="connsiteY2" fmla="*/ 20397 h 20396"/>
                  <a:gd name="connsiteX3" fmla="*/ 0 w 20396"/>
                  <a:gd name="connsiteY3" fmla="*/ 20397 h 2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96" h="20396">
                    <a:moveTo>
                      <a:pt x="0" y="0"/>
                    </a:moveTo>
                    <a:lnTo>
                      <a:pt x="20397" y="0"/>
                    </a:lnTo>
                    <a:lnTo>
                      <a:pt x="20397" y="20397"/>
                    </a:lnTo>
                    <a:lnTo>
                      <a:pt x="0" y="20397"/>
                    </a:lnTo>
                    <a:close/>
                  </a:path>
                </a:pathLst>
              </a:custGeom>
              <a:grpFill/>
              <a:ln w="1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04" name="Forma libre 103">
                <a:extLst>
                  <a:ext uri="{FF2B5EF4-FFF2-40B4-BE49-F238E27FC236}">
                    <a16:creationId xmlns:a16="http://schemas.microsoft.com/office/drawing/2014/main" id="{EC60A14B-ACA7-C79B-A47C-3D293EE61B2F}"/>
                  </a:ext>
                </a:extLst>
              </p:cNvPr>
              <p:cNvSpPr/>
              <p:nvPr/>
            </p:nvSpPr>
            <p:spPr>
              <a:xfrm>
                <a:off x="2051991" y="4438568"/>
                <a:ext cx="40793" cy="20396"/>
              </a:xfrm>
              <a:custGeom>
                <a:avLst/>
                <a:gdLst>
                  <a:gd name="connsiteX0" fmla="*/ 0 w 40793"/>
                  <a:gd name="connsiteY0" fmla="*/ 0 h 20396"/>
                  <a:gd name="connsiteX1" fmla="*/ 40793 w 40793"/>
                  <a:gd name="connsiteY1" fmla="*/ 0 h 20396"/>
                  <a:gd name="connsiteX2" fmla="*/ 40793 w 40793"/>
                  <a:gd name="connsiteY2" fmla="*/ 20397 h 20396"/>
                  <a:gd name="connsiteX3" fmla="*/ 0 w 40793"/>
                  <a:gd name="connsiteY3" fmla="*/ 20397 h 2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793" h="20396">
                    <a:moveTo>
                      <a:pt x="0" y="0"/>
                    </a:moveTo>
                    <a:lnTo>
                      <a:pt x="40793" y="0"/>
                    </a:lnTo>
                    <a:lnTo>
                      <a:pt x="40793" y="20397"/>
                    </a:lnTo>
                    <a:lnTo>
                      <a:pt x="0" y="20397"/>
                    </a:lnTo>
                    <a:close/>
                  </a:path>
                </a:pathLst>
              </a:custGeom>
              <a:grpFill/>
              <a:ln w="1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05" name="Forma libre 104">
                <a:extLst>
                  <a:ext uri="{FF2B5EF4-FFF2-40B4-BE49-F238E27FC236}">
                    <a16:creationId xmlns:a16="http://schemas.microsoft.com/office/drawing/2014/main" id="{7A2BFC99-4172-F82B-7A2D-0FCA58E8506E}"/>
                  </a:ext>
                </a:extLst>
              </p:cNvPr>
              <p:cNvSpPr/>
              <p:nvPr/>
            </p:nvSpPr>
            <p:spPr>
              <a:xfrm>
                <a:off x="2439527" y="4520154"/>
                <a:ext cx="91784" cy="20396"/>
              </a:xfrm>
              <a:custGeom>
                <a:avLst/>
                <a:gdLst>
                  <a:gd name="connsiteX0" fmla="*/ 0 w 91784"/>
                  <a:gd name="connsiteY0" fmla="*/ 0 h 20396"/>
                  <a:gd name="connsiteX1" fmla="*/ 91785 w 91784"/>
                  <a:gd name="connsiteY1" fmla="*/ 0 h 20396"/>
                  <a:gd name="connsiteX2" fmla="*/ 91785 w 91784"/>
                  <a:gd name="connsiteY2" fmla="*/ 20397 h 20396"/>
                  <a:gd name="connsiteX3" fmla="*/ 0 w 91784"/>
                  <a:gd name="connsiteY3" fmla="*/ 20397 h 2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784" h="20396">
                    <a:moveTo>
                      <a:pt x="0" y="0"/>
                    </a:moveTo>
                    <a:lnTo>
                      <a:pt x="91785" y="0"/>
                    </a:lnTo>
                    <a:lnTo>
                      <a:pt x="91785" y="20397"/>
                    </a:lnTo>
                    <a:lnTo>
                      <a:pt x="0" y="20397"/>
                    </a:lnTo>
                    <a:close/>
                  </a:path>
                </a:pathLst>
              </a:custGeom>
              <a:grpFill/>
              <a:ln w="1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06" name="Forma libre 105">
                <a:extLst>
                  <a:ext uri="{FF2B5EF4-FFF2-40B4-BE49-F238E27FC236}">
                    <a16:creationId xmlns:a16="http://schemas.microsoft.com/office/drawing/2014/main" id="{6F364BC5-7E4D-44BD-C8E3-5AD64326ABFB}"/>
                  </a:ext>
                </a:extLst>
              </p:cNvPr>
              <p:cNvSpPr/>
              <p:nvPr/>
            </p:nvSpPr>
            <p:spPr>
              <a:xfrm>
                <a:off x="2408932" y="4591543"/>
                <a:ext cx="122379" cy="20396"/>
              </a:xfrm>
              <a:custGeom>
                <a:avLst/>
                <a:gdLst>
                  <a:gd name="connsiteX0" fmla="*/ 0 w 122379"/>
                  <a:gd name="connsiteY0" fmla="*/ 0 h 20396"/>
                  <a:gd name="connsiteX1" fmla="*/ 122380 w 122379"/>
                  <a:gd name="connsiteY1" fmla="*/ 0 h 20396"/>
                  <a:gd name="connsiteX2" fmla="*/ 122380 w 122379"/>
                  <a:gd name="connsiteY2" fmla="*/ 20397 h 20396"/>
                  <a:gd name="connsiteX3" fmla="*/ 0 w 122379"/>
                  <a:gd name="connsiteY3" fmla="*/ 20397 h 2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379" h="20396">
                    <a:moveTo>
                      <a:pt x="0" y="0"/>
                    </a:moveTo>
                    <a:lnTo>
                      <a:pt x="122380" y="0"/>
                    </a:lnTo>
                    <a:lnTo>
                      <a:pt x="122380" y="20397"/>
                    </a:lnTo>
                    <a:lnTo>
                      <a:pt x="0" y="20397"/>
                    </a:lnTo>
                    <a:close/>
                  </a:path>
                </a:pathLst>
              </a:custGeom>
              <a:grpFill/>
              <a:ln w="1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07" name="Forma libre 106">
                <a:extLst>
                  <a:ext uri="{FF2B5EF4-FFF2-40B4-BE49-F238E27FC236}">
                    <a16:creationId xmlns:a16="http://schemas.microsoft.com/office/drawing/2014/main" id="{7A0E20AC-822F-846B-6BFF-0E0AA53D9725}"/>
                  </a:ext>
                </a:extLst>
              </p:cNvPr>
              <p:cNvSpPr/>
              <p:nvPr/>
            </p:nvSpPr>
            <p:spPr>
              <a:xfrm>
                <a:off x="2184569" y="4387576"/>
                <a:ext cx="163173" cy="163173"/>
              </a:xfrm>
              <a:custGeom>
                <a:avLst/>
                <a:gdLst>
                  <a:gd name="connsiteX0" fmla="*/ 0 w 163173"/>
                  <a:gd name="connsiteY0" fmla="*/ 81587 h 163173"/>
                  <a:gd name="connsiteX1" fmla="*/ 81587 w 163173"/>
                  <a:gd name="connsiteY1" fmla="*/ 163173 h 163173"/>
                  <a:gd name="connsiteX2" fmla="*/ 163173 w 163173"/>
                  <a:gd name="connsiteY2" fmla="*/ 81587 h 163173"/>
                  <a:gd name="connsiteX3" fmla="*/ 81587 w 163173"/>
                  <a:gd name="connsiteY3" fmla="*/ 0 h 163173"/>
                  <a:gd name="connsiteX4" fmla="*/ 0 w 163173"/>
                  <a:gd name="connsiteY4" fmla="*/ 81587 h 163173"/>
                  <a:gd name="connsiteX5" fmla="*/ 142777 w 163173"/>
                  <a:gd name="connsiteY5" fmla="*/ 81587 h 163173"/>
                  <a:gd name="connsiteX6" fmla="*/ 81587 w 163173"/>
                  <a:gd name="connsiteY6" fmla="*/ 142777 h 163173"/>
                  <a:gd name="connsiteX7" fmla="*/ 20397 w 163173"/>
                  <a:gd name="connsiteY7" fmla="*/ 81587 h 163173"/>
                  <a:gd name="connsiteX8" fmla="*/ 81587 w 163173"/>
                  <a:gd name="connsiteY8" fmla="*/ 20397 h 163173"/>
                  <a:gd name="connsiteX9" fmla="*/ 142777 w 163173"/>
                  <a:gd name="connsiteY9" fmla="*/ 81587 h 16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3173" h="163173">
                    <a:moveTo>
                      <a:pt x="0" y="81587"/>
                    </a:moveTo>
                    <a:cubicBezTo>
                      <a:pt x="0" y="126573"/>
                      <a:pt x="36600" y="163173"/>
                      <a:pt x="81587" y="163173"/>
                    </a:cubicBezTo>
                    <a:cubicBezTo>
                      <a:pt x="126573" y="163173"/>
                      <a:pt x="163173" y="126573"/>
                      <a:pt x="163173" y="81587"/>
                    </a:cubicBezTo>
                    <a:cubicBezTo>
                      <a:pt x="163173" y="36600"/>
                      <a:pt x="126573" y="0"/>
                      <a:pt x="81587" y="0"/>
                    </a:cubicBezTo>
                    <a:cubicBezTo>
                      <a:pt x="36600" y="0"/>
                      <a:pt x="0" y="36600"/>
                      <a:pt x="0" y="81587"/>
                    </a:cubicBezTo>
                    <a:close/>
                    <a:moveTo>
                      <a:pt x="142777" y="81587"/>
                    </a:moveTo>
                    <a:cubicBezTo>
                      <a:pt x="142777" y="115332"/>
                      <a:pt x="115332" y="142777"/>
                      <a:pt x="81587" y="142777"/>
                    </a:cubicBezTo>
                    <a:cubicBezTo>
                      <a:pt x="47841" y="142777"/>
                      <a:pt x="20397" y="115332"/>
                      <a:pt x="20397" y="81587"/>
                    </a:cubicBezTo>
                    <a:cubicBezTo>
                      <a:pt x="20397" y="47841"/>
                      <a:pt x="47841" y="20397"/>
                      <a:pt x="81587" y="20397"/>
                    </a:cubicBezTo>
                    <a:cubicBezTo>
                      <a:pt x="115332" y="20397"/>
                      <a:pt x="142777" y="47841"/>
                      <a:pt x="142777" y="81587"/>
                    </a:cubicBezTo>
                    <a:close/>
                  </a:path>
                </a:pathLst>
              </a:custGeom>
              <a:grpFill/>
              <a:ln w="1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</p:grpSp>
      </p:grpSp>
      <p:grpSp>
        <p:nvGrpSpPr>
          <p:cNvPr id="231" name="Grupo 230">
            <a:extLst>
              <a:ext uri="{FF2B5EF4-FFF2-40B4-BE49-F238E27FC236}">
                <a16:creationId xmlns:a16="http://schemas.microsoft.com/office/drawing/2014/main" id="{FA022A6A-4ADC-0963-D1CE-234028DF3AEE}"/>
              </a:ext>
            </a:extLst>
          </p:cNvPr>
          <p:cNvGrpSpPr/>
          <p:nvPr/>
        </p:nvGrpSpPr>
        <p:grpSpPr>
          <a:xfrm>
            <a:off x="1182752" y="1740283"/>
            <a:ext cx="1278925" cy="1278925"/>
            <a:chOff x="1182752" y="1740283"/>
            <a:chExt cx="1278925" cy="1278925"/>
          </a:xfrm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C339A814-0E37-C17A-A749-A01E6D17D462}"/>
                </a:ext>
              </a:extLst>
            </p:cNvPr>
            <p:cNvSpPr/>
            <p:nvPr/>
          </p:nvSpPr>
          <p:spPr>
            <a:xfrm>
              <a:off x="1182752" y="1740283"/>
              <a:ext cx="1278925" cy="1278925"/>
            </a:xfrm>
            <a:prstGeom prst="ellipse">
              <a:avLst/>
            </a:prstGeom>
            <a:solidFill>
              <a:srgbClr val="0046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350" dirty="0"/>
            </a:p>
          </p:txBody>
        </p:sp>
        <p:sp>
          <p:nvSpPr>
            <p:cNvPr id="134" name="Forma libre 133">
              <a:extLst>
                <a:ext uri="{FF2B5EF4-FFF2-40B4-BE49-F238E27FC236}">
                  <a16:creationId xmlns:a16="http://schemas.microsoft.com/office/drawing/2014/main" id="{D84F3F6A-FB6A-7CDD-6EFA-2A5110F93533}"/>
                </a:ext>
              </a:extLst>
            </p:cNvPr>
            <p:cNvSpPr/>
            <p:nvPr/>
          </p:nvSpPr>
          <p:spPr>
            <a:xfrm>
              <a:off x="1423069" y="2268805"/>
              <a:ext cx="763368" cy="460876"/>
            </a:xfrm>
            <a:custGeom>
              <a:avLst/>
              <a:gdLst>
                <a:gd name="connsiteX0" fmla="*/ 449753 w 533341"/>
                <a:gd name="connsiteY0" fmla="*/ 265605 h 322000"/>
                <a:gd name="connsiteX1" fmla="*/ 449702 w 533341"/>
                <a:gd name="connsiteY1" fmla="*/ 264675 h 322000"/>
                <a:gd name="connsiteX2" fmla="*/ 436900 w 533341"/>
                <a:gd name="connsiteY2" fmla="*/ 187830 h 322000"/>
                <a:gd name="connsiteX3" fmla="*/ 438293 w 533341"/>
                <a:gd name="connsiteY3" fmla="*/ 187830 h 322000"/>
                <a:gd name="connsiteX4" fmla="*/ 459744 w 533341"/>
                <a:gd name="connsiteY4" fmla="*/ 177104 h 322000"/>
                <a:gd name="connsiteX5" fmla="*/ 464045 w 533341"/>
                <a:gd name="connsiteY5" fmla="*/ 153516 h 322000"/>
                <a:gd name="connsiteX6" fmla="*/ 449841 w 533341"/>
                <a:gd name="connsiteY6" fmla="*/ 104580 h 322000"/>
                <a:gd name="connsiteX7" fmla="*/ 404582 w 533341"/>
                <a:gd name="connsiteY7" fmla="*/ 62827 h 322000"/>
                <a:gd name="connsiteX8" fmla="*/ 407106 w 533341"/>
                <a:gd name="connsiteY8" fmla="*/ 33749 h 322000"/>
                <a:gd name="connsiteX9" fmla="*/ 374046 w 533341"/>
                <a:gd name="connsiteY9" fmla="*/ 1144 h 322000"/>
                <a:gd name="connsiteX10" fmla="*/ 335816 w 533341"/>
                <a:gd name="connsiteY10" fmla="*/ 9749 h 322000"/>
                <a:gd name="connsiteX11" fmla="*/ 318993 w 533341"/>
                <a:gd name="connsiteY11" fmla="*/ 44705 h 322000"/>
                <a:gd name="connsiteX12" fmla="*/ 324072 w 533341"/>
                <a:gd name="connsiteY12" fmla="*/ 65214 h 322000"/>
                <a:gd name="connsiteX13" fmla="*/ 291819 w 533341"/>
                <a:gd name="connsiteY13" fmla="*/ 97949 h 322000"/>
                <a:gd name="connsiteX14" fmla="*/ 264609 w 533341"/>
                <a:gd name="connsiteY14" fmla="*/ 128988 h 322000"/>
                <a:gd name="connsiteX15" fmla="*/ 262704 w 533341"/>
                <a:gd name="connsiteY15" fmla="*/ 130206 h 322000"/>
                <a:gd name="connsiteX16" fmla="*/ 251747 w 533341"/>
                <a:gd name="connsiteY16" fmla="*/ 120814 h 322000"/>
                <a:gd name="connsiteX17" fmla="*/ 185412 w 533341"/>
                <a:gd name="connsiteY17" fmla="*/ 93864 h 322000"/>
                <a:gd name="connsiteX18" fmla="*/ 197695 w 533341"/>
                <a:gd name="connsiteY18" fmla="*/ 55762 h 322000"/>
                <a:gd name="connsiteX19" fmla="*/ 158909 w 533341"/>
                <a:gd name="connsiteY19" fmla="*/ 18194 h 322000"/>
                <a:gd name="connsiteX20" fmla="*/ 123793 w 533341"/>
                <a:gd name="connsiteY20" fmla="*/ 29151 h 322000"/>
                <a:gd name="connsiteX21" fmla="*/ 108758 w 533341"/>
                <a:gd name="connsiteY21" fmla="*/ 62595 h 322000"/>
                <a:gd name="connsiteX22" fmla="*/ 112720 w 533341"/>
                <a:gd name="connsiteY22" fmla="*/ 80796 h 322000"/>
                <a:gd name="connsiteX23" fmla="*/ 108727 w 533341"/>
                <a:gd name="connsiteY23" fmla="*/ 80492 h 322000"/>
                <a:gd name="connsiteX24" fmla="*/ 1563 w 533341"/>
                <a:gd name="connsiteY24" fmla="*/ 150362 h 322000"/>
                <a:gd name="connsiteX25" fmla="*/ 10312 w 533341"/>
                <a:gd name="connsiteY25" fmla="*/ 197501 h 322000"/>
                <a:gd name="connsiteX26" fmla="*/ 55060 w 533341"/>
                <a:gd name="connsiteY26" fmla="*/ 214664 h 322000"/>
                <a:gd name="connsiteX27" fmla="*/ 74898 w 533341"/>
                <a:gd name="connsiteY27" fmla="*/ 209261 h 322000"/>
                <a:gd name="connsiteX28" fmla="*/ 58941 w 533341"/>
                <a:gd name="connsiteY28" fmla="*/ 289532 h 322000"/>
                <a:gd name="connsiteX29" fmla="*/ 60219 w 533341"/>
                <a:gd name="connsiteY29" fmla="*/ 304111 h 322000"/>
                <a:gd name="connsiteX30" fmla="*/ 8958 w 533341"/>
                <a:gd name="connsiteY30" fmla="*/ 304111 h 322000"/>
                <a:gd name="connsiteX31" fmla="*/ 8958 w 533341"/>
                <a:gd name="connsiteY31" fmla="*/ 322001 h 322000"/>
                <a:gd name="connsiteX32" fmla="*/ 169964 w 533341"/>
                <a:gd name="connsiteY32" fmla="*/ 322001 h 322000"/>
                <a:gd name="connsiteX33" fmla="*/ 171717 w 533341"/>
                <a:gd name="connsiteY33" fmla="*/ 321821 h 322000"/>
                <a:gd name="connsiteX34" fmla="*/ 204452 w 533341"/>
                <a:gd name="connsiteY34" fmla="*/ 315272 h 322000"/>
                <a:gd name="connsiteX35" fmla="*/ 210670 w 533341"/>
                <a:gd name="connsiteY35" fmla="*/ 314030 h 322000"/>
                <a:gd name="connsiteX36" fmla="*/ 305021 w 533341"/>
                <a:gd name="connsiteY36" fmla="*/ 295167 h 322000"/>
                <a:gd name="connsiteX37" fmla="*/ 438303 w 533341"/>
                <a:gd name="connsiteY37" fmla="*/ 295167 h 322000"/>
                <a:gd name="connsiteX38" fmla="*/ 443894 w 533341"/>
                <a:gd name="connsiteY38" fmla="*/ 293206 h 322000"/>
                <a:gd name="connsiteX39" fmla="*/ 533341 w 533341"/>
                <a:gd name="connsiteY39" fmla="*/ 221648 h 322000"/>
                <a:gd name="connsiteX40" fmla="*/ 522160 w 533341"/>
                <a:gd name="connsiteY40" fmla="*/ 207676 h 322000"/>
                <a:gd name="connsiteX41" fmla="*/ 55059 w 533341"/>
                <a:gd name="connsiteY41" fmla="*/ 196774 h 322000"/>
                <a:gd name="connsiteX42" fmla="*/ 24092 w 533341"/>
                <a:gd name="connsiteY42" fmla="*/ 186104 h 322000"/>
                <a:gd name="connsiteX43" fmla="*/ 19109 w 533341"/>
                <a:gd name="connsiteY43" fmla="*/ 153767 h 322000"/>
                <a:gd name="connsiteX44" fmla="*/ 97251 w 533341"/>
                <a:gd name="connsiteY44" fmla="*/ 99767 h 322000"/>
                <a:gd name="connsiteX45" fmla="*/ 96097 w 533341"/>
                <a:gd name="connsiteY45" fmla="*/ 102666 h 322000"/>
                <a:gd name="connsiteX46" fmla="*/ 79817 w 533341"/>
                <a:gd name="connsiteY46" fmla="*/ 184547 h 322000"/>
                <a:gd name="connsiteX47" fmla="*/ 55058 w 533341"/>
                <a:gd name="connsiteY47" fmla="*/ 196774 h 322000"/>
                <a:gd name="connsiteX48" fmla="*/ 78423 w 533341"/>
                <a:gd name="connsiteY48" fmla="*/ 300718 h 322000"/>
                <a:gd name="connsiteX49" fmla="*/ 76482 w 533341"/>
                <a:gd name="connsiteY49" fmla="*/ 293015 h 322000"/>
                <a:gd name="connsiteX50" fmla="*/ 113531 w 533341"/>
                <a:gd name="connsiteY50" fmla="*/ 106657 h 322000"/>
                <a:gd name="connsiteX51" fmla="*/ 122188 w 533341"/>
                <a:gd name="connsiteY51" fmla="*/ 99976 h 322000"/>
                <a:gd name="connsiteX52" fmla="*/ 123163 w 533341"/>
                <a:gd name="connsiteY52" fmla="*/ 100040 h 322000"/>
                <a:gd name="connsiteX53" fmla="*/ 132383 w 533341"/>
                <a:gd name="connsiteY53" fmla="*/ 101059 h 322000"/>
                <a:gd name="connsiteX54" fmla="*/ 141759 w 533341"/>
                <a:gd name="connsiteY54" fmla="*/ 95280 h 322000"/>
                <a:gd name="connsiteX55" fmla="*/ 138413 w 533341"/>
                <a:gd name="connsiteY55" fmla="*/ 84779 h 322000"/>
                <a:gd name="connsiteX56" fmla="*/ 126669 w 533341"/>
                <a:gd name="connsiteY56" fmla="*/ 62605 h 322000"/>
                <a:gd name="connsiteX57" fmla="*/ 135694 w 533341"/>
                <a:gd name="connsiteY57" fmla="*/ 42531 h 322000"/>
                <a:gd name="connsiteX58" fmla="*/ 156822 w 533341"/>
                <a:gd name="connsiteY58" fmla="*/ 35974 h 322000"/>
                <a:gd name="connsiteX59" fmla="*/ 180015 w 533341"/>
                <a:gd name="connsiteY59" fmla="*/ 58424 h 322000"/>
                <a:gd name="connsiteX60" fmla="*/ 163252 w 533341"/>
                <a:gd name="connsiteY60" fmla="*/ 87531 h 322000"/>
                <a:gd name="connsiteX61" fmla="*/ 157573 w 533341"/>
                <a:gd name="connsiteY61" fmla="*/ 95805 h 322000"/>
                <a:gd name="connsiteX62" fmla="*/ 163156 w 533341"/>
                <a:gd name="connsiteY62" fmla="*/ 104150 h 322000"/>
                <a:gd name="connsiteX63" fmla="*/ 245037 w 533341"/>
                <a:gd name="connsiteY63" fmla="*/ 137418 h 322000"/>
                <a:gd name="connsiteX64" fmla="*/ 248104 w 533341"/>
                <a:gd name="connsiteY64" fmla="*/ 144090 h 322000"/>
                <a:gd name="connsiteX65" fmla="*/ 248096 w 533341"/>
                <a:gd name="connsiteY65" fmla="*/ 144098 h 322000"/>
                <a:gd name="connsiteX66" fmla="*/ 245324 w 533341"/>
                <a:gd name="connsiteY66" fmla="*/ 147237 h 322000"/>
                <a:gd name="connsiteX67" fmla="*/ 241127 w 533341"/>
                <a:gd name="connsiteY67" fmla="*/ 147425 h 322000"/>
                <a:gd name="connsiteX68" fmla="*/ 183477 w 533341"/>
                <a:gd name="connsiteY68" fmla="*/ 125806 h 322000"/>
                <a:gd name="connsiteX69" fmla="*/ 175774 w 533341"/>
                <a:gd name="connsiteY69" fmla="*/ 126485 h 322000"/>
                <a:gd name="connsiteX70" fmla="*/ 171482 w 533341"/>
                <a:gd name="connsiteY70" fmla="*/ 132918 h 322000"/>
                <a:gd name="connsiteX71" fmla="*/ 162537 w 533341"/>
                <a:gd name="connsiteY71" fmla="*/ 195531 h 322000"/>
                <a:gd name="connsiteX72" fmla="*/ 163511 w 533341"/>
                <a:gd name="connsiteY72" fmla="*/ 201042 h 322000"/>
                <a:gd name="connsiteX73" fmla="*/ 209461 w 533341"/>
                <a:gd name="connsiteY73" fmla="*/ 286329 h 322000"/>
                <a:gd name="connsiteX74" fmla="*/ 207001 w 533341"/>
                <a:gd name="connsiteY74" fmla="*/ 296240 h 322000"/>
                <a:gd name="connsiteX75" fmla="*/ 205631 w 533341"/>
                <a:gd name="connsiteY75" fmla="*/ 296823 h 322000"/>
                <a:gd name="connsiteX76" fmla="*/ 202624 w 533341"/>
                <a:gd name="connsiteY76" fmla="*/ 297422 h 322000"/>
                <a:gd name="connsiteX77" fmla="*/ 201255 w 533341"/>
                <a:gd name="connsiteY77" fmla="*/ 297430 h 322000"/>
                <a:gd name="connsiteX78" fmla="*/ 196379 w 533341"/>
                <a:gd name="connsiteY78" fmla="*/ 294183 h 322000"/>
                <a:gd name="connsiteX79" fmla="*/ 134105 w 533341"/>
                <a:gd name="connsiteY79" fmla="*/ 200783 h 322000"/>
                <a:gd name="connsiteX80" fmla="*/ 125132 w 533341"/>
                <a:gd name="connsiteY80" fmla="*/ 196929 h 322000"/>
                <a:gd name="connsiteX81" fmla="*/ 117985 w 533341"/>
                <a:gd name="connsiteY81" fmla="*/ 203574 h 322000"/>
                <a:gd name="connsiteX82" fmla="*/ 94605 w 533341"/>
                <a:gd name="connsiteY82" fmla="*/ 297098 h 322000"/>
                <a:gd name="connsiteX83" fmla="*/ 85588 w 533341"/>
                <a:gd name="connsiteY83" fmla="*/ 304106 h 322000"/>
                <a:gd name="connsiteX84" fmla="*/ 78424 w 533341"/>
                <a:gd name="connsiteY84" fmla="*/ 300716 h 322000"/>
                <a:gd name="connsiteX85" fmla="*/ 169077 w 533341"/>
                <a:gd name="connsiteY85" fmla="*/ 304108 h 322000"/>
                <a:gd name="connsiteX86" fmla="*/ 111024 w 533341"/>
                <a:gd name="connsiteY86" fmla="*/ 304108 h 322000"/>
                <a:gd name="connsiteX87" fmla="*/ 111946 w 533341"/>
                <a:gd name="connsiteY87" fmla="*/ 301409 h 322000"/>
                <a:gd name="connsiteX88" fmla="*/ 130427 w 533341"/>
                <a:gd name="connsiteY88" fmla="*/ 227498 h 322000"/>
                <a:gd name="connsiteX89" fmla="*/ 180034 w 533341"/>
                <a:gd name="connsiteY89" fmla="*/ 301912 h 322000"/>
                <a:gd name="connsiteX90" fmla="*/ 304138 w 533341"/>
                <a:gd name="connsiteY90" fmla="*/ 277274 h 322000"/>
                <a:gd name="connsiteX91" fmla="*/ 302385 w 533341"/>
                <a:gd name="connsiteY91" fmla="*/ 277453 h 322000"/>
                <a:gd name="connsiteX92" fmla="*/ 228099 w 533341"/>
                <a:gd name="connsiteY92" fmla="*/ 292312 h 322000"/>
                <a:gd name="connsiteX93" fmla="*/ 225208 w 533341"/>
                <a:gd name="connsiteY93" fmla="*/ 277820 h 322000"/>
                <a:gd name="connsiteX94" fmla="*/ 180664 w 533341"/>
                <a:gd name="connsiteY94" fmla="*/ 195125 h 322000"/>
                <a:gd name="connsiteX95" fmla="*/ 187625 w 533341"/>
                <a:gd name="connsiteY95" fmla="*/ 146448 h 322000"/>
                <a:gd name="connsiteX96" fmla="*/ 234844 w 533341"/>
                <a:gd name="connsiteY96" fmla="*/ 164157 h 322000"/>
                <a:gd name="connsiteX97" fmla="*/ 253029 w 533341"/>
                <a:gd name="connsiteY97" fmla="*/ 163371 h 322000"/>
                <a:gd name="connsiteX98" fmla="*/ 257341 w 533341"/>
                <a:gd name="connsiteY98" fmla="*/ 160659 h 322000"/>
                <a:gd name="connsiteX99" fmla="*/ 260927 w 533341"/>
                <a:gd name="connsiteY99" fmla="*/ 166042 h 322000"/>
                <a:gd name="connsiteX100" fmla="*/ 287797 w 533341"/>
                <a:gd name="connsiteY100" fmla="*/ 173182 h 322000"/>
                <a:gd name="connsiteX101" fmla="*/ 297493 w 533341"/>
                <a:gd name="connsiteY101" fmla="*/ 168334 h 322000"/>
                <a:gd name="connsiteX102" fmla="*/ 327250 w 533341"/>
                <a:gd name="connsiteY102" fmla="*/ 140777 h 322000"/>
                <a:gd name="connsiteX103" fmla="*/ 331586 w 533341"/>
                <a:gd name="connsiteY103" fmla="*/ 133534 h 322000"/>
                <a:gd name="connsiteX104" fmla="*/ 336686 w 533341"/>
                <a:gd name="connsiteY104" fmla="*/ 169225 h 322000"/>
                <a:gd name="connsiteX105" fmla="*/ 308358 w 533341"/>
                <a:gd name="connsiteY105" fmla="*/ 261276 h 322000"/>
                <a:gd name="connsiteX106" fmla="*/ 308697 w 533341"/>
                <a:gd name="connsiteY106" fmla="*/ 277277 h 322000"/>
                <a:gd name="connsiteX107" fmla="*/ 358246 w 533341"/>
                <a:gd name="connsiteY107" fmla="*/ 277274 h 322000"/>
                <a:gd name="connsiteX108" fmla="*/ 358254 w 533341"/>
                <a:gd name="connsiteY108" fmla="*/ 277258 h 322000"/>
                <a:gd name="connsiteX109" fmla="*/ 380392 w 533341"/>
                <a:gd name="connsiteY109" fmla="*/ 210851 h 322000"/>
                <a:gd name="connsiteX110" fmla="*/ 396520 w 533341"/>
                <a:gd name="connsiteY110" fmla="*/ 275333 h 322000"/>
                <a:gd name="connsiteX111" fmla="*/ 397183 w 533341"/>
                <a:gd name="connsiteY111" fmla="*/ 277273 h 322000"/>
                <a:gd name="connsiteX112" fmla="*/ 421913 w 533341"/>
                <a:gd name="connsiteY112" fmla="*/ 277274 h 322000"/>
                <a:gd name="connsiteX113" fmla="*/ 413863 w 533341"/>
                <a:gd name="connsiteY113" fmla="*/ 270996 h 322000"/>
                <a:gd name="connsiteX114" fmla="*/ 390295 w 533341"/>
                <a:gd name="connsiteY114" fmla="*/ 176717 h 322000"/>
                <a:gd name="connsiteX115" fmla="*/ 381957 w 533341"/>
                <a:gd name="connsiteY115" fmla="*/ 169944 h 322000"/>
                <a:gd name="connsiteX116" fmla="*/ 381618 w 533341"/>
                <a:gd name="connsiteY116" fmla="*/ 169936 h 322000"/>
                <a:gd name="connsiteX117" fmla="*/ 373136 w 533341"/>
                <a:gd name="connsiteY117" fmla="*/ 176054 h 322000"/>
                <a:gd name="connsiteX118" fmla="*/ 341282 w 533341"/>
                <a:gd name="connsiteY118" fmla="*/ 271603 h 322000"/>
                <a:gd name="connsiteX119" fmla="*/ 326732 w 533341"/>
                <a:gd name="connsiteY119" fmla="*/ 273919 h 322000"/>
                <a:gd name="connsiteX120" fmla="*/ 325470 w 533341"/>
                <a:gd name="connsiteY120" fmla="*/ 266540 h 322000"/>
                <a:gd name="connsiteX121" fmla="*/ 354380 w 533341"/>
                <a:gd name="connsiteY121" fmla="*/ 172576 h 322000"/>
                <a:gd name="connsiteX122" fmla="*/ 354684 w 533341"/>
                <a:gd name="connsiteY122" fmla="*/ 168674 h 322000"/>
                <a:gd name="connsiteX123" fmla="*/ 345739 w 533341"/>
                <a:gd name="connsiteY123" fmla="*/ 106061 h 322000"/>
                <a:gd name="connsiteX124" fmla="*/ 338655 w 533341"/>
                <a:gd name="connsiteY124" fmla="*/ 98558 h 322000"/>
                <a:gd name="connsiteX125" fmla="*/ 329211 w 533341"/>
                <a:gd name="connsiteY125" fmla="*/ 102727 h 322000"/>
                <a:gd name="connsiteX126" fmla="*/ 311921 w 533341"/>
                <a:gd name="connsiteY126" fmla="*/ 131562 h 322000"/>
                <a:gd name="connsiteX127" fmla="*/ 289494 w 533341"/>
                <a:gd name="connsiteY127" fmla="*/ 152323 h 322000"/>
                <a:gd name="connsiteX128" fmla="*/ 279807 w 533341"/>
                <a:gd name="connsiteY128" fmla="*/ 157170 h 322000"/>
                <a:gd name="connsiteX129" fmla="*/ 275818 w 533341"/>
                <a:gd name="connsiteY129" fmla="*/ 156116 h 322000"/>
                <a:gd name="connsiteX130" fmla="*/ 271409 w 533341"/>
                <a:gd name="connsiteY130" fmla="*/ 149516 h 322000"/>
                <a:gd name="connsiteX131" fmla="*/ 270998 w 533341"/>
                <a:gd name="connsiteY131" fmla="*/ 146984 h 322000"/>
                <a:gd name="connsiteX132" fmla="*/ 272615 w 533341"/>
                <a:gd name="connsiteY132" fmla="*/ 144999 h 322000"/>
                <a:gd name="connsiteX133" fmla="*/ 308869 w 533341"/>
                <a:gd name="connsiteY133" fmla="*/ 103422 h 322000"/>
                <a:gd name="connsiteX134" fmla="*/ 340292 w 533341"/>
                <a:gd name="connsiteY134" fmla="*/ 80489 h 322000"/>
                <a:gd name="connsiteX135" fmla="*/ 348673 w 533341"/>
                <a:gd name="connsiteY135" fmla="*/ 74690 h 322000"/>
                <a:gd name="connsiteX136" fmla="*/ 346186 w 533341"/>
                <a:gd name="connsiteY136" fmla="*/ 64815 h 322000"/>
                <a:gd name="connsiteX137" fmla="*/ 336901 w 533341"/>
                <a:gd name="connsiteY137" fmla="*/ 44718 h 322000"/>
                <a:gd name="connsiteX138" fmla="*/ 347008 w 533341"/>
                <a:gd name="connsiteY138" fmla="*/ 23734 h 322000"/>
                <a:gd name="connsiteX139" fmla="*/ 370120 w 533341"/>
                <a:gd name="connsiteY139" fmla="*/ 18606 h 322000"/>
                <a:gd name="connsiteX140" fmla="*/ 389747 w 533341"/>
                <a:gd name="connsiteY140" fmla="*/ 37973 h 322000"/>
                <a:gd name="connsiteX141" fmla="*/ 381285 w 533341"/>
                <a:gd name="connsiteY141" fmla="*/ 64816 h 322000"/>
                <a:gd name="connsiteX142" fmla="*/ 378797 w 533341"/>
                <a:gd name="connsiteY142" fmla="*/ 74691 h 322000"/>
                <a:gd name="connsiteX143" fmla="*/ 387179 w 533341"/>
                <a:gd name="connsiteY143" fmla="*/ 80489 h 322000"/>
                <a:gd name="connsiteX144" fmla="*/ 399773 w 533341"/>
                <a:gd name="connsiteY144" fmla="*/ 80489 h 322000"/>
                <a:gd name="connsiteX145" fmla="*/ 432322 w 533341"/>
                <a:gd name="connsiteY145" fmla="*/ 108058 h 322000"/>
                <a:gd name="connsiteX146" fmla="*/ 432554 w 533341"/>
                <a:gd name="connsiteY146" fmla="*/ 109076 h 322000"/>
                <a:gd name="connsiteX147" fmla="*/ 446901 w 533341"/>
                <a:gd name="connsiteY147" fmla="*/ 158497 h 322000"/>
                <a:gd name="connsiteX148" fmla="*/ 445472 w 533341"/>
                <a:gd name="connsiteY148" fmla="*/ 166359 h 322000"/>
                <a:gd name="connsiteX149" fmla="*/ 438300 w 533341"/>
                <a:gd name="connsiteY149" fmla="*/ 169937 h 322000"/>
                <a:gd name="connsiteX150" fmla="*/ 433524 w 533341"/>
                <a:gd name="connsiteY150" fmla="*/ 169937 h 322000"/>
                <a:gd name="connsiteX151" fmla="*/ 417191 w 533341"/>
                <a:gd name="connsiteY151" fmla="*/ 96439 h 322000"/>
                <a:gd name="connsiteX152" fmla="*/ 399721 w 533341"/>
                <a:gd name="connsiteY152" fmla="*/ 100320 h 322000"/>
                <a:gd name="connsiteX153" fmla="*/ 417575 w 533341"/>
                <a:gd name="connsiteY153" fmla="*/ 180664 h 322000"/>
                <a:gd name="connsiteX154" fmla="*/ 432066 w 533341"/>
                <a:gd name="connsiteY154" fmla="*/ 267608 h 322000"/>
                <a:gd name="connsiteX155" fmla="*/ 430205 w 533341"/>
                <a:gd name="connsiteY155" fmla="*/ 274352 h 322000"/>
                <a:gd name="connsiteX156" fmla="*/ 423880 w 533341"/>
                <a:gd name="connsiteY156" fmla="*/ 277275 h 32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533341" h="322000">
                  <a:moveTo>
                    <a:pt x="449753" y="265605"/>
                  </a:moveTo>
                  <a:cubicBezTo>
                    <a:pt x="449710" y="265294"/>
                    <a:pt x="449753" y="264978"/>
                    <a:pt x="449702" y="264675"/>
                  </a:cubicBezTo>
                  <a:lnTo>
                    <a:pt x="436900" y="187830"/>
                  </a:lnTo>
                  <a:lnTo>
                    <a:pt x="438293" y="187830"/>
                  </a:lnTo>
                  <a:cubicBezTo>
                    <a:pt x="446807" y="187830"/>
                    <a:pt x="454633" y="183920"/>
                    <a:pt x="459744" y="177104"/>
                  </a:cubicBezTo>
                  <a:cubicBezTo>
                    <a:pt x="464860" y="170288"/>
                    <a:pt x="466437" y="161690"/>
                    <a:pt x="464045" y="153516"/>
                  </a:cubicBezTo>
                  <a:lnTo>
                    <a:pt x="449841" y="104580"/>
                  </a:lnTo>
                  <a:cubicBezTo>
                    <a:pt x="445808" y="81814"/>
                    <a:pt x="427227" y="64947"/>
                    <a:pt x="404582" y="62827"/>
                  </a:cubicBezTo>
                  <a:cubicBezTo>
                    <a:pt x="408580" y="53934"/>
                    <a:pt x="409554" y="43847"/>
                    <a:pt x="407106" y="33749"/>
                  </a:cubicBezTo>
                  <a:cubicBezTo>
                    <a:pt x="403181" y="17596"/>
                    <a:pt x="390191" y="4814"/>
                    <a:pt x="374046" y="1144"/>
                  </a:cubicBezTo>
                  <a:cubicBezTo>
                    <a:pt x="360457" y="-1907"/>
                    <a:pt x="346513" y="1208"/>
                    <a:pt x="335816" y="9749"/>
                  </a:cubicBezTo>
                  <a:cubicBezTo>
                    <a:pt x="325126" y="18291"/>
                    <a:pt x="318993" y="31037"/>
                    <a:pt x="318993" y="44705"/>
                  </a:cubicBezTo>
                  <a:cubicBezTo>
                    <a:pt x="318993" y="51905"/>
                    <a:pt x="320774" y="58929"/>
                    <a:pt x="324072" y="65214"/>
                  </a:cubicBezTo>
                  <a:cubicBezTo>
                    <a:pt x="309002" y="70241"/>
                    <a:pt x="296871" y="82165"/>
                    <a:pt x="291819" y="97949"/>
                  </a:cubicBezTo>
                  <a:cubicBezTo>
                    <a:pt x="287586" y="111143"/>
                    <a:pt x="277679" y="122448"/>
                    <a:pt x="264609" y="128988"/>
                  </a:cubicBezTo>
                  <a:cubicBezTo>
                    <a:pt x="263930" y="129328"/>
                    <a:pt x="263339" y="129803"/>
                    <a:pt x="262704" y="130206"/>
                  </a:cubicBezTo>
                  <a:cubicBezTo>
                    <a:pt x="260193" y="126117"/>
                    <a:pt x="256487" y="122739"/>
                    <a:pt x="251747" y="120814"/>
                  </a:cubicBezTo>
                  <a:lnTo>
                    <a:pt x="185412" y="93864"/>
                  </a:lnTo>
                  <a:cubicBezTo>
                    <a:pt x="195035" y="84089"/>
                    <a:pt x="199847" y="70153"/>
                    <a:pt x="197695" y="55762"/>
                  </a:cubicBezTo>
                  <a:cubicBezTo>
                    <a:pt x="194796" y="36307"/>
                    <a:pt x="178480" y="20510"/>
                    <a:pt x="158909" y="18194"/>
                  </a:cubicBezTo>
                  <a:cubicBezTo>
                    <a:pt x="146135" y="16692"/>
                    <a:pt x="133337" y="20670"/>
                    <a:pt x="123793" y="29151"/>
                  </a:cubicBezTo>
                  <a:cubicBezTo>
                    <a:pt x="114241" y="37633"/>
                    <a:pt x="108758" y="49832"/>
                    <a:pt x="108758" y="62595"/>
                  </a:cubicBezTo>
                  <a:cubicBezTo>
                    <a:pt x="108758" y="68972"/>
                    <a:pt x="110188" y="75134"/>
                    <a:pt x="112720" y="80796"/>
                  </a:cubicBezTo>
                  <a:cubicBezTo>
                    <a:pt x="111474" y="80628"/>
                    <a:pt x="110156" y="80492"/>
                    <a:pt x="108727" y="80492"/>
                  </a:cubicBezTo>
                  <a:cubicBezTo>
                    <a:pt x="80962" y="80492"/>
                    <a:pt x="9879" y="107595"/>
                    <a:pt x="1563" y="150362"/>
                  </a:cubicBezTo>
                  <a:cubicBezTo>
                    <a:pt x="-2186" y="169717"/>
                    <a:pt x="840" y="186017"/>
                    <a:pt x="10312" y="197501"/>
                  </a:cubicBezTo>
                  <a:cubicBezTo>
                    <a:pt x="19700" y="208886"/>
                    <a:pt x="34763" y="214664"/>
                    <a:pt x="55060" y="214664"/>
                  </a:cubicBezTo>
                  <a:cubicBezTo>
                    <a:pt x="61305" y="214664"/>
                    <a:pt x="67894" y="212839"/>
                    <a:pt x="74898" y="209261"/>
                  </a:cubicBezTo>
                  <a:lnTo>
                    <a:pt x="58941" y="289532"/>
                  </a:lnTo>
                  <a:cubicBezTo>
                    <a:pt x="57959" y="294495"/>
                    <a:pt x="58530" y="299487"/>
                    <a:pt x="60219" y="304111"/>
                  </a:cubicBezTo>
                  <a:lnTo>
                    <a:pt x="8958" y="304111"/>
                  </a:lnTo>
                  <a:lnTo>
                    <a:pt x="8958" y="322001"/>
                  </a:lnTo>
                  <a:lnTo>
                    <a:pt x="169964" y="322001"/>
                  </a:lnTo>
                  <a:cubicBezTo>
                    <a:pt x="170547" y="322001"/>
                    <a:pt x="171145" y="321937"/>
                    <a:pt x="171717" y="321821"/>
                  </a:cubicBezTo>
                  <a:lnTo>
                    <a:pt x="204452" y="315272"/>
                  </a:lnTo>
                  <a:cubicBezTo>
                    <a:pt x="206573" y="315129"/>
                    <a:pt x="208649" y="314701"/>
                    <a:pt x="210670" y="314030"/>
                  </a:cubicBezTo>
                  <a:lnTo>
                    <a:pt x="305021" y="295167"/>
                  </a:lnTo>
                  <a:lnTo>
                    <a:pt x="438303" y="295167"/>
                  </a:lnTo>
                  <a:cubicBezTo>
                    <a:pt x="440344" y="295167"/>
                    <a:pt x="442300" y="294480"/>
                    <a:pt x="443894" y="293206"/>
                  </a:cubicBezTo>
                  <a:lnTo>
                    <a:pt x="533341" y="221648"/>
                  </a:lnTo>
                  <a:lnTo>
                    <a:pt x="522160" y="207676"/>
                  </a:lnTo>
                  <a:close/>
                  <a:moveTo>
                    <a:pt x="55059" y="196774"/>
                  </a:moveTo>
                  <a:cubicBezTo>
                    <a:pt x="40352" y="196774"/>
                    <a:pt x="29934" y="193189"/>
                    <a:pt x="24092" y="186104"/>
                  </a:cubicBezTo>
                  <a:cubicBezTo>
                    <a:pt x="18226" y="178992"/>
                    <a:pt x="16453" y="167500"/>
                    <a:pt x="19109" y="153767"/>
                  </a:cubicBezTo>
                  <a:cubicBezTo>
                    <a:pt x="24388" y="126709"/>
                    <a:pt x="70066" y="105214"/>
                    <a:pt x="97251" y="99767"/>
                  </a:cubicBezTo>
                  <a:cubicBezTo>
                    <a:pt x="96876" y="100742"/>
                    <a:pt x="96365" y="101628"/>
                    <a:pt x="96097" y="102666"/>
                  </a:cubicBezTo>
                  <a:lnTo>
                    <a:pt x="79817" y="184547"/>
                  </a:lnTo>
                  <a:cubicBezTo>
                    <a:pt x="67537" y="194502"/>
                    <a:pt x="59595" y="196774"/>
                    <a:pt x="55058" y="196774"/>
                  </a:cubicBezTo>
                  <a:close/>
                  <a:moveTo>
                    <a:pt x="78423" y="300718"/>
                  </a:moveTo>
                  <a:cubicBezTo>
                    <a:pt x="76650" y="298561"/>
                    <a:pt x="75947" y="295746"/>
                    <a:pt x="76482" y="293015"/>
                  </a:cubicBezTo>
                  <a:lnTo>
                    <a:pt x="113531" y="106657"/>
                  </a:lnTo>
                  <a:cubicBezTo>
                    <a:pt x="114549" y="102712"/>
                    <a:pt x="118183" y="99976"/>
                    <a:pt x="122188" y="99976"/>
                  </a:cubicBezTo>
                  <a:cubicBezTo>
                    <a:pt x="122512" y="99976"/>
                    <a:pt x="122843" y="100004"/>
                    <a:pt x="123163" y="100040"/>
                  </a:cubicBezTo>
                  <a:lnTo>
                    <a:pt x="132383" y="101059"/>
                  </a:lnTo>
                  <a:cubicBezTo>
                    <a:pt x="136436" y="101470"/>
                    <a:pt x="140333" y="99134"/>
                    <a:pt x="141759" y="95280"/>
                  </a:cubicBezTo>
                  <a:cubicBezTo>
                    <a:pt x="143189" y="91427"/>
                    <a:pt x="141811" y="87094"/>
                    <a:pt x="138413" y="84779"/>
                  </a:cubicBezTo>
                  <a:cubicBezTo>
                    <a:pt x="131061" y="79751"/>
                    <a:pt x="126669" y="71469"/>
                    <a:pt x="126669" y="62605"/>
                  </a:cubicBezTo>
                  <a:cubicBezTo>
                    <a:pt x="126669" y="54950"/>
                    <a:pt x="129952" y="47623"/>
                    <a:pt x="135694" y="42531"/>
                  </a:cubicBezTo>
                  <a:cubicBezTo>
                    <a:pt x="141500" y="37372"/>
                    <a:pt x="148995" y="35072"/>
                    <a:pt x="156822" y="35974"/>
                  </a:cubicBezTo>
                  <a:cubicBezTo>
                    <a:pt x="168530" y="37360"/>
                    <a:pt x="178281" y="46796"/>
                    <a:pt x="180015" y="58424"/>
                  </a:cubicBezTo>
                  <a:cubicBezTo>
                    <a:pt x="181892" y="70955"/>
                    <a:pt x="174995" y="82922"/>
                    <a:pt x="163252" y="87531"/>
                  </a:cubicBezTo>
                  <a:cubicBezTo>
                    <a:pt x="159846" y="88856"/>
                    <a:pt x="157597" y="92147"/>
                    <a:pt x="157573" y="95805"/>
                  </a:cubicBezTo>
                  <a:cubicBezTo>
                    <a:pt x="157545" y="99462"/>
                    <a:pt x="159758" y="102765"/>
                    <a:pt x="163156" y="104150"/>
                  </a:cubicBezTo>
                  <a:lnTo>
                    <a:pt x="245037" y="137418"/>
                  </a:lnTo>
                  <a:cubicBezTo>
                    <a:pt x="247648" y="138472"/>
                    <a:pt x="248990" y="141407"/>
                    <a:pt x="248104" y="144090"/>
                  </a:cubicBezTo>
                  <a:lnTo>
                    <a:pt x="248096" y="144098"/>
                  </a:lnTo>
                  <a:cubicBezTo>
                    <a:pt x="247632" y="145484"/>
                    <a:pt x="246654" y="146602"/>
                    <a:pt x="245324" y="147237"/>
                  </a:cubicBezTo>
                  <a:cubicBezTo>
                    <a:pt x="243999" y="147880"/>
                    <a:pt x="242497" y="147944"/>
                    <a:pt x="241127" y="147425"/>
                  </a:cubicBezTo>
                  <a:lnTo>
                    <a:pt x="183477" y="125806"/>
                  </a:lnTo>
                  <a:cubicBezTo>
                    <a:pt x="180918" y="124860"/>
                    <a:pt x="178094" y="125107"/>
                    <a:pt x="175774" y="126485"/>
                  </a:cubicBezTo>
                  <a:cubicBezTo>
                    <a:pt x="173438" y="127862"/>
                    <a:pt x="171857" y="130234"/>
                    <a:pt x="171482" y="132918"/>
                  </a:cubicBezTo>
                  <a:lnTo>
                    <a:pt x="162537" y="195531"/>
                  </a:lnTo>
                  <a:cubicBezTo>
                    <a:pt x="162269" y="197428"/>
                    <a:pt x="162617" y="199361"/>
                    <a:pt x="163511" y="201042"/>
                  </a:cubicBezTo>
                  <a:lnTo>
                    <a:pt x="209461" y="286329"/>
                  </a:lnTo>
                  <a:cubicBezTo>
                    <a:pt x="211302" y="289763"/>
                    <a:pt x="210275" y="294004"/>
                    <a:pt x="207001" y="296240"/>
                  </a:cubicBezTo>
                  <a:cubicBezTo>
                    <a:pt x="206582" y="296527"/>
                    <a:pt x="206090" y="296623"/>
                    <a:pt x="205631" y="296823"/>
                  </a:cubicBezTo>
                  <a:lnTo>
                    <a:pt x="202624" y="297422"/>
                  </a:lnTo>
                  <a:cubicBezTo>
                    <a:pt x="202169" y="297422"/>
                    <a:pt x="201714" y="297522"/>
                    <a:pt x="201255" y="297430"/>
                  </a:cubicBezTo>
                  <a:cubicBezTo>
                    <a:pt x="199242" y="297035"/>
                    <a:pt x="197517" y="295881"/>
                    <a:pt x="196379" y="294183"/>
                  </a:cubicBezTo>
                  <a:lnTo>
                    <a:pt x="134105" y="200783"/>
                  </a:lnTo>
                  <a:cubicBezTo>
                    <a:pt x="132136" y="197832"/>
                    <a:pt x="128638" y="196302"/>
                    <a:pt x="125132" y="196929"/>
                  </a:cubicBezTo>
                  <a:cubicBezTo>
                    <a:pt x="121642" y="197528"/>
                    <a:pt x="118843" y="200132"/>
                    <a:pt x="117985" y="203574"/>
                  </a:cubicBezTo>
                  <a:lnTo>
                    <a:pt x="94605" y="297098"/>
                  </a:lnTo>
                  <a:cubicBezTo>
                    <a:pt x="93566" y="301215"/>
                    <a:pt x="89865" y="304106"/>
                    <a:pt x="85588" y="304106"/>
                  </a:cubicBezTo>
                  <a:cubicBezTo>
                    <a:pt x="82805" y="304106"/>
                    <a:pt x="80185" y="302865"/>
                    <a:pt x="78424" y="300716"/>
                  </a:cubicBezTo>
                  <a:close/>
                  <a:moveTo>
                    <a:pt x="169077" y="304108"/>
                  </a:moveTo>
                  <a:lnTo>
                    <a:pt x="111024" y="304108"/>
                  </a:lnTo>
                  <a:cubicBezTo>
                    <a:pt x="111347" y="303213"/>
                    <a:pt x="111711" y="302347"/>
                    <a:pt x="111946" y="301409"/>
                  </a:cubicBezTo>
                  <a:lnTo>
                    <a:pt x="130427" y="227498"/>
                  </a:lnTo>
                  <a:lnTo>
                    <a:pt x="180034" y="301912"/>
                  </a:lnTo>
                  <a:close/>
                  <a:moveTo>
                    <a:pt x="304138" y="277274"/>
                  </a:moveTo>
                  <a:cubicBezTo>
                    <a:pt x="303555" y="277274"/>
                    <a:pt x="302956" y="277338"/>
                    <a:pt x="302385" y="277453"/>
                  </a:cubicBezTo>
                  <a:lnTo>
                    <a:pt x="228099" y="292312"/>
                  </a:lnTo>
                  <a:cubicBezTo>
                    <a:pt x="228563" y="287444"/>
                    <a:pt x="227688" y="282421"/>
                    <a:pt x="225208" y="277820"/>
                  </a:cubicBezTo>
                  <a:lnTo>
                    <a:pt x="180664" y="195125"/>
                  </a:lnTo>
                  <a:lnTo>
                    <a:pt x="187625" y="146448"/>
                  </a:lnTo>
                  <a:lnTo>
                    <a:pt x="234844" y="164157"/>
                  </a:lnTo>
                  <a:cubicBezTo>
                    <a:pt x="240838" y="166394"/>
                    <a:pt x="247278" y="166118"/>
                    <a:pt x="253029" y="163371"/>
                  </a:cubicBezTo>
                  <a:cubicBezTo>
                    <a:pt x="254594" y="162628"/>
                    <a:pt x="256016" y="161698"/>
                    <a:pt x="257341" y="160659"/>
                  </a:cubicBezTo>
                  <a:lnTo>
                    <a:pt x="260927" y="166042"/>
                  </a:lnTo>
                  <a:cubicBezTo>
                    <a:pt x="266793" y="174835"/>
                    <a:pt x="278333" y="177878"/>
                    <a:pt x="287797" y="173182"/>
                  </a:cubicBezTo>
                  <a:lnTo>
                    <a:pt x="297493" y="168334"/>
                  </a:lnTo>
                  <a:cubicBezTo>
                    <a:pt x="309856" y="162153"/>
                    <a:pt x="320150" y="152617"/>
                    <a:pt x="327250" y="140777"/>
                  </a:cubicBezTo>
                  <a:lnTo>
                    <a:pt x="331586" y="133534"/>
                  </a:lnTo>
                  <a:lnTo>
                    <a:pt x="336686" y="169225"/>
                  </a:lnTo>
                  <a:lnTo>
                    <a:pt x="308358" y="261276"/>
                  </a:lnTo>
                  <a:cubicBezTo>
                    <a:pt x="306713" y="266643"/>
                    <a:pt x="306964" y="272161"/>
                    <a:pt x="308697" y="277277"/>
                  </a:cubicBezTo>
                  <a:close/>
                  <a:moveTo>
                    <a:pt x="358246" y="277274"/>
                  </a:moveTo>
                  <a:cubicBezTo>
                    <a:pt x="358246" y="277266"/>
                    <a:pt x="358254" y="277266"/>
                    <a:pt x="358254" y="277258"/>
                  </a:cubicBezTo>
                  <a:lnTo>
                    <a:pt x="380392" y="210851"/>
                  </a:lnTo>
                  <a:lnTo>
                    <a:pt x="396520" y="275333"/>
                  </a:lnTo>
                  <a:cubicBezTo>
                    <a:pt x="396692" y="276004"/>
                    <a:pt x="396967" y="276623"/>
                    <a:pt x="397183" y="277273"/>
                  </a:cubicBezTo>
                  <a:close/>
                  <a:moveTo>
                    <a:pt x="421913" y="277274"/>
                  </a:moveTo>
                  <a:cubicBezTo>
                    <a:pt x="418104" y="277274"/>
                    <a:pt x="414785" y="274690"/>
                    <a:pt x="413863" y="270996"/>
                  </a:cubicBezTo>
                  <a:lnTo>
                    <a:pt x="390295" y="176717"/>
                  </a:lnTo>
                  <a:cubicBezTo>
                    <a:pt x="389336" y="172851"/>
                    <a:pt x="385938" y="170096"/>
                    <a:pt x="381957" y="169944"/>
                  </a:cubicBezTo>
                  <a:cubicBezTo>
                    <a:pt x="381849" y="169936"/>
                    <a:pt x="381733" y="169936"/>
                    <a:pt x="381618" y="169936"/>
                  </a:cubicBezTo>
                  <a:cubicBezTo>
                    <a:pt x="377780" y="169936"/>
                    <a:pt x="374354" y="172388"/>
                    <a:pt x="373136" y="176054"/>
                  </a:cubicBezTo>
                  <a:lnTo>
                    <a:pt x="341282" y="271603"/>
                  </a:lnTo>
                  <a:cubicBezTo>
                    <a:pt x="339306" y="277525"/>
                    <a:pt x="330449" y="278947"/>
                    <a:pt x="326732" y="273919"/>
                  </a:cubicBezTo>
                  <a:cubicBezTo>
                    <a:pt x="325150" y="271771"/>
                    <a:pt x="324683" y="269079"/>
                    <a:pt x="325470" y="266540"/>
                  </a:cubicBezTo>
                  <a:lnTo>
                    <a:pt x="354380" y="172576"/>
                  </a:lnTo>
                  <a:cubicBezTo>
                    <a:pt x="354764" y="171314"/>
                    <a:pt x="354871" y="169992"/>
                    <a:pt x="354684" y="168674"/>
                  </a:cubicBezTo>
                  <a:lnTo>
                    <a:pt x="345739" y="106061"/>
                  </a:lnTo>
                  <a:cubicBezTo>
                    <a:pt x="345192" y="102311"/>
                    <a:pt x="342369" y="99309"/>
                    <a:pt x="338655" y="98558"/>
                  </a:cubicBezTo>
                  <a:cubicBezTo>
                    <a:pt x="334889" y="97843"/>
                    <a:pt x="331152" y="99488"/>
                    <a:pt x="329211" y="102727"/>
                  </a:cubicBezTo>
                  <a:lnTo>
                    <a:pt x="311921" y="131562"/>
                  </a:lnTo>
                  <a:cubicBezTo>
                    <a:pt x="306562" y="140490"/>
                    <a:pt x="298807" y="147670"/>
                    <a:pt x="289494" y="152323"/>
                  </a:cubicBezTo>
                  <a:lnTo>
                    <a:pt x="279807" y="157170"/>
                  </a:lnTo>
                  <a:cubicBezTo>
                    <a:pt x="278393" y="157849"/>
                    <a:pt x="276676" y="157410"/>
                    <a:pt x="275818" y="156116"/>
                  </a:cubicBezTo>
                  <a:lnTo>
                    <a:pt x="271409" y="149516"/>
                  </a:lnTo>
                  <a:cubicBezTo>
                    <a:pt x="270738" y="148497"/>
                    <a:pt x="270854" y="147487"/>
                    <a:pt x="270998" y="146984"/>
                  </a:cubicBezTo>
                  <a:cubicBezTo>
                    <a:pt x="271134" y="146473"/>
                    <a:pt x="271517" y="145554"/>
                    <a:pt x="272615" y="144999"/>
                  </a:cubicBezTo>
                  <a:cubicBezTo>
                    <a:pt x="289970" y="136314"/>
                    <a:pt x="303187" y="121160"/>
                    <a:pt x="308869" y="103422"/>
                  </a:cubicBezTo>
                  <a:cubicBezTo>
                    <a:pt x="313262" y="89701"/>
                    <a:pt x="325892" y="80489"/>
                    <a:pt x="340292" y="80489"/>
                  </a:cubicBezTo>
                  <a:cubicBezTo>
                    <a:pt x="344021" y="80489"/>
                    <a:pt x="347360" y="78173"/>
                    <a:pt x="348673" y="74690"/>
                  </a:cubicBezTo>
                  <a:cubicBezTo>
                    <a:pt x="349987" y="71212"/>
                    <a:pt x="348985" y="67267"/>
                    <a:pt x="346186" y="64815"/>
                  </a:cubicBezTo>
                  <a:cubicBezTo>
                    <a:pt x="340200" y="59584"/>
                    <a:pt x="336901" y="52444"/>
                    <a:pt x="336901" y="44718"/>
                  </a:cubicBezTo>
                  <a:cubicBezTo>
                    <a:pt x="336901" y="36516"/>
                    <a:pt x="340587" y="28868"/>
                    <a:pt x="347008" y="23734"/>
                  </a:cubicBezTo>
                  <a:cubicBezTo>
                    <a:pt x="353521" y="18526"/>
                    <a:pt x="361715" y="16702"/>
                    <a:pt x="370120" y="18606"/>
                  </a:cubicBezTo>
                  <a:cubicBezTo>
                    <a:pt x="379556" y="20735"/>
                    <a:pt x="387447" y="28526"/>
                    <a:pt x="389747" y="37973"/>
                  </a:cubicBezTo>
                  <a:cubicBezTo>
                    <a:pt x="392179" y="48020"/>
                    <a:pt x="389024" y="58055"/>
                    <a:pt x="381285" y="64816"/>
                  </a:cubicBezTo>
                  <a:cubicBezTo>
                    <a:pt x="378486" y="67267"/>
                    <a:pt x="377484" y="71201"/>
                    <a:pt x="378797" y="74691"/>
                  </a:cubicBezTo>
                  <a:cubicBezTo>
                    <a:pt x="380103" y="78181"/>
                    <a:pt x="383450" y="80489"/>
                    <a:pt x="387179" y="80489"/>
                  </a:cubicBezTo>
                  <a:lnTo>
                    <a:pt x="399773" y="80489"/>
                  </a:lnTo>
                  <a:cubicBezTo>
                    <a:pt x="415974" y="80489"/>
                    <a:pt x="429658" y="92081"/>
                    <a:pt x="432322" y="108058"/>
                  </a:cubicBezTo>
                  <a:cubicBezTo>
                    <a:pt x="432386" y="108406"/>
                    <a:pt x="432458" y="108745"/>
                    <a:pt x="432554" y="109076"/>
                  </a:cubicBezTo>
                  <a:lnTo>
                    <a:pt x="446901" y="158497"/>
                  </a:lnTo>
                  <a:cubicBezTo>
                    <a:pt x="447688" y="161224"/>
                    <a:pt x="447169" y="164087"/>
                    <a:pt x="445472" y="166359"/>
                  </a:cubicBezTo>
                  <a:cubicBezTo>
                    <a:pt x="443739" y="168631"/>
                    <a:pt x="441135" y="169937"/>
                    <a:pt x="438300" y="169937"/>
                  </a:cubicBezTo>
                  <a:lnTo>
                    <a:pt x="433524" y="169937"/>
                  </a:lnTo>
                  <a:lnTo>
                    <a:pt x="417191" y="96439"/>
                  </a:lnTo>
                  <a:lnTo>
                    <a:pt x="399721" y="100320"/>
                  </a:lnTo>
                  <a:lnTo>
                    <a:pt x="417575" y="180664"/>
                  </a:lnTo>
                  <a:lnTo>
                    <a:pt x="432066" y="267608"/>
                  </a:lnTo>
                  <a:cubicBezTo>
                    <a:pt x="432621" y="270918"/>
                    <a:pt x="431136" y="273250"/>
                    <a:pt x="430205" y="274352"/>
                  </a:cubicBezTo>
                  <a:cubicBezTo>
                    <a:pt x="429275" y="275442"/>
                    <a:pt x="427226" y="277275"/>
                    <a:pt x="423880" y="277275"/>
                  </a:cubicBezTo>
                  <a:close/>
                </a:path>
              </a:pathLst>
            </a:custGeom>
            <a:solidFill>
              <a:schemeClr val="bg1"/>
            </a:solidFill>
            <a:ln w="1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 dirty="0"/>
            </a:p>
          </p:txBody>
        </p:sp>
        <p:sp>
          <p:nvSpPr>
            <p:cNvPr id="135" name="Forma libre 134">
              <a:extLst>
                <a:ext uri="{FF2B5EF4-FFF2-40B4-BE49-F238E27FC236}">
                  <a16:creationId xmlns:a16="http://schemas.microsoft.com/office/drawing/2014/main" id="{935FE46D-E009-5F34-C72E-2C35FB05E433}"/>
                </a:ext>
              </a:extLst>
            </p:cNvPr>
            <p:cNvSpPr/>
            <p:nvPr/>
          </p:nvSpPr>
          <p:spPr>
            <a:xfrm>
              <a:off x="1960798" y="1961513"/>
              <a:ext cx="230445" cy="281674"/>
            </a:xfrm>
            <a:custGeom>
              <a:avLst/>
              <a:gdLst>
                <a:gd name="connsiteX0" fmla="*/ 155207 w 161005"/>
                <a:gd name="connsiteY0" fmla="*/ 107912 h 196797"/>
                <a:gd name="connsiteX1" fmla="*/ 89447 w 161005"/>
                <a:gd name="connsiteY1" fmla="*/ 83262 h 196797"/>
                <a:gd name="connsiteX2" fmla="*/ 89447 w 161005"/>
                <a:gd name="connsiteY2" fmla="*/ 65173 h 196797"/>
                <a:gd name="connsiteX3" fmla="*/ 107337 w 161005"/>
                <a:gd name="connsiteY3" fmla="*/ 66954 h 196797"/>
                <a:gd name="connsiteX4" fmla="*/ 136999 w 161005"/>
                <a:gd name="connsiteY4" fmla="*/ 62170 h 196797"/>
                <a:gd name="connsiteX5" fmla="*/ 143116 w 161005"/>
                <a:gd name="connsiteY5" fmla="*/ 53680 h 196797"/>
                <a:gd name="connsiteX6" fmla="*/ 143116 w 161005"/>
                <a:gd name="connsiteY6" fmla="*/ 8957 h 196797"/>
                <a:gd name="connsiteX7" fmla="*/ 139402 w 161005"/>
                <a:gd name="connsiteY7" fmla="*/ 1693 h 196797"/>
                <a:gd name="connsiteX8" fmla="*/ 131344 w 161005"/>
                <a:gd name="connsiteY8" fmla="*/ 475 h 196797"/>
                <a:gd name="connsiteX9" fmla="*/ 83338 w 161005"/>
                <a:gd name="connsiteY9" fmla="*/ 475 h 196797"/>
                <a:gd name="connsiteX10" fmla="*/ 75272 w 161005"/>
                <a:gd name="connsiteY10" fmla="*/ 1693 h 196797"/>
                <a:gd name="connsiteX11" fmla="*/ 71558 w 161005"/>
                <a:gd name="connsiteY11" fmla="*/ 8957 h 196797"/>
                <a:gd name="connsiteX12" fmla="*/ 71558 w 161005"/>
                <a:gd name="connsiteY12" fmla="*/ 83263 h 196797"/>
                <a:gd name="connsiteX13" fmla="*/ 5798 w 161005"/>
                <a:gd name="connsiteY13" fmla="*/ 107925 h 196797"/>
                <a:gd name="connsiteX14" fmla="*/ 0 w 161005"/>
                <a:gd name="connsiteY14" fmla="*/ 116294 h 196797"/>
                <a:gd name="connsiteX15" fmla="*/ 0 w 161005"/>
                <a:gd name="connsiteY15" fmla="*/ 187852 h 196797"/>
                <a:gd name="connsiteX16" fmla="*/ 8945 w 161005"/>
                <a:gd name="connsiteY16" fmla="*/ 196797 h 196797"/>
                <a:gd name="connsiteX17" fmla="*/ 53669 w 161005"/>
                <a:gd name="connsiteY17" fmla="*/ 196797 h 196797"/>
                <a:gd name="connsiteX18" fmla="*/ 62613 w 161005"/>
                <a:gd name="connsiteY18" fmla="*/ 187852 h 196797"/>
                <a:gd name="connsiteX19" fmla="*/ 62613 w 161005"/>
                <a:gd name="connsiteY19" fmla="*/ 161018 h 196797"/>
                <a:gd name="connsiteX20" fmla="*/ 98392 w 161005"/>
                <a:gd name="connsiteY20" fmla="*/ 161018 h 196797"/>
                <a:gd name="connsiteX21" fmla="*/ 98392 w 161005"/>
                <a:gd name="connsiteY21" fmla="*/ 187852 h 196797"/>
                <a:gd name="connsiteX22" fmla="*/ 107337 w 161005"/>
                <a:gd name="connsiteY22" fmla="*/ 196797 h 196797"/>
                <a:gd name="connsiteX23" fmla="*/ 152061 w 161005"/>
                <a:gd name="connsiteY23" fmla="*/ 196797 h 196797"/>
                <a:gd name="connsiteX24" fmla="*/ 161006 w 161005"/>
                <a:gd name="connsiteY24" fmla="*/ 187852 h 196797"/>
                <a:gd name="connsiteX25" fmla="*/ 161006 w 161005"/>
                <a:gd name="connsiteY25" fmla="*/ 116294 h 196797"/>
                <a:gd name="connsiteX26" fmla="*/ 155208 w 161005"/>
                <a:gd name="connsiteY26" fmla="*/ 107913 h 196797"/>
                <a:gd name="connsiteX27" fmla="*/ 89447 w 161005"/>
                <a:gd name="connsiteY27" fmla="*/ 20521 h 196797"/>
                <a:gd name="connsiteX28" fmla="*/ 125226 w 161005"/>
                <a:gd name="connsiteY28" fmla="*/ 20521 h 196797"/>
                <a:gd name="connsiteX29" fmla="*/ 125226 w 161005"/>
                <a:gd name="connsiteY29" fmla="*/ 46944 h 196797"/>
                <a:gd name="connsiteX30" fmla="*/ 89447 w 161005"/>
                <a:gd name="connsiteY30" fmla="*/ 46944 h 196797"/>
                <a:gd name="connsiteX31" fmla="*/ 143116 w 161005"/>
                <a:gd name="connsiteY31" fmla="*/ 178909 h 196797"/>
                <a:gd name="connsiteX32" fmla="*/ 116281 w 161005"/>
                <a:gd name="connsiteY32" fmla="*/ 178909 h 196797"/>
                <a:gd name="connsiteX33" fmla="*/ 116281 w 161005"/>
                <a:gd name="connsiteY33" fmla="*/ 152075 h 196797"/>
                <a:gd name="connsiteX34" fmla="*/ 107337 w 161005"/>
                <a:gd name="connsiteY34" fmla="*/ 143130 h 196797"/>
                <a:gd name="connsiteX35" fmla="*/ 53668 w 161005"/>
                <a:gd name="connsiteY35" fmla="*/ 143130 h 196797"/>
                <a:gd name="connsiteX36" fmla="*/ 44723 w 161005"/>
                <a:gd name="connsiteY36" fmla="*/ 152075 h 196797"/>
                <a:gd name="connsiteX37" fmla="*/ 44723 w 161005"/>
                <a:gd name="connsiteY37" fmla="*/ 178909 h 196797"/>
                <a:gd name="connsiteX38" fmla="*/ 17889 w 161005"/>
                <a:gd name="connsiteY38" fmla="*/ 178909 h 196797"/>
                <a:gd name="connsiteX39" fmla="*/ 17889 w 161005"/>
                <a:gd name="connsiteY39" fmla="*/ 122493 h 196797"/>
                <a:gd name="connsiteX40" fmla="*/ 80502 w 161005"/>
                <a:gd name="connsiteY40" fmla="*/ 99013 h 196797"/>
                <a:gd name="connsiteX41" fmla="*/ 143116 w 161005"/>
                <a:gd name="connsiteY41" fmla="*/ 122493 h 19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61005" h="196797">
                  <a:moveTo>
                    <a:pt x="155207" y="107912"/>
                  </a:moveTo>
                  <a:lnTo>
                    <a:pt x="89447" y="83262"/>
                  </a:lnTo>
                  <a:lnTo>
                    <a:pt x="89447" y="65173"/>
                  </a:lnTo>
                  <a:cubicBezTo>
                    <a:pt x="95341" y="66307"/>
                    <a:pt x="101335" y="66954"/>
                    <a:pt x="107337" y="66954"/>
                  </a:cubicBezTo>
                  <a:cubicBezTo>
                    <a:pt x="117391" y="66954"/>
                    <a:pt x="127434" y="65361"/>
                    <a:pt x="136999" y="62170"/>
                  </a:cubicBezTo>
                  <a:cubicBezTo>
                    <a:pt x="140656" y="60944"/>
                    <a:pt x="143116" y="57534"/>
                    <a:pt x="143116" y="53680"/>
                  </a:cubicBezTo>
                  <a:lnTo>
                    <a:pt x="143116" y="8957"/>
                  </a:lnTo>
                  <a:cubicBezTo>
                    <a:pt x="143116" y="6086"/>
                    <a:pt x="141738" y="3382"/>
                    <a:pt x="139402" y="1693"/>
                  </a:cubicBezTo>
                  <a:cubicBezTo>
                    <a:pt x="137062" y="12"/>
                    <a:pt x="134064" y="-463"/>
                    <a:pt x="131344" y="475"/>
                  </a:cubicBezTo>
                  <a:cubicBezTo>
                    <a:pt x="115870" y="5626"/>
                    <a:pt x="98812" y="5626"/>
                    <a:pt x="83338" y="475"/>
                  </a:cubicBezTo>
                  <a:cubicBezTo>
                    <a:pt x="80603" y="-463"/>
                    <a:pt x="77604" y="12"/>
                    <a:pt x="75272" y="1693"/>
                  </a:cubicBezTo>
                  <a:cubicBezTo>
                    <a:pt x="72936" y="3374"/>
                    <a:pt x="71558" y="6086"/>
                    <a:pt x="71558" y="8957"/>
                  </a:cubicBezTo>
                  <a:lnTo>
                    <a:pt x="71558" y="83263"/>
                  </a:lnTo>
                  <a:lnTo>
                    <a:pt x="5798" y="107925"/>
                  </a:lnTo>
                  <a:cubicBezTo>
                    <a:pt x="2316" y="109226"/>
                    <a:pt x="0" y="112565"/>
                    <a:pt x="0" y="116294"/>
                  </a:cubicBezTo>
                  <a:lnTo>
                    <a:pt x="0" y="187852"/>
                  </a:lnTo>
                  <a:cubicBezTo>
                    <a:pt x="0" y="192800"/>
                    <a:pt x="3997" y="196797"/>
                    <a:pt x="8945" y="196797"/>
                  </a:cubicBezTo>
                  <a:lnTo>
                    <a:pt x="53669" y="196797"/>
                  </a:lnTo>
                  <a:cubicBezTo>
                    <a:pt x="58616" y="196797"/>
                    <a:pt x="62613" y="192800"/>
                    <a:pt x="62613" y="187852"/>
                  </a:cubicBezTo>
                  <a:lnTo>
                    <a:pt x="62613" y="161018"/>
                  </a:lnTo>
                  <a:lnTo>
                    <a:pt x="98392" y="161018"/>
                  </a:lnTo>
                  <a:lnTo>
                    <a:pt x="98392" y="187852"/>
                  </a:lnTo>
                  <a:cubicBezTo>
                    <a:pt x="98392" y="192800"/>
                    <a:pt x="102390" y="196797"/>
                    <a:pt x="107337" y="196797"/>
                  </a:cubicBezTo>
                  <a:lnTo>
                    <a:pt x="152061" y="196797"/>
                  </a:lnTo>
                  <a:cubicBezTo>
                    <a:pt x="157008" y="196797"/>
                    <a:pt x="161006" y="192800"/>
                    <a:pt x="161006" y="187852"/>
                  </a:cubicBezTo>
                  <a:lnTo>
                    <a:pt x="161006" y="116294"/>
                  </a:lnTo>
                  <a:cubicBezTo>
                    <a:pt x="161006" y="112565"/>
                    <a:pt x="158690" y="109226"/>
                    <a:pt x="155208" y="107913"/>
                  </a:cubicBezTo>
                  <a:close/>
                  <a:moveTo>
                    <a:pt x="89447" y="20521"/>
                  </a:moveTo>
                  <a:cubicBezTo>
                    <a:pt x="101235" y="22793"/>
                    <a:pt x="113439" y="22793"/>
                    <a:pt x="125226" y="20521"/>
                  </a:cubicBezTo>
                  <a:lnTo>
                    <a:pt x="125226" y="46944"/>
                  </a:lnTo>
                  <a:cubicBezTo>
                    <a:pt x="113498" y="49771"/>
                    <a:pt x="101175" y="49771"/>
                    <a:pt x="89447" y="46944"/>
                  </a:cubicBezTo>
                  <a:close/>
                  <a:moveTo>
                    <a:pt x="143116" y="178909"/>
                  </a:moveTo>
                  <a:lnTo>
                    <a:pt x="116281" y="178909"/>
                  </a:lnTo>
                  <a:lnTo>
                    <a:pt x="116281" y="152075"/>
                  </a:lnTo>
                  <a:cubicBezTo>
                    <a:pt x="116281" y="147128"/>
                    <a:pt x="112284" y="143130"/>
                    <a:pt x="107337" y="143130"/>
                  </a:cubicBezTo>
                  <a:lnTo>
                    <a:pt x="53668" y="143130"/>
                  </a:lnTo>
                  <a:cubicBezTo>
                    <a:pt x="48721" y="143130"/>
                    <a:pt x="44723" y="147128"/>
                    <a:pt x="44723" y="152075"/>
                  </a:cubicBezTo>
                  <a:lnTo>
                    <a:pt x="44723" y="178909"/>
                  </a:lnTo>
                  <a:lnTo>
                    <a:pt x="17889" y="178909"/>
                  </a:lnTo>
                  <a:lnTo>
                    <a:pt x="17889" y="122493"/>
                  </a:lnTo>
                  <a:lnTo>
                    <a:pt x="80502" y="99013"/>
                  </a:lnTo>
                  <a:lnTo>
                    <a:pt x="143116" y="122493"/>
                  </a:lnTo>
                  <a:close/>
                </a:path>
              </a:pathLst>
            </a:custGeom>
            <a:solidFill>
              <a:schemeClr val="bg1"/>
            </a:solidFill>
            <a:ln w="1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  <p:grpSp>
        <p:nvGrpSpPr>
          <p:cNvPr id="233" name="Grupo 232">
            <a:extLst>
              <a:ext uri="{FF2B5EF4-FFF2-40B4-BE49-F238E27FC236}">
                <a16:creationId xmlns:a16="http://schemas.microsoft.com/office/drawing/2014/main" id="{C9F69A9D-A7C0-020E-188E-61F55516FE1D}"/>
              </a:ext>
            </a:extLst>
          </p:cNvPr>
          <p:cNvGrpSpPr/>
          <p:nvPr/>
        </p:nvGrpSpPr>
        <p:grpSpPr>
          <a:xfrm>
            <a:off x="4893300" y="1749153"/>
            <a:ext cx="1278925" cy="1278925"/>
            <a:chOff x="4962373" y="1749153"/>
            <a:chExt cx="1278925" cy="1278925"/>
          </a:xfrm>
        </p:grpSpPr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16FBAC76-E148-CC3A-DAF5-97462087CA01}"/>
                </a:ext>
              </a:extLst>
            </p:cNvPr>
            <p:cNvSpPr/>
            <p:nvPr/>
          </p:nvSpPr>
          <p:spPr>
            <a:xfrm>
              <a:off x="4962373" y="1749153"/>
              <a:ext cx="1278925" cy="1278925"/>
            </a:xfrm>
            <a:prstGeom prst="ellipse">
              <a:avLst/>
            </a:prstGeom>
            <a:solidFill>
              <a:srgbClr val="C91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350"/>
            </a:p>
          </p:txBody>
        </p:sp>
        <p:grpSp>
          <p:nvGrpSpPr>
            <p:cNvPr id="230" name="Grupo 229">
              <a:extLst>
                <a:ext uri="{FF2B5EF4-FFF2-40B4-BE49-F238E27FC236}">
                  <a16:creationId xmlns:a16="http://schemas.microsoft.com/office/drawing/2014/main" id="{69B94B60-A475-4EDE-E92A-B43C29534E2A}"/>
                </a:ext>
              </a:extLst>
            </p:cNvPr>
            <p:cNvGrpSpPr/>
            <p:nvPr/>
          </p:nvGrpSpPr>
          <p:grpSpPr>
            <a:xfrm>
              <a:off x="5213887" y="2052480"/>
              <a:ext cx="728949" cy="728343"/>
              <a:chOff x="4672492" y="4226882"/>
              <a:chExt cx="606492" cy="605988"/>
            </a:xfrm>
            <a:solidFill>
              <a:schemeClr val="bg1"/>
            </a:solidFill>
          </p:grpSpPr>
          <p:sp>
            <p:nvSpPr>
              <p:cNvPr id="168" name="Forma libre 167">
                <a:extLst>
                  <a:ext uri="{FF2B5EF4-FFF2-40B4-BE49-F238E27FC236}">
                    <a16:creationId xmlns:a16="http://schemas.microsoft.com/office/drawing/2014/main" id="{7985E561-B43E-8EA8-2F59-E82560E6E0EC}"/>
                  </a:ext>
                </a:extLst>
              </p:cNvPr>
              <p:cNvSpPr/>
              <p:nvPr/>
            </p:nvSpPr>
            <p:spPr>
              <a:xfrm>
                <a:off x="4995694" y="4681374"/>
                <a:ext cx="60598" cy="60598"/>
              </a:xfrm>
              <a:custGeom>
                <a:avLst/>
                <a:gdLst>
                  <a:gd name="connsiteX0" fmla="*/ 50499 w 60598"/>
                  <a:gd name="connsiteY0" fmla="*/ 60599 h 60598"/>
                  <a:gd name="connsiteX1" fmla="*/ 60599 w 60598"/>
                  <a:gd name="connsiteY1" fmla="*/ 50499 h 60598"/>
                  <a:gd name="connsiteX2" fmla="*/ 60599 w 60598"/>
                  <a:gd name="connsiteY2" fmla="*/ 10100 h 60598"/>
                  <a:gd name="connsiteX3" fmla="*/ 50499 w 60598"/>
                  <a:gd name="connsiteY3" fmla="*/ 0 h 60598"/>
                  <a:gd name="connsiteX4" fmla="*/ 10100 w 60598"/>
                  <a:gd name="connsiteY4" fmla="*/ 0 h 60598"/>
                  <a:gd name="connsiteX5" fmla="*/ 0 w 60598"/>
                  <a:gd name="connsiteY5" fmla="*/ 10100 h 60598"/>
                  <a:gd name="connsiteX6" fmla="*/ 0 w 60598"/>
                  <a:gd name="connsiteY6" fmla="*/ 50499 h 60598"/>
                  <a:gd name="connsiteX7" fmla="*/ 10100 w 60598"/>
                  <a:gd name="connsiteY7" fmla="*/ 60599 h 60598"/>
                  <a:gd name="connsiteX8" fmla="*/ 20200 w 60598"/>
                  <a:gd name="connsiteY8" fmla="*/ 20200 h 60598"/>
                  <a:gd name="connsiteX9" fmla="*/ 40399 w 60598"/>
                  <a:gd name="connsiteY9" fmla="*/ 20200 h 60598"/>
                  <a:gd name="connsiteX10" fmla="*/ 40399 w 60598"/>
                  <a:gd name="connsiteY10" fmla="*/ 40399 h 60598"/>
                  <a:gd name="connsiteX11" fmla="*/ 20200 w 60598"/>
                  <a:gd name="connsiteY11" fmla="*/ 40399 h 6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598" h="60598">
                    <a:moveTo>
                      <a:pt x="50499" y="60599"/>
                    </a:moveTo>
                    <a:cubicBezTo>
                      <a:pt x="56072" y="60599"/>
                      <a:pt x="60599" y="56072"/>
                      <a:pt x="60599" y="50499"/>
                    </a:cubicBezTo>
                    <a:lnTo>
                      <a:pt x="60599" y="10100"/>
                    </a:lnTo>
                    <a:cubicBezTo>
                      <a:pt x="60599" y="4527"/>
                      <a:pt x="56072" y="0"/>
                      <a:pt x="50499" y="0"/>
                    </a:cubicBezTo>
                    <a:lnTo>
                      <a:pt x="10100" y="0"/>
                    </a:lnTo>
                    <a:cubicBezTo>
                      <a:pt x="4527" y="0"/>
                      <a:pt x="0" y="4527"/>
                      <a:pt x="0" y="10100"/>
                    </a:cubicBezTo>
                    <a:lnTo>
                      <a:pt x="0" y="50499"/>
                    </a:lnTo>
                    <a:cubicBezTo>
                      <a:pt x="0" y="56072"/>
                      <a:pt x="4527" y="60599"/>
                      <a:pt x="10100" y="60599"/>
                    </a:cubicBezTo>
                    <a:close/>
                    <a:moveTo>
                      <a:pt x="20200" y="20200"/>
                    </a:moveTo>
                    <a:lnTo>
                      <a:pt x="40399" y="20200"/>
                    </a:lnTo>
                    <a:lnTo>
                      <a:pt x="40399" y="40399"/>
                    </a:lnTo>
                    <a:lnTo>
                      <a:pt x="20200" y="40399"/>
                    </a:lnTo>
                    <a:close/>
                  </a:path>
                </a:pathLst>
              </a:custGeom>
              <a:grpFill/>
              <a:ln w="11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69" name="Forma libre 168">
                <a:extLst>
                  <a:ext uri="{FF2B5EF4-FFF2-40B4-BE49-F238E27FC236}">
                    <a16:creationId xmlns:a16="http://schemas.microsoft.com/office/drawing/2014/main" id="{C3B17165-7534-F9E3-C057-E0A39195AFD2}"/>
                  </a:ext>
                </a:extLst>
              </p:cNvPr>
              <p:cNvSpPr/>
              <p:nvPr/>
            </p:nvSpPr>
            <p:spPr>
              <a:xfrm>
                <a:off x="5147191" y="4640974"/>
                <a:ext cx="60598" cy="60598"/>
              </a:xfrm>
              <a:custGeom>
                <a:avLst/>
                <a:gdLst>
                  <a:gd name="connsiteX0" fmla="*/ 50499 w 60598"/>
                  <a:gd name="connsiteY0" fmla="*/ 60599 h 60598"/>
                  <a:gd name="connsiteX1" fmla="*/ 60599 w 60598"/>
                  <a:gd name="connsiteY1" fmla="*/ 50499 h 60598"/>
                  <a:gd name="connsiteX2" fmla="*/ 60599 w 60598"/>
                  <a:gd name="connsiteY2" fmla="*/ 10100 h 60598"/>
                  <a:gd name="connsiteX3" fmla="*/ 50499 w 60598"/>
                  <a:gd name="connsiteY3" fmla="*/ 0 h 60598"/>
                  <a:gd name="connsiteX4" fmla="*/ 10100 w 60598"/>
                  <a:gd name="connsiteY4" fmla="*/ 0 h 60598"/>
                  <a:gd name="connsiteX5" fmla="*/ 0 w 60598"/>
                  <a:gd name="connsiteY5" fmla="*/ 10100 h 60598"/>
                  <a:gd name="connsiteX6" fmla="*/ 0 w 60598"/>
                  <a:gd name="connsiteY6" fmla="*/ 50499 h 60598"/>
                  <a:gd name="connsiteX7" fmla="*/ 10100 w 60598"/>
                  <a:gd name="connsiteY7" fmla="*/ 60599 h 60598"/>
                  <a:gd name="connsiteX8" fmla="*/ 20200 w 60598"/>
                  <a:gd name="connsiteY8" fmla="*/ 20200 h 60598"/>
                  <a:gd name="connsiteX9" fmla="*/ 40399 w 60598"/>
                  <a:gd name="connsiteY9" fmla="*/ 20200 h 60598"/>
                  <a:gd name="connsiteX10" fmla="*/ 40399 w 60598"/>
                  <a:gd name="connsiteY10" fmla="*/ 40399 h 60598"/>
                  <a:gd name="connsiteX11" fmla="*/ 20200 w 60598"/>
                  <a:gd name="connsiteY11" fmla="*/ 40399 h 6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598" h="60598">
                    <a:moveTo>
                      <a:pt x="50499" y="60599"/>
                    </a:moveTo>
                    <a:cubicBezTo>
                      <a:pt x="56072" y="60599"/>
                      <a:pt x="60599" y="56072"/>
                      <a:pt x="60599" y="50499"/>
                    </a:cubicBezTo>
                    <a:lnTo>
                      <a:pt x="60599" y="10100"/>
                    </a:lnTo>
                    <a:cubicBezTo>
                      <a:pt x="60599" y="4527"/>
                      <a:pt x="56072" y="0"/>
                      <a:pt x="50499" y="0"/>
                    </a:cubicBezTo>
                    <a:lnTo>
                      <a:pt x="10100" y="0"/>
                    </a:lnTo>
                    <a:cubicBezTo>
                      <a:pt x="4527" y="0"/>
                      <a:pt x="0" y="4527"/>
                      <a:pt x="0" y="10100"/>
                    </a:cubicBezTo>
                    <a:lnTo>
                      <a:pt x="0" y="50499"/>
                    </a:lnTo>
                    <a:cubicBezTo>
                      <a:pt x="0" y="56072"/>
                      <a:pt x="4527" y="60599"/>
                      <a:pt x="10100" y="60599"/>
                    </a:cubicBezTo>
                    <a:close/>
                    <a:moveTo>
                      <a:pt x="20200" y="20200"/>
                    </a:moveTo>
                    <a:lnTo>
                      <a:pt x="40399" y="20200"/>
                    </a:lnTo>
                    <a:lnTo>
                      <a:pt x="40399" y="40399"/>
                    </a:lnTo>
                    <a:lnTo>
                      <a:pt x="20200" y="40399"/>
                    </a:lnTo>
                    <a:close/>
                  </a:path>
                </a:pathLst>
              </a:custGeom>
              <a:grpFill/>
              <a:ln w="11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70" name="Forma libre 169">
                <a:extLst>
                  <a:ext uri="{FF2B5EF4-FFF2-40B4-BE49-F238E27FC236}">
                    <a16:creationId xmlns:a16="http://schemas.microsoft.com/office/drawing/2014/main" id="{CEB0FAF8-F18C-2934-8B2B-6DF42437534C}"/>
                  </a:ext>
                </a:extLst>
              </p:cNvPr>
              <p:cNvSpPr/>
              <p:nvPr/>
            </p:nvSpPr>
            <p:spPr>
              <a:xfrm>
                <a:off x="4753299" y="4297582"/>
                <a:ext cx="60598" cy="60598"/>
              </a:xfrm>
              <a:custGeom>
                <a:avLst/>
                <a:gdLst>
                  <a:gd name="connsiteX0" fmla="*/ 10100 w 60598"/>
                  <a:gd name="connsiteY0" fmla="*/ 60599 h 60598"/>
                  <a:gd name="connsiteX1" fmla="*/ 50499 w 60598"/>
                  <a:gd name="connsiteY1" fmla="*/ 60599 h 60598"/>
                  <a:gd name="connsiteX2" fmla="*/ 60599 w 60598"/>
                  <a:gd name="connsiteY2" fmla="*/ 50499 h 60598"/>
                  <a:gd name="connsiteX3" fmla="*/ 60599 w 60598"/>
                  <a:gd name="connsiteY3" fmla="*/ 10100 h 60598"/>
                  <a:gd name="connsiteX4" fmla="*/ 50499 w 60598"/>
                  <a:gd name="connsiteY4" fmla="*/ 0 h 60598"/>
                  <a:gd name="connsiteX5" fmla="*/ 10100 w 60598"/>
                  <a:gd name="connsiteY5" fmla="*/ 0 h 60598"/>
                  <a:gd name="connsiteX6" fmla="*/ 0 w 60598"/>
                  <a:gd name="connsiteY6" fmla="*/ 10100 h 60598"/>
                  <a:gd name="connsiteX7" fmla="*/ 0 w 60598"/>
                  <a:gd name="connsiteY7" fmla="*/ 50499 h 60598"/>
                  <a:gd name="connsiteX8" fmla="*/ 10100 w 60598"/>
                  <a:gd name="connsiteY8" fmla="*/ 60599 h 60598"/>
                  <a:gd name="connsiteX9" fmla="*/ 20200 w 60598"/>
                  <a:gd name="connsiteY9" fmla="*/ 20200 h 60598"/>
                  <a:gd name="connsiteX10" fmla="*/ 40399 w 60598"/>
                  <a:gd name="connsiteY10" fmla="*/ 20200 h 60598"/>
                  <a:gd name="connsiteX11" fmla="*/ 40399 w 60598"/>
                  <a:gd name="connsiteY11" fmla="*/ 40399 h 60598"/>
                  <a:gd name="connsiteX12" fmla="*/ 20200 w 60598"/>
                  <a:gd name="connsiteY12" fmla="*/ 40399 h 6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98" h="60598">
                    <a:moveTo>
                      <a:pt x="10100" y="60599"/>
                    </a:moveTo>
                    <a:lnTo>
                      <a:pt x="50499" y="60599"/>
                    </a:lnTo>
                    <a:cubicBezTo>
                      <a:pt x="56072" y="60599"/>
                      <a:pt x="60599" y="56072"/>
                      <a:pt x="60599" y="50499"/>
                    </a:cubicBezTo>
                    <a:lnTo>
                      <a:pt x="60599" y="10100"/>
                    </a:lnTo>
                    <a:cubicBezTo>
                      <a:pt x="60599" y="4527"/>
                      <a:pt x="56072" y="0"/>
                      <a:pt x="50499" y="0"/>
                    </a:cubicBezTo>
                    <a:lnTo>
                      <a:pt x="10100" y="0"/>
                    </a:lnTo>
                    <a:cubicBezTo>
                      <a:pt x="4527" y="0"/>
                      <a:pt x="0" y="4527"/>
                      <a:pt x="0" y="10100"/>
                    </a:cubicBezTo>
                    <a:lnTo>
                      <a:pt x="0" y="50499"/>
                    </a:lnTo>
                    <a:cubicBezTo>
                      <a:pt x="0" y="56072"/>
                      <a:pt x="4518" y="60599"/>
                      <a:pt x="10100" y="60599"/>
                    </a:cubicBezTo>
                    <a:close/>
                    <a:moveTo>
                      <a:pt x="20200" y="20200"/>
                    </a:moveTo>
                    <a:lnTo>
                      <a:pt x="40399" y="20200"/>
                    </a:lnTo>
                    <a:lnTo>
                      <a:pt x="40399" y="40399"/>
                    </a:lnTo>
                    <a:lnTo>
                      <a:pt x="20200" y="40399"/>
                    </a:lnTo>
                    <a:close/>
                  </a:path>
                </a:pathLst>
              </a:custGeom>
              <a:grpFill/>
              <a:ln w="11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71" name="Forma libre 170">
                <a:extLst>
                  <a:ext uri="{FF2B5EF4-FFF2-40B4-BE49-F238E27FC236}">
                    <a16:creationId xmlns:a16="http://schemas.microsoft.com/office/drawing/2014/main" id="{35F68155-E921-7793-38B3-14ADAB104416}"/>
                  </a:ext>
                </a:extLst>
              </p:cNvPr>
              <p:cNvSpPr/>
              <p:nvPr/>
            </p:nvSpPr>
            <p:spPr>
              <a:xfrm>
                <a:off x="5091811" y="4687154"/>
                <a:ext cx="25276" cy="25268"/>
              </a:xfrm>
              <a:custGeom>
                <a:avLst/>
                <a:gdLst>
                  <a:gd name="connsiteX0" fmla="*/ 25277 w 25276"/>
                  <a:gd name="connsiteY0" fmla="*/ 19036 h 25268"/>
                  <a:gd name="connsiteX1" fmla="*/ 18532 w 25276"/>
                  <a:gd name="connsiteY1" fmla="*/ 0 h 25268"/>
                  <a:gd name="connsiteX2" fmla="*/ 0 w 25276"/>
                  <a:gd name="connsiteY2" fmla="*/ 5767 h 25268"/>
                  <a:gd name="connsiteX3" fmla="*/ 5262 w 25276"/>
                  <a:gd name="connsiteY3" fmla="*/ 25268 h 25268"/>
                  <a:gd name="connsiteX4" fmla="*/ 25277 w 25276"/>
                  <a:gd name="connsiteY4" fmla="*/ 19037 h 2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76" h="25268">
                    <a:moveTo>
                      <a:pt x="25277" y="19036"/>
                    </a:moveTo>
                    <a:lnTo>
                      <a:pt x="18532" y="0"/>
                    </a:lnTo>
                    <a:cubicBezTo>
                      <a:pt x="12481" y="2142"/>
                      <a:pt x="6249" y="4081"/>
                      <a:pt x="0" y="5767"/>
                    </a:cubicBezTo>
                    <a:lnTo>
                      <a:pt x="5262" y="25268"/>
                    </a:lnTo>
                    <a:cubicBezTo>
                      <a:pt x="12002" y="23451"/>
                      <a:pt x="18744" y="21350"/>
                      <a:pt x="25277" y="19037"/>
                    </a:cubicBezTo>
                    <a:close/>
                  </a:path>
                </a:pathLst>
              </a:custGeom>
              <a:grpFill/>
              <a:ln w="11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72" name="Forma libre 171">
                <a:extLst>
                  <a:ext uri="{FF2B5EF4-FFF2-40B4-BE49-F238E27FC236}">
                    <a16:creationId xmlns:a16="http://schemas.microsoft.com/office/drawing/2014/main" id="{9DEC6A35-21C6-C77D-5639-47180196420D}"/>
                  </a:ext>
                </a:extLst>
              </p:cNvPr>
              <p:cNvSpPr/>
              <p:nvPr/>
            </p:nvSpPr>
            <p:spPr>
              <a:xfrm>
                <a:off x="4932083" y="4686194"/>
                <a:ext cx="25420" cy="25421"/>
              </a:xfrm>
              <a:custGeom>
                <a:avLst/>
                <a:gdLst>
                  <a:gd name="connsiteX0" fmla="*/ 0 w 25420"/>
                  <a:gd name="connsiteY0" fmla="*/ 18969 h 25421"/>
                  <a:gd name="connsiteX1" fmla="*/ 19956 w 25420"/>
                  <a:gd name="connsiteY1" fmla="*/ 25421 h 25421"/>
                  <a:gd name="connsiteX2" fmla="*/ 25421 w 25420"/>
                  <a:gd name="connsiteY2" fmla="*/ 5970 h 25421"/>
                  <a:gd name="connsiteX3" fmla="*/ 6957 w 25420"/>
                  <a:gd name="connsiteY3" fmla="*/ 0 h 25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420" h="25421">
                    <a:moveTo>
                      <a:pt x="0" y="18969"/>
                    </a:moveTo>
                    <a:cubicBezTo>
                      <a:pt x="6556" y="21372"/>
                      <a:pt x="13260" y="23546"/>
                      <a:pt x="19956" y="25421"/>
                    </a:cubicBezTo>
                    <a:lnTo>
                      <a:pt x="25421" y="5970"/>
                    </a:lnTo>
                    <a:cubicBezTo>
                      <a:pt x="19239" y="4234"/>
                      <a:pt x="13017" y="2223"/>
                      <a:pt x="6957" y="0"/>
                    </a:cubicBezTo>
                    <a:close/>
                  </a:path>
                </a:pathLst>
              </a:custGeom>
              <a:grpFill/>
              <a:ln w="11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73" name="Forma libre 172">
                <a:extLst>
                  <a:ext uri="{FF2B5EF4-FFF2-40B4-BE49-F238E27FC236}">
                    <a16:creationId xmlns:a16="http://schemas.microsoft.com/office/drawing/2014/main" id="{5BCAA2B8-C233-FD82-A8C0-1F9B162710A6}"/>
                  </a:ext>
                </a:extLst>
              </p:cNvPr>
              <p:cNvSpPr/>
              <p:nvPr/>
            </p:nvSpPr>
            <p:spPr>
              <a:xfrm>
                <a:off x="5220371" y="4594814"/>
                <a:ext cx="28307" cy="28305"/>
              </a:xfrm>
              <a:custGeom>
                <a:avLst/>
                <a:gdLst>
                  <a:gd name="connsiteX0" fmla="*/ 0 w 28307"/>
                  <a:gd name="connsiteY0" fmla="*/ 15411 h 28305"/>
                  <a:gd name="connsiteX1" fmla="*/ 15542 w 28307"/>
                  <a:gd name="connsiteY1" fmla="*/ 28306 h 28305"/>
                  <a:gd name="connsiteX2" fmla="*/ 28307 w 28307"/>
                  <a:gd name="connsiteY2" fmla="*/ 11673 h 28305"/>
                  <a:gd name="connsiteX3" fmla="*/ 11823 w 28307"/>
                  <a:gd name="connsiteY3" fmla="*/ 0 h 28305"/>
                  <a:gd name="connsiteX4" fmla="*/ 1 w 28307"/>
                  <a:gd name="connsiteY4" fmla="*/ 15412 h 2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07" h="28305">
                    <a:moveTo>
                      <a:pt x="0" y="15411"/>
                    </a:moveTo>
                    <a:lnTo>
                      <a:pt x="15542" y="28306"/>
                    </a:lnTo>
                    <a:cubicBezTo>
                      <a:pt x="19974" y="22963"/>
                      <a:pt x="24280" y="17367"/>
                      <a:pt x="28307" y="11673"/>
                    </a:cubicBezTo>
                    <a:lnTo>
                      <a:pt x="11823" y="0"/>
                    </a:lnTo>
                    <a:cubicBezTo>
                      <a:pt x="8103" y="5271"/>
                      <a:pt x="4113" y="10456"/>
                      <a:pt x="1" y="15412"/>
                    </a:cubicBezTo>
                    <a:close/>
                  </a:path>
                </a:pathLst>
              </a:custGeom>
              <a:grpFill/>
              <a:ln w="11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74" name="Forma libre 173">
                <a:extLst>
                  <a:ext uri="{FF2B5EF4-FFF2-40B4-BE49-F238E27FC236}">
                    <a16:creationId xmlns:a16="http://schemas.microsoft.com/office/drawing/2014/main" id="{A752C735-898F-2A80-345D-8649E5FCEFA4}"/>
                  </a:ext>
                </a:extLst>
              </p:cNvPr>
              <p:cNvSpPr/>
              <p:nvPr/>
            </p:nvSpPr>
            <p:spPr>
              <a:xfrm>
                <a:off x="4754327" y="4404387"/>
                <a:ext cx="22544" cy="22535"/>
              </a:xfrm>
              <a:custGeom>
                <a:avLst/>
                <a:gdLst>
                  <a:gd name="connsiteX0" fmla="*/ 0 w 22544"/>
                  <a:gd name="connsiteY0" fmla="*/ 20786 h 22535"/>
                  <a:gd name="connsiteX1" fmla="*/ 20119 w 22544"/>
                  <a:gd name="connsiteY1" fmla="*/ 22536 h 22535"/>
                  <a:gd name="connsiteX2" fmla="*/ 22545 w 22544"/>
                  <a:gd name="connsiteY2" fmla="*/ 3273 h 22535"/>
                  <a:gd name="connsiteX3" fmla="*/ 2607 w 22544"/>
                  <a:gd name="connsiteY3" fmla="*/ 0 h 22535"/>
                  <a:gd name="connsiteX4" fmla="*/ 1 w 22544"/>
                  <a:gd name="connsiteY4" fmla="*/ 20786 h 22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44" h="22535">
                    <a:moveTo>
                      <a:pt x="0" y="20786"/>
                    </a:moveTo>
                    <a:lnTo>
                      <a:pt x="20119" y="22536"/>
                    </a:lnTo>
                    <a:cubicBezTo>
                      <a:pt x="20673" y="16133"/>
                      <a:pt x="21494" y="9650"/>
                      <a:pt x="22545" y="3273"/>
                    </a:cubicBezTo>
                    <a:lnTo>
                      <a:pt x="2607" y="0"/>
                    </a:lnTo>
                    <a:cubicBezTo>
                      <a:pt x="1484" y="6867"/>
                      <a:pt x="605" y="13870"/>
                      <a:pt x="1" y="20786"/>
                    </a:cubicBezTo>
                    <a:close/>
                  </a:path>
                </a:pathLst>
              </a:custGeom>
              <a:grpFill/>
              <a:ln w="11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75" name="Forma libre 174">
                <a:extLst>
                  <a:ext uri="{FF2B5EF4-FFF2-40B4-BE49-F238E27FC236}">
                    <a16:creationId xmlns:a16="http://schemas.microsoft.com/office/drawing/2014/main" id="{C0DA3C56-B738-6266-B8F0-9DB0FAE97E71}"/>
                  </a:ext>
                </a:extLst>
              </p:cNvPr>
              <p:cNvSpPr/>
              <p:nvPr/>
            </p:nvSpPr>
            <p:spPr>
              <a:xfrm>
                <a:off x="5182818" y="4235351"/>
                <a:ext cx="28468" cy="28459"/>
              </a:xfrm>
              <a:custGeom>
                <a:avLst/>
                <a:gdLst>
                  <a:gd name="connsiteX0" fmla="*/ 28469 w 28468"/>
                  <a:gd name="connsiteY0" fmla="*/ 13653 h 28459"/>
                  <a:gd name="connsiteX1" fmla="*/ 12553 w 28468"/>
                  <a:gd name="connsiteY1" fmla="*/ 0 h 28459"/>
                  <a:gd name="connsiteX2" fmla="*/ 0 w 28468"/>
                  <a:gd name="connsiteY2" fmla="*/ 15817 h 28459"/>
                  <a:gd name="connsiteX3" fmla="*/ 14743 w 28468"/>
                  <a:gd name="connsiteY3" fmla="*/ 28459 h 28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468" h="28459">
                    <a:moveTo>
                      <a:pt x="28469" y="13653"/>
                    </a:moveTo>
                    <a:cubicBezTo>
                      <a:pt x="23387" y="8936"/>
                      <a:pt x="18026" y="4342"/>
                      <a:pt x="12553" y="0"/>
                    </a:cubicBezTo>
                    <a:lnTo>
                      <a:pt x="0" y="15817"/>
                    </a:lnTo>
                    <a:cubicBezTo>
                      <a:pt x="5068" y="19848"/>
                      <a:pt x="10041" y="24100"/>
                      <a:pt x="14743" y="28459"/>
                    </a:cubicBezTo>
                    <a:close/>
                  </a:path>
                </a:pathLst>
              </a:custGeom>
              <a:grpFill/>
              <a:ln w="11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76" name="Forma libre 175">
                <a:extLst>
                  <a:ext uri="{FF2B5EF4-FFF2-40B4-BE49-F238E27FC236}">
                    <a16:creationId xmlns:a16="http://schemas.microsoft.com/office/drawing/2014/main" id="{34BC5630-A7FE-0C8E-3081-E208250A2A57}"/>
                  </a:ext>
                </a:extLst>
              </p:cNvPr>
              <p:cNvSpPr/>
              <p:nvPr/>
            </p:nvSpPr>
            <p:spPr>
              <a:xfrm>
                <a:off x="4847452" y="4229854"/>
                <a:ext cx="28383" cy="28382"/>
              </a:xfrm>
              <a:custGeom>
                <a:avLst/>
                <a:gdLst>
                  <a:gd name="connsiteX0" fmla="*/ 28383 w 28383"/>
                  <a:gd name="connsiteY0" fmla="*/ 16219 h 28382"/>
                  <a:gd name="connsiteX1" fmla="*/ 16354 w 28383"/>
                  <a:gd name="connsiteY1" fmla="*/ 0 h 28382"/>
                  <a:gd name="connsiteX2" fmla="*/ 0 w 28383"/>
                  <a:gd name="connsiteY2" fmla="*/ 13111 h 28382"/>
                  <a:gd name="connsiteX3" fmla="*/ 13229 w 28383"/>
                  <a:gd name="connsiteY3" fmla="*/ 28382 h 28382"/>
                  <a:gd name="connsiteX4" fmla="*/ 28383 w 28383"/>
                  <a:gd name="connsiteY4" fmla="*/ 16217 h 28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83" h="28382">
                    <a:moveTo>
                      <a:pt x="28383" y="16219"/>
                    </a:moveTo>
                    <a:lnTo>
                      <a:pt x="16354" y="0"/>
                    </a:lnTo>
                    <a:cubicBezTo>
                      <a:pt x="10758" y="4139"/>
                      <a:pt x="5262" y="8553"/>
                      <a:pt x="0" y="13111"/>
                    </a:cubicBezTo>
                    <a:lnTo>
                      <a:pt x="13229" y="28382"/>
                    </a:lnTo>
                    <a:cubicBezTo>
                      <a:pt x="18103" y="24144"/>
                      <a:pt x="23203" y="20054"/>
                      <a:pt x="28383" y="16217"/>
                    </a:cubicBezTo>
                    <a:close/>
                  </a:path>
                </a:pathLst>
              </a:custGeom>
              <a:grpFill/>
              <a:ln w="11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77" name="Forma libre 176">
                <a:extLst>
                  <a:ext uri="{FF2B5EF4-FFF2-40B4-BE49-F238E27FC236}">
                    <a16:creationId xmlns:a16="http://schemas.microsoft.com/office/drawing/2014/main" id="{25A082EA-7372-2103-829A-DCF14C2CF30D}"/>
                  </a:ext>
                </a:extLst>
              </p:cNvPr>
              <p:cNvSpPr/>
              <p:nvPr/>
            </p:nvSpPr>
            <p:spPr>
              <a:xfrm>
                <a:off x="4874497" y="4812671"/>
                <a:ext cx="20199" cy="20199"/>
              </a:xfrm>
              <a:custGeom>
                <a:avLst/>
                <a:gdLst>
                  <a:gd name="connsiteX0" fmla="*/ 0 w 20199"/>
                  <a:gd name="connsiteY0" fmla="*/ 0 h 20199"/>
                  <a:gd name="connsiteX1" fmla="*/ 20200 w 20199"/>
                  <a:gd name="connsiteY1" fmla="*/ 0 h 20199"/>
                  <a:gd name="connsiteX2" fmla="*/ 20200 w 20199"/>
                  <a:gd name="connsiteY2" fmla="*/ 20200 h 20199"/>
                  <a:gd name="connsiteX3" fmla="*/ 0 w 20199"/>
                  <a:gd name="connsiteY3" fmla="*/ 20200 h 2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99" h="20199">
                    <a:moveTo>
                      <a:pt x="0" y="0"/>
                    </a:moveTo>
                    <a:lnTo>
                      <a:pt x="20200" y="0"/>
                    </a:lnTo>
                    <a:lnTo>
                      <a:pt x="20200" y="20200"/>
                    </a:lnTo>
                    <a:lnTo>
                      <a:pt x="0" y="20200"/>
                    </a:lnTo>
                    <a:close/>
                  </a:path>
                </a:pathLst>
              </a:custGeom>
              <a:grpFill/>
              <a:ln w="11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78" name="Forma libre 177">
                <a:extLst>
                  <a:ext uri="{FF2B5EF4-FFF2-40B4-BE49-F238E27FC236}">
                    <a16:creationId xmlns:a16="http://schemas.microsoft.com/office/drawing/2014/main" id="{B41AD686-3494-DCFD-36D2-6F7515A4337B}"/>
                  </a:ext>
                </a:extLst>
              </p:cNvPr>
              <p:cNvSpPr/>
              <p:nvPr/>
            </p:nvSpPr>
            <p:spPr>
              <a:xfrm>
                <a:off x="4672492" y="4226882"/>
                <a:ext cx="565592" cy="605988"/>
              </a:xfrm>
              <a:custGeom>
                <a:avLst/>
                <a:gdLst>
                  <a:gd name="connsiteX0" fmla="*/ 10109 w 565592"/>
                  <a:gd name="connsiteY0" fmla="*/ 605988 h 605988"/>
                  <a:gd name="connsiteX1" fmla="*/ 151506 w 565592"/>
                  <a:gd name="connsiteY1" fmla="*/ 605988 h 605988"/>
                  <a:gd name="connsiteX2" fmla="*/ 161606 w 565592"/>
                  <a:gd name="connsiteY2" fmla="*/ 595888 h 605988"/>
                  <a:gd name="connsiteX3" fmla="*/ 161606 w 565592"/>
                  <a:gd name="connsiteY3" fmla="*/ 526330 h 605988"/>
                  <a:gd name="connsiteX4" fmla="*/ 126761 w 565592"/>
                  <a:gd name="connsiteY4" fmla="*/ 485327 h 605988"/>
                  <a:gd name="connsiteX5" fmla="*/ 131306 w 565592"/>
                  <a:gd name="connsiteY5" fmla="*/ 464591 h 605988"/>
                  <a:gd name="connsiteX6" fmla="*/ 121206 w 565592"/>
                  <a:gd name="connsiteY6" fmla="*/ 434594 h 605988"/>
                  <a:gd name="connsiteX7" fmla="*/ 121206 w 565592"/>
                  <a:gd name="connsiteY7" fmla="*/ 313097 h 605988"/>
                  <a:gd name="connsiteX8" fmla="*/ 111106 w 565592"/>
                  <a:gd name="connsiteY8" fmla="*/ 302997 h 605988"/>
                  <a:gd name="connsiteX9" fmla="*/ 63474 w 565592"/>
                  <a:gd name="connsiteY9" fmla="*/ 302997 h 605988"/>
                  <a:gd name="connsiteX10" fmla="*/ 161622 w 565592"/>
                  <a:gd name="connsiteY10" fmla="*/ 196705 h 605988"/>
                  <a:gd name="connsiteX11" fmla="*/ 237777 w 565592"/>
                  <a:gd name="connsiteY11" fmla="*/ 279159 h 605988"/>
                  <a:gd name="connsiteX12" fmla="*/ 238517 w 565592"/>
                  <a:gd name="connsiteY12" fmla="*/ 280056 h 605988"/>
                  <a:gd name="connsiteX13" fmla="*/ 259695 w 565592"/>
                  <a:gd name="connsiteY13" fmla="*/ 302997 h 605988"/>
                  <a:gd name="connsiteX14" fmla="*/ 212096 w 565592"/>
                  <a:gd name="connsiteY14" fmla="*/ 302997 h 605988"/>
                  <a:gd name="connsiteX15" fmla="*/ 201996 w 565592"/>
                  <a:gd name="connsiteY15" fmla="*/ 313097 h 605988"/>
                  <a:gd name="connsiteX16" fmla="*/ 201996 w 565592"/>
                  <a:gd name="connsiteY16" fmla="*/ 565592 h 605988"/>
                  <a:gd name="connsiteX17" fmla="*/ 222195 w 565592"/>
                  <a:gd name="connsiteY17" fmla="*/ 565592 h 605988"/>
                  <a:gd name="connsiteX18" fmla="*/ 222195 w 565592"/>
                  <a:gd name="connsiteY18" fmla="*/ 378417 h 605988"/>
                  <a:gd name="connsiteX19" fmla="*/ 255354 w 565592"/>
                  <a:gd name="connsiteY19" fmla="*/ 399991 h 605988"/>
                  <a:gd name="connsiteX20" fmla="*/ 353502 w 565592"/>
                  <a:gd name="connsiteY20" fmla="*/ 424190 h 605988"/>
                  <a:gd name="connsiteX21" fmla="*/ 451569 w 565592"/>
                  <a:gd name="connsiteY21" fmla="*/ 400031 h 605988"/>
                  <a:gd name="connsiteX22" fmla="*/ 550849 w 565592"/>
                  <a:gd name="connsiteY22" fmla="*/ 289844 h 605988"/>
                  <a:gd name="connsiteX23" fmla="*/ 565593 w 565592"/>
                  <a:gd name="connsiteY23" fmla="*/ 212085 h 605988"/>
                  <a:gd name="connsiteX24" fmla="*/ 564641 w 565592"/>
                  <a:gd name="connsiteY24" fmla="*/ 192292 h 605988"/>
                  <a:gd name="connsiteX25" fmla="*/ 536646 w 565592"/>
                  <a:gd name="connsiteY25" fmla="*/ 105303 h 605988"/>
                  <a:gd name="connsiteX26" fmla="*/ 353499 w 565592"/>
                  <a:gd name="connsiteY26" fmla="*/ 0 h 605988"/>
                  <a:gd name="connsiteX27" fmla="*/ 170376 w 565592"/>
                  <a:gd name="connsiteY27" fmla="*/ 105258 h 605988"/>
                  <a:gd name="connsiteX28" fmla="*/ 142953 w 565592"/>
                  <a:gd name="connsiteY28" fmla="*/ 187098 h 605988"/>
                  <a:gd name="connsiteX29" fmla="*/ 32978 w 565592"/>
                  <a:gd name="connsiteY29" fmla="*/ 306241 h 605988"/>
                  <a:gd name="connsiteX30" fmla="*/ 31152 w 565592"/>
                  <a:gd name="connsiteY30" fmla="*/ 317138 h 605988"/>
                  <a:gd name="connsiteX31" fmla="*/ 40400 w 565592"/>
                  <a:gd name="connsiteY31" fmla="*/ 323189 h 605988"/>
                  <a:gd name="connsiteX32" fmla="*/ 100998 w 565592"/>
                  <a:gd name="connsiteY32" fmla="*/ 323189 h 605988"/>
                  <a:gd name="connsiteX33" fmla="*/ 100998 w 565592"/>
                  <a:gd name="connsiteY33" fmla="*/ 418371 h 605988"/>
                  <a:gd name="connsiteX34" fmla="*/ 80799 w 565592"/>
                  <a:gd name="connsiteY34" fmla="*/ 414087 h 605988"/>
                  <a:gd name="connsiteX35" fmla="*/ 30300 w 565592"/>
                  <a:gd name="connsiteY35" fmla="*/ 464586 h 605988"/>
                  <a:gd name="connsiteX36" fmla="*/ 34845 w 565592"/>
                  <a:gd name="connsiteY36" fmla="*/ 485323 h 605988"/>
                  <a:gd name="connsiteX37" fmla="*/ 0 w 565592"/>
                  <a:gd name="connsiteY37" fmla="*/ 526326 h 605988"/>
                  <a:gd name="connsiteX38" fmla="*/ 0 w 565592"/>
                  <a:gd name="connsiteY38" fmla="*/ 595884 h 605988"/>
                  <a:gd name="connsiteX39" fmla="*/ 10109 w 565592"/>
                  <a:gd name="connsiteY39" fmla="*/ 605983 h 605988"/>
                  <a:gd name="connsiteX40" fmla="*/ 343402 w 565592"/>
                  <a:gd name="connsiteY40" fmla="*/ 67421 h 605988"/>
                  <a:gd name="connsiteX41" fmla="*/ 343402 w 565592"/>
                  <a:gd name="connsiteY41" fmla="*/ 113849 h 605988"/>
                  <a:gd name="connsiteX42" fmla="*/ 265868 w 565592"/>
                  <a:gd name="connsiteY42" fmla="*/ 110747 h 605988"/>
                  <a:gd name="connsiteX43" fmla="*/ 287974 w 565592"/>
                  <a:gd name="connsiteY43" fmla="*/ 58210 h 605988"/>
                  <a:gd name="connsiteX44" fmla="*/ 343402 w 565592"/>
                  <a:gd name="connsiteY44" fmla="*/ 67421 h 605988"/>
                  <a:gd name="connsiteX45" fmla="*/ 414123 w 565592"/>
                  <a:gd name="connsiteY45" fmla="*/ 59738 h 605988"/>
                  <a:gd name="connsiteX46" fmla="*/ 435567 w 565592"/>
                  <a:gd name="connsiteY46" fmla="*/ 111126 h 605988"/>
                  <a:gd name="connsiteX47" fmla="*/ 363606 w 565592"/>
                  <a:gd name="connsiteY47" fmla="*/ 113854 h 605988"/>
                  <a:gd name="connsiteX48" fmla="*/ 363602 w 565592"/>
                  <a:gd name="connsiteY48" fmla="*/ 67421 h 605988"/>
                  <a:gd name="connsiteX49" fmla="*/ 414124 w 565592"/>
                  <a:gd name="connsiteY49" fmla="*/ 59738 h 605988"/>
                  <a:gd name="connsiteX50" fmla="*/ 363601 w 565592"/>
                  <a:gd name="connsiteY50" fmla="*/ 356764 h 605988"/>
                  <a:gd name="connsiteX51" fmla="*/ 363601 w 565592"/>
                  <a:gd name="connsiteY51" fmla="*/ 312285 h 605988"/>
                  <a:gd name="connsiteX52" fmla="*/ 436582 w 565592"/>
                  <a:gd name="connsiteY52" fmla="*/ 309489 h 605988"/>
                  <a:gd name="connsiteX53" fmla="*/ 414119 w 565592"/>
                  <a:gd name="connsiteY53" fmla="*/ 364452 h 605988"/>
                  <a:gd name="connsiteX54" fmla="*/ 363601 w 565592"/>
                  <a:gd name="connsiteY54" fmla="*/ 356764 h 605988"/>
                  <a:gd name="connsiteX55" fmla="*/ 287957 w 565592"/>
                  <a:gd name="connsiteY55" fmla="*/ 365985 h 605988"/>
                  <a:gd name="connsiteX56" fmla="*/ 269011 w 565592"/>
                  <a:gd name="connsiteY56" fmla="*/ 323192 h 605988"/>
                  <a:gd name="connsiteX57" fmla="*/ 282808 w 565592"/>
                  <a:gd name="connsiteY57" fmla="*/ 323192 h 605988"/>
                  <a:gd name="connsiteX58" fmla="*/ 292069 w 565592"/>
                  <a:gd name="connsiteY58" fmla="*/ 317132 h 605988"/>
                  <a:gd name="connsiteX59" fmla="*/ 292556 w 565592"/>
                  <a:gd name="connsiteY59" fmla="*/ 310707 h 605988"/>
                  <a:gd name="connsiteX60" fmla="*/ 343420 w 565592"/>
                  <a:gd name="connsiteY60" fmla="*/ 312213 h 605988"/>
                  <a:gd name="connsiteX61" fmla="*/ 343420 w 565592"/>
                  <a:gd name="connsiteY61" fmla="*/ 356765 h 605988"/>
                  <a:gd name="connsiteX62" fmla="*/ 287956 w 565592"/>
                  <a:gd name="connsiteY62" fmla="*/ 365986 h 605988"/>
                  <a:gd name="connsiteX63" fmla="*/ 363601 w 565592"/>
                  <a:gd name="connsiteY63" fmla="*/ 292086 h 605988"/>
                  <a:gd name="connsiteX64" fmla="*/ 363601 w 565592"/>
                  <a:gd name="connsiteY64" fmla="*/ 222085 h 605988"/>
                  <a:gd name="connsiteX65" fmla="*/ 450157 w 565592"/>
                  <a:gd name="connsiteY65" fmla="*/ 218217 h 605988"/>
                  <a:gd name="connsiteX66" fmla="*/ 441884 w 565592"/>
                  <a:gd name="connsiteY66" fmla="*/ 288844 h 605988"/>
                  <a:gd name="connsiteX67" fmla="*/ 363601 w 565592"/>
                  <a:gd name="connsiteY67" fmla="*/ 292086 h 605988"/>
                  <a:gd name="connsiteX68" fmla="*/ 449914 w 565592"/>
                  <a:gd name="connsiteY68" fmla="*/ 197964 h 605988"/>
                  <a:gd name="connsiteX69" fmla="*/ 363601 w 565592"/>
                  <a:gd name="connsiteY69" fmla="*/ 201850 h 605988"/>
                  <a:gd name="connsiteX70" fmla="*/ 363601 w 565592"/>
                  <a:gd name="connsiteY70" fmla="*/ 134051 h 605988"/>
                  <a:gd name="connsiteX71" fmla="*/ 440946 w 565592"/>
                  <a:gd name="connsiteY71" fmla="*/ 131003 h 605988"/>
                  <a:gd name="connsiteX72" fmla="*/ 449914 w 565592"/>
                  <a:gd name="connsiteY72" fmla="*/ 197964 h 605988"/>
                  <a:gd name="connsiteX73" fmla="*/ 343402 w 565592"/>
                  <a:gd name="connsiteY73" fmla="*/ 134056 h 605988"/>
                  <a:gd name="connsiteX74" fmla="*/ 343402 w 565592"/>
                  <a:gd name="connsiteY74" fmla="*/ 201878 h 605988"/>
                  <a:gd name="connsiteX75" fmla="*/ 251485 w 565592"/>
                  <a:gd name="connsiteY75" fmla="*/ 197513 h 605988"/>
                  <a:gd name="connsiteX76" fmla="*/ 260484 w 565592"/>
                  <a:gd name="connsiteY76" fmla="*/ 130634 h 605988"/>
                  <a:gd name="connsiteX77" fmla="*/ 343402 w 565592"/>
                  <a:gd name="connsiteY77" fmla="*/ 134056 h 605988"/>
                  <a:gd name="connsiteX78" fmla="*/ 230861 w 565592"/>
                  <a:gd name="connsiteY78" fmla="*/ 215833 h 605988"/>
                  <a:gd name="connsiteX79" fmla="*/ 232043 w 565592"/>
                  <a:gd name="connsiteY79" fmla="*/ 243183 h 605988"/>
                  <a:gd name="connsiteX80" fmla="*/ 203745 w 565592"/>
                  <a:gd name="connsiteY80" fmla="*/ 212541 h 605988"/>
                  <a:gd name="connsiteX81" fmla="*/ 230861 w 565592"/>
                  <a:gd name="connsiteY81" fmla="*/ 215832 h 605988"/>
                  <a:gd name="connsiteX82" fmla="*/ 255475 w 565592"/>
                  <a:gd name="connsiteY82" fmla="*/ 268645 h 605988"/>
                  <a:gd name="connsiteX83" fmla="*/ 251101 w 565592"/>
                  <a:gd name="connsiteY83" fmla="*/ 217740 h 605988"/>
                  <a:gd name="connsiteX84" fmla="*/ 343402 w 565592"/>
                  <a:gd name="connsiteY84" fmla="*/ 222073 h 605988"/>
                  <a:gd name="connsiteX85" fmla="*/ 343402 w 565592"/>
                  <a:gd name="connsiteY85" fmla="*/ 292014 h 605988"/>
                  <a:gd name="connsiteX86" fmla="*/ 274823 w 565592"/>
                  <a:gd name="connsiteY86" fmla="*/ 289579 h 605988"/>
                  <a:gd name="connsiteX87" fmla="*/ 222195 w 565592"/>
                  <a:gd name="connsiteY87" fmla="*/ 323193 h 605988"/>
                  <a:gd name="connsiteX88" fmla="*/ 247778 w 565592"/>
                  <a:gd name="connsiteY88" fmla="*/ 323193 h 605988"/>
                  <a:gd name="connsiteX89" fmla="*/ 269118 w 565592"/>
                  <a:gd name="connsiteY89" fmla="*/ 373620 h 605988"/>
                  <a:gd name="connsiteX90" fmla="*/ 259532 w 565592"/>
                  <a:gd name="connsiteY90" fmla="*/ 379175 h 605988"/>
                  <a:gd name="connsiteX91" fmla="*/ 222194 w 565592"/>
                  <a:gd name="connsiteY91" fmla="*/ 351775 h 605988"/>
                  <a:gd name="connsiteX92" fmla="*/ 281671 w 565592"/>
                  <a:gd name="connsiteY92" fmla="*/ 389852 h 605988"/>
                  <a:gd name="connsiteX93" fmla="*/ 353501 w 565592"/>
                  <a:gd name="connsiteY93" fmla="*/ 376663 h 605988"/>
                  <a:gd name="connsiteX94" fmla="*/ 425339 w 565592"/>
                  <a:gd name="connsiteY94" fmla="*/ 389865 h 605988"/>
                  <a:gd name="connsiteX95" fmla="*/ 281669 w 565592"/>
                  <a:gd name="connsiteY95" fmla="*/ 389852 h 605988"/>
                  <a:gd name="connsiteX96" fmla="*/ 447411 w 565592"/>
                  <a:gd name="connsiteY96" fmla="*/ 379134 h 605988"/>
                  <a:gd name="connsiteX97" fmla="*/ 433312 w 565592"/>
                  <a:gd name="connsiteY97" fmla="*/ 371379 h 605988"/>
                  <a:gd name="connsiteX98" fmla="*/ 458057 w 565592"/>
                  <a:gd name="connsiteY98" fmla="*/ 307800 h 605988"/>
                  <a:gd name="connsiteX99" fmla="*/ 524292 w 565592"/>
                  <a:gd name="connsiteY99" fmla="*/ 299485 h 605988"/>
                  <a:gd name="connsiteX100" fmla="*/ 447412 w 565592"/>
                  <a:gd name="connsiteY100" fmla="*/ 379134 h 605988"/>
                  <a:gd name="connsiteX101" fmla="*/ 533832 w 565592"/>
                  <a:gd name="connsiteY101" fmla="*/ 277239 h 605988"/>
                  <a:gd name="connsiteX102" fmla="*/ 462930 w 565592"/>
                  <a:gd name="connsiteY102" fmla="*/ 287028 h 605988"/>
                  <a:gd name="connsiteX103" fmla="*/ 470406 w 565592"/>
                  <a:gd name="connsiteY103" fmla="*/ 216339 h 605988"/>
                  <a:gd name="connsiteX104" fmla="*/ 545073 w 565592"/>
                  <a:gd name="connsiteY104" fmla="*/ 205432 h 605988"/>
                  <a:gd name="connsiteX105" fmla="*/ 545397 w 565592"/>
                  <a:gd name="connsiteY105" fmla="*/ 212087 h 605988"/>
                  <a:gd name="connsiteX106" fmla="*/ 533832 w 565592"/>
                  <a:gd name="connsiteY106" fmla="*/ 277239 h 605988"/>
                  <a:gd name="connsiteX107" fmla="*/ 543228 w 565592"/>
                  <a:gd name="connsiteY107" fmla="*/ 185201 h 605988"/>
                  <a:gd name="connsiteX108" fmla="*/ 470054 w 565592"/>
                  <a:gd name="connsiteY108" fmla="*/ 196067 h 605988"/>
                  <a:gd name="connsiteX109" fmla="*/ 461217 w 565592"/>
                  <a:gd name="connsiteY109" fmla="*/ 129309 h 605988"/>
                  <a:gd name="connsiteX110" fmla="*/ 522321 w 565592"/>
                  <a:gd name="connsiteY110" fmla="*/ 121522 h 605988"/>
                  <a:gd name="connsiteX111" fmla="*/ 543228 w 565592"/>
                  <a:gd name="connsiteY111" fmla="*/ 185201 h 605988"/>
                  <a:gd name="connsiteX112" fmla="*/ 511098 w 565592"/>
                  <a:gd name="connsiteY112" fmla="*/ 102888 h 605988"/>
                  <a:gd name="connsiteX113" fmla="*/ 456063 w 565592"/>
                  <a:gd name="connsiteY113" fmla="*/ 109494 h 605988"/>
                  <a:gd name="connsiteX114" fmla="*/ 433307 w 565592"/>
                  <a:gd name="connsiteY114" fmla="*/ 52814 h 605988"/>
                  <a:gd name="connsiteX115" fmla="*/ 447487 w 565592"/>
                  <a:gd name="connsiteY115" fmla="*/ 44995 h 605988"/>
                  <a:gd name="connsiteX116" fmla="*/ 511097 w 565592"/>
                  <a:gd name="connsiteY116" fmla="*/ 102888 h 605988"/>
                  <a:gd name="connsiteX117" fmla="*/ 425363 w 565592"/>
                  <a:gd name="connsiteY117" fmla="*/ 34323 h 605988"/>
                  <a:gd name="connsiteX118" fmla="*/ 353501 w 565592"/>
                  <a:gd name="connsiteY118" fmla="*/ 47533 h 605988"/>
                  <a:gd name="connsiteX119" fmla="*/ 281630 w 565592"/>
                  <a:gd name="connsiteY119" fmla="*/ 34323 h 605988"/>
                  <a:gd name="connsiteX120" fmla="*/ 353501 w 565592"/>
                  <a:gd name="connsiteY120" fmla="*/ 20201 h 605988"/>
                  <a:gd name="connsiteX121" fmla="*/ 425363 w 565592"/>
                  <a:gd name="connsiteY121" fmla="*/ 34323 h 605988"/>
                  <a:gd name="connsiteX122" fmla="*/ 259507 w 565592"/>
                  <a:gd name="connsiteY122" fmla="*/ 44995 h 605988"/>
                  <a:gd name="connsiteX123" fmla="*/ 269143 w 565592"/>
                  <a:gd name="connsiteY123" fmla="*/ 50581 h 605988"/>
                  <a:gd name="connsiteX124" fmla="*/ 245318 w 565592"/>
                  <a:gd name="connsiteY124" fmla="*/ 108989 h 605988"/>
                  <a:gd name="connsiteX125" fmla="*/ 195888 w 565592"/>
                  <a:gd name="connsiteY125" fmla="*/ 102880 h 605988"/>
                  <a:gd name="connsiteX126" fmla="*/ 259507 w 565592"/>
                  <a:gd name="connsiteY126" fmla="*/ 44996 h 605988"/>
                  <a:gd name="connsiteX127" fmla="*/ 184665 w 565592"/>
                  <a:gd name="connsiteY127" fmla="*/ 121524 h 605988"/>
                  <a:gd name="connsiteX128" fmla="*/ 240174 w 565592"/>
                  <a:gd name="connsiteY128" fmla="*/ 128814 h 605988"/>
                  <a:gd name="connsiteX129" fmla="*/ 231354 w 565592"/>
                  <a:gd name="connsiteY129" fmla="*/ 195572 h 605988"/>
                  <a:gd name="connsiteX130" fmla="*/ 181613 w 565592"/>
                  <a:gd name="connsiteY130" fmla="*/ 188584 h 605988"/>
                  <a:gd name="connsiteX131" fmla="*/ 169020 w 565592"/>
                  <a:gd name="connsiteY131" fmla="*/ 174940 h 605988"/>
                  <a:gd name="connsiteX132" fmla="*/ 165665 w 565592"/>
                  <a:gd name="connsiteY132" fmla="*/ 172555 h 605988"/>
                  <a:gd name="connsiteX133" fmla="*/ 184665 w 565592"/>
                  <a:gd name="connsiteY133" fmla="*/ 121524 h 605988"/>
                  <a:gd name="connsiteX134" fmla="*/ 20206 w 565592"/>
                  <a:gd name="connsiteY134" fmla="*/ 526335 h 605988"/>
                  <a:gd name="connsiteX135" fmla="*/ 41546 w 565592"/>
                  <a:gd name="connsiteY135" fmla="*/ 504995 h 605988"/>
                  <a:gd name="connsiteX136" fmla="*/ 54333 w 565592"/>
                  <a:gd name="connsiteY136" fmla="*/ 504995 h 605988"/>
                  <a:gd name="connsiteX137" fmla="*/ 63788 w 565592"/>
                  <a:gd name="connsiteY137" fmla="*/ 498448 h 605988"/>
                  <a:gd name="connsiteX138" fmla="*/ 60979 w 565592"/>
                  <a:gd name="connsiteY138" fmla="*/ 487298 h 605988"/>
                  <a:gd name="connsiteX139" fmla="*/ 50505 w 565592"/>
                  <a:gd name="connsiteY139" fmla="*/ 464596 h 605988"/>
                  <a:gd name="connsiteX140" fmla="*/ 80804 w 565592"/>
                  <a:gd name="connsiteY140" fmla="*/ 434296 h 605988"/>
                  <a:gd name="connsiteX141" fmla="*/ 111104 w 565592"/>
                  <a:gd name="connsiteY141" fmla="*/ 464596 h 605988"/>
                  <a:gd name="connsiteX142" fmla="*/ 100621 w 565592"/>
                  <a:gd name="connsiteY142" fmla="*/ 487288 h 605988"/>
                  <a:gd name="connsiteX143" fmla="*/ 97812 w 565592"/>
                  <a:gd name="connsiteY143" fmla="*/ 498439 h 605988"/>
                  <a:gd name="connsiteX144" fmla="*/ 107267 w 565592"/>
                  <a:gd name="connsiteY144" fmla="*/ 504995 h 605988"/>
                  <a:gd name="connsiteX145" fmla="*/ 120053 w 565592"/>
                  <a:gd name="connsiteY145" fmla="*/ 504995 h 605988"/>
                  <a:gd name="connsiteX146" fmla="*/ 141393 w 565592"/>
                  <a:gd name="connsiteY146" fmla="*/ 526335 h 605988"/>
                  <a:gd name="connsiteX147" fmla="*/ 141393 w 565592"/>
                  <a:gd name="connsiteY147" fmla="*/ 585793 h 605988"/>
                  <a:gd name="connsiteX148" fmla="*/ 20196 w 565592"/>
                  <a:gd name="connsiteY148" fmla="*/ 585793 h 605988"/>
                  <a:gd name="connsiteX149" fmla="*/ 20196 w 565592"/>
                  <a:gd name="connsiteY149" fmla="*/ 526335 h 605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</a:cxnLst>
                <a:rect l="l" t="t" r="r" b="b"/>
                <a:pathLst>
                  <a:path w="565592" h="605988">
                    <a:moveTo>
                      <a:pt x="10109" y="605988"/>
                    </a:moveTo>
                    <a:lnTo>
                      <a:pt x="151506" y="605988"/>
                    </a:lnTo>
                    <a:cubicBezTo>
                      <a:pt x="157079" y="605988"/>
                      <a:pt x="161606" y="601461"/>
                      <a:pt x="161606" y="595888"/>
                    </a:cubicBezTo>
                    <a:lnTo>
                      <a:pt x="161606" y="526330"/>
                    </a:lnTo>
                    <a:cubicBezTo>
                      <a:pt x="161606" y="505707"/>
                      <a:pt x="146487" y="488537"/>
                      <a:pt x="126761" y="485327"/>
                    </a:cubicBezTo>
                    <a:cubicBezTo>
                      <a:pt x="129719" y="478862"/>
                      <a:pt x="131306" y="471805"/>
                      <a:pt x="131306" y="464591"/>
                    </a:cubicBezTo>
                    <a:cubicBezTo>
                      <a:pt x="131306" y="453319"/>
                      <a:pt x="127469" y="443007"/>
                      <a:pt x="121206" y="434594"/>
                    </a:cubicBezTo>
                    <a:lnTo>
                      <a:pt x="121206" y="313097"/>
                    </a:lnTo>
                    <a:cubicBezTo>
                      <a:pt x="121206" y="307524"/>
                      <a:pt x="116679" y="302997"/>
                      <a:pt x="111106" y="302997"/>
                    </a:cubicBezTo>
                    <a:lnTo>
                      <a:pt x="63474" y="302997"/>
                    </a:lnTo>
                    <a:lnTo>
                      <a:pt x="161622" y="196705"/>
                    </a:lnTo>
                    <a:lnTo>
                      <a:pt x="237777" y="279159"/>
                    </a:lnTo>
                    <a:cubicBezTo>
                      <a:pt x="237998" y="279470"/>
                      <a:pt x="238251" y="279777"/>
                      <a:pt x="238517" y="280056"/>
                    </a:cubicBezTo>
                    <a:lnTo>
                      <a:pt x="259695" y="302997"/>
                    </a:lnTo>
                    <a:lnTo>
                      <a:pt x="212096" y="302997"/>
                    </a:lnTo>
                    <a:cubicBezTo>
                      <a:pt x="206523" y="302997"/>
                      <a:pt x="201996" y="307524"/>
                      <a:pt x="201996" y="313097"/>
                    </a:cubicBezTo>
                    <a:lnTo>
                      <a:pt x="201996" y="565592"/>
                    </a:lnTo>
                    <a:lnTo>
                      <a:pt x="222195" y="565592"/>
                    </a:lnTo>
                    <a:lnTo>
                      <a:pt x="222195" y="378417"/>
                    </a:lnTo>
                    <a:cubicBezTo>
                      <a:pt x="232629" y="386677"/>
                      <a:pt x="243675" y="393981"/>
                      <a:pt x="255354" y="399991"/>
                    </a:cubicBezTo>
                    <a:cubicBezTo>
                      <a:pt x="285279" y="415817"/>
                      <a:pt x="319212" y="424190"/>
                      <a:pt x="353502" y="424190"/>
                    </a:cubicBezTo>
                    <a:cubicBezTo>
                      <a:pt x="387791" y="424190"/>
                      <a:pt x="421724" y="415817"/>
                      <a:pt x="451569" y="400031"/>
                    </a:cubicBezTo>
                    <a:cubicBezTo>
                      <a:pt x="496806" y="376608"/>
                      <a:pt x="532074" y="337471"/>
                      <a:pt x="550849" y="289844"/>
                    </a:cubicBezTo>
                    <a:cubicBezTo>
                      <a:pt x="560638" y="265149"/>
                      <a:pt x="565593" y="238993"/>
                      <a:pt x="565593" y="212085"/>
                    </a:cubicBezTo>
                    <a:cubicBezTo>
                      <a:pt x="565593" y="205349"/>
                      <a:pt x="565268" y="198653"/>
                      <a:pt x="564641" y="192292"/>
                    </a:cubicBezTo>
                    <a:cubicBezTo>
                      <a:pt x="561832" y="161397"/>
                      <a:pt x="552409" y="132117"/>
                      <a:pt x="536646" y="105303"/>
                    </a:cubicBezTo>
                    <a:cubicBezTo>
                      <a:pt x="498808" y="40350"/>
                      <a:pt x="428637" y="0"/>
                      <a:pt x="353499" y="0"/>
                    </a:cubicBezTo>
                    <a:cubicBezTo>
                      <a:pt x="278368" y="0"/>
                      <a:pt x="208189" y="40350"/>
                      <a:pt x="170376" y="105258"/>
                    </a:cubicBezTo>
                    <a:cubicBezTo>
                      <a:pt x="155600" y="130337"/>
                      <a:pt x="146439" y="157656"/>
                      <a:pt x="142953" y="187098"/>
                    </a:cubicBezTo>
                    <a:lnTo>
                      <a:pt x="32978" y="306241"/>
                    </a:lnTo>
                    <a:cubicBezTo>
                      <a:pt x="30250" y="309189"/>
                      <a:pt x="29542" y="313464"/>
                      <a:pt x="31152" y="317138"/>
                    </a:cubicBezTo>
                    <a:cubicBezTo>
                      <a:pt x="32753" y="320818"/>
                      <a:pt x="36391" y="323189"/>
                      <a:pt x="40400" y="323189"/>
                    </a:cubicBezTo>
                    <a:lnTo>
                      <a:pt x="100998" y="323189"/>
                    </a:lnTo>
                    <a:lnTo>
                      <a:pt x="100998" y="418371"/>
                    </a:lnTo>
                    <a:cubicBezTo>
                      <a:pt x="94808" y="415652"/>
                      <a:pt x="87990" y="414087"/>
                      <a:pt x="80799" y="414087"/>
                    </a:cubicBezTo>
                    <a:cubicBezTo>
                      <a:pt x="52952" y="414087"/>
                      <a:pt x="30300" y="436740"/>
                      <a:pt x="30300" y="464586"/>
                    </a:cubicBezTo>
                    <a:cubicBezTo>
                      <a:pt x="30300" y="471796"/>
                      <a:pt x="31887" y="478866"/>
                      <a:pt x="34845" y="485323"/>
                    </a:cubicBezTo>
                    <a:cubicBezTo>
                      <a:pt x="15109" y="488533"/>
                      <a:pt x="0" y="505702"/>
                      <a:pt x="0" y="526326"/>
                    </a:cubicBezTo>
                    <a:lnTo>
                      <a:pt x="0" y="595884"/>
                    </a:lnTo>
                    <a:cubicBezTo>
                      <a:pt x="9" y="601457"/>
                      <a:pt x="4527" y="605983"/>
                      <a:pt x="10109" y="605983"/>
                    </a:cubicBezTo>
                    <a:close/>
                    <a:moveTo>
                      <a:pt x="343402" y="67421"/>
                    </a:moveTo>
                    <a:lnTo>
                      <a:pt x="343402" y="113849"/>
                    </a:lnTo>
                    <a:cubicBezTo>
                      <a:pt x="316736" y="113637"/>
                      <a:pt x="290730" y="112605"/>
                      <a:pt x="265868" y="110747"/>
                    </a:cubicBezTo>
                    <a:cubicBezTo>
                      <a:pt x="271693" y="91761"/>
                      <a:pt x="279097" y="74167"/>
                      <a:pt x="287974" y="58210"/>
                    </a:cubicBezTo>
                    <a:cubicBezTo>
                      <a:pt x="304143" y="63422"/>
                      <a:pt x="323062" y="66614"/>
                      <a:pt x="343402" y="67421"/>
                    </a:cubicBezTo>
                    <a:close/>
                    <a:moveTo>
                      <a:pt x="414123" y="59738"/>
                    </a:moveTo>
                    <a:cubicBezTo>
                      <a:pt x="422740" y="75546"/>
                      <a:pt x="429940" y="92774"/>
                      <a:pt x="435567" y="111126"/>
                    </a:cubicBezTo>
                    <a:cubicBezTo>
                      <a:pt x="412397" y="112740"/>
                      <a:pt x="388292" y="113651"/>
                      <a:pt x="363606" y="113854"/>
                    </a:cubicBezTo>
                    <a:lnTo>
                      <a:pt x="363602" y="67421"/>
                    </a:lnTo>
                    <a:cubicBezTo>
                      <a:pt x="381894" y="66695"/>
                      <a:pt x="399072" y="64058"/>
                      <a:pt x="414124" y="59738"/>
                    </a:cubicBezTo>
                    <a:close/>
                    <a:moveTo>
                      <a:pt x="363601" y="356764"/>
                    </a:moveTo>
                    <a:lnTo>
                      <a:pt x="363601" y="312285"/>
                    </a:lnTo>
                    <a:cubicBezTo>
                      <a:pt x="388418" y="312082"/>
                      <a:pt x="412910" y="311144"/>
                      <a:pt x="436582" y="309489"/>
                    </a:cubicBezTo>
                    <a:cubicBezTo>
                      <a:pt x="430815" y="329166"/>
                      <a:pt x="423290" y="347634"/>
                      <a:pt x="414119" y="364452"/>
                    </a:cubicBezTo>
                    <a:cubicBezTo>
                      <a:pt x="399073" y="360128"/>
                      <a:pt x="381894" y="357490"/>
                      <a:pt x="363601" y="356764"/>
                    </a:cubicBezTo>
                    <a:close/>
                    <a:moveTo>
                      <a:pt x="287957" y="365985"/>
                    </a:moveTo>
                    <a:cubicBezTo>
                      <a:pt x="280563" y="352661"/>
                      <a:pt x="274200" y="338363"/>
                      <a:pt x="269011" y="323192"/>
                    </a:cubicBezTo>
                    <a:lnTo>
                      <a:pt x="282808" y="323192"/>
                    </a:lnTo>
                    <a:cubicBezTo>
                      <a:pt x="286816" y="323192"/>
                      <a:pt x="290455" y="320820"/>
                      <a:pt x="292069" y="317132"/>
                    </a:cubicBezTo>
                    <a:cubicBezTo>
                      <a:pt x="292980" y="315062"/>
                      <a:pt x="293070" y="312821"/>
                      <a:pt x="292556" y="310707"/>
                    </a:cubicBezTo>
                    <a:cubicBezTo>
                      <a:pt x="309373" y="311536"/>
                      <a:pt x="326332" y="312069"/>
                      <a:pt x="343420" y="312213"/>
                    </a:cubicBezTo>
                    <a:lnTo>
                      <a:pt x="343420" y="356765"/>
                    </a:lnTo>
                    <a:cubicBezTo>
                      <a:pt x="323062" y="357572"/>
                      <a:pt x="304125" y="360764"/>
                      <a:pt x="287956" y="365986"/>
                    </a:cubicBezTo>
                    <a:close/>
                    <a:moveTo>
                      <a:pt x="363601" y="292086"/>
                    </a:moveTo>
                    <a:lnTo>
                      <a:pt x="363601" y="222085"/>
                    </a:lnTo>
                    <a:cubicBezTo>
                      <a:pt x="393234" y="221842"/>
                      <a:pt x="422230" y="220539"/>
                      <a:pt x="450157" y="218217"/>
                    </a:cubicBezTo>
                    <a:cubicBezTo>
                      <a:pt x="449751" y="242487"/>
                      <a:pt x="446924" y="266240"/>
                      <a:pt x="441884" y="288844"/>
                    </a:cubicBezTo>
                    <a:cubicBezTo>
                      <a:pt x="416634" y="290760"/>
                      <a:pt x="390325" y="291865"/>
                      <a:pt x="363601" y="292086"/>
                    </a:cubicBezTo>
                    <a:close/>
                    <a:moveTo>
                      <a:pt x="449914" y="197964"/>
                    </a:moveTo>
                    <a:cubicBezTo>
                      <a:pt x="422049" y="200317"/>
                      <a:pt x="392941" y="201620"/>
                      <a:pt x="363601" y="201850"/>
                    </a:cubicBezTo>
                    <a:lnTo>
                      <a:pt x="363601" y="134051"/>
                    </a:lnTo>
                    <a:cubicBezTo>
                      <a:pt x="390163" y="133839"/>
                      <a:pt x="416089" y="132820"/>
                      <a:pt x="440946" y="131003"/>
                    </a:cubicBezTo>
                    <a:cubicBezTo>
                      <a:pt x="446019" y="152416"/>
                      <a:pt x="449026" y="174929"/>
                      <a:pt x="449914" y="197964"/>
                    </a:cubicBezTo>
                    <a:close/>
                    <a:moveTo>
                      <a:pt x="343402" y="134056"/>
                    </a:moveTo>
                    <a:lnTo>
                      <a:pt x="343402" y="201878"/>
                    </a:lnTo>
                    <a:cubicBezTo>
                      <a:pt x="312183" y="201616"/>
                      <a:pt x="281135" y="200151"/>
                      <a:pt x="251485" y="197513"/>
                    </a:cubicBezTo>
                    <a:cubicBezTo>
                      <a:pt x="252373" y="174446"/>
                      <a:pt x="255385" y="152046"/>
                      <a:pt x="260484" y="130634"/>
                    </a:cubicBezTo>
                    <a:cubicBezTo>
                      <a:pt x="287006" y="132699"/>
                      <a:pt x="314870" y="133831"/>
                      <a:pt x="343402" y="134056"/>
                    </a:cubicBezTo>
                    <a:close/>
                    <a:moveTo>
                      <a:pt x="230861" y="215833"/>
                    </a:moveTo>
                    <a:cubicBezTo>
                      <a:pt x="230952" y="225044"/>
                      <a:pt x="231317" y="234175"/>
                      <a:pt x="232043" y="243183"/>
                    </a:cubicBezTo>
                    <a:lnTo>
                      <a:pt x="203745" y="212541"/>
                    </a:lnTo>
                    <a:cubicBezTo>
                      <a:pt x="212447" y="213740"/>
                      <a:pt x="221527" y="214831"/>
                      <a:pt x="230861" y="215832"/>
                    </a:cubicBezTo>
                    <a:close/>
                    <a:moveTo>
                      <a:pt x="255475" y="268645"/>
                    </a:moveTo>
                    <a:cubicBezTo>
                      <a:pt x="252819" y="252242"/>
                      <a:pt x="251363" y="235162"/>
                      <a:pt x="251101" y="217740"/>
                    </a:cubicBezTo>
                    <a:cubicBezTo>
                      <a:pt x="280878" y="220364"/>
                      <a:pt x="311799" y="221820"/>
                      <a:pt x="343402" y="222073"/>
                    </a:cubicBezTo>
                    <a:lnTo>
                      <a:pt x="343402" y="292014"/>
                    </a:lnTo>
                    <a:cubicBezTo>
                      <a:pt x="320293" y="291820"/>
                      <a:pt x="297295" y="291054"/>
                      <a:pt x="274823" y="289579"/>
                    </a:cubicBezTo>
                    <a:close/>
                    <a:moveTo>
                      <a:pt x="222195" y="323193"/>
                    </a:moveTo>
                    <a:lnTo>
                      <a:pt x="247778" y="323193"/>
                    </a:lnTo>
                    <a:cubicBezTo>
                      <a:pt x="253464" y="341070"/>
                      <a:pt x="260615" y="357956"/>
                      <a:pt x="269118" y="373620"/>
                    </a:cubicBezTo>
                    <a:cubicBezTo>
                      <a:pt x="265682" y="375356"/>
                      <a:pt x="262495" y="377205"/>
                      <a:pt x="259532" y="379175"/>
                    </a:cubicBezTo>
                    <a:cubicBezTo>
                      <a:pt x="246100" y="371700"/>
                      <a:pt x="233575" y="362519"/>
                      <a:pt x="222194" y="351775"/>
                    </a:cubicBezTo>
                    <a:close/>
                    <a:moveTo>
                      <a:pt x="281671" y="389852"/>
                    </a:moveTo>
                    <a:cubicBezTo>
                      <a:pt x="299981" y="381537"/>
                      <a:pt x="325776" y="376663"/>
                      <a:pt x="353501" y="376663"/>
                    </a:cubicBezTo>
                    <a:cubicBezTo>
                      <a:pt x="381234" y="376663"/>
                      <a:pt x="407029" y="381551"/>
                      <a:pt x="425339" y="389865"/>
                    </a:cubicBezTo>
                    <a:cubicBezTo>
                      <a:pt x="380035" y="408050"/>
                      <a:pt x="327109" y="408090"/>
                      <a:pt x="281669" y="389852"/>
                    </a:cubicBezTo>
                    <a:close/>
                    <a:moveTo>
                      <a:pt x="447411" y="379134"/>
                    </a:moveTo>
                    <a:cubicBezTo>
                      <a:pt x="443168" y="376316"/>
                      <a:pt x="438493" y="373710"/>
                      <a:pt x="433312" y="371379"/>
                    </a:cubicBezTo>
                    <a:cubicBezTo>
                      <a:pt x="443615" y="351927"/>
                      <a:pt x="451938" y="330547"/>
                      <a:pt x="458057" y="307800"/>
                    </a:cubicBezTo>
                    <a:cubicBezTo>
                      <a:pt x="481400" y="305699"/>
                      <a:pt x="503686" y="302930"/>
                      <a:pt x="524292" y="299485"/>
                    </a:cubicBezTo>
                    <a:cubicBezTo>
                      <a:pt x="507109" y="333040"/>
                      <a:pt x="480385" y="360716"/>
                      <a:pt x="447412" y="379134"/>
                    </a:cubicBezTo>
                    <a:close/>
                    <a:moveTo>
                      <a:pt x="533832" y="277239"/>
                    </a:moveTo>
                    <a:cubicBezTo>
                      <a:pt x="512149" y="281311"/>
                      <a:pt x="488252" y="284580"/>
                      <a:pt x="462930" y="287028"/>
                    </a:cubicBezTo>
                    <a:cubicBezTo>
                      <a:pt x="467574" y="264254"/>
                      <a:pt x="470140" y="240510"/>
                      <a:pt x="470406" y="216339"/>
                    </a:cubicBezTo>
                    <a:cubicBezTo>
                      <a:pt x="497675" y="213579"/>
                      <a:pt x="522672" y="209927"/>
                      <a:pt x="545073" y="205432"/>
                    </a:cubicBezTo>
                    <a:cubicBezTo>
                      <a:pt x="545154" y="207673"/>
                      <a:pt x="545397" y="209823"/>
                      <a:pt x="545397" y="212087"/>
                    </a:cubicBezTo>
                    <a:cubicBezTo>
                      <a:pt x="545397" y="234576"/>
                      <a:pt x="541398" y="256436"/>
                      <a:pt x="533832" y="277239"/>
                    </a:cubicBezTo>
                    <a:close/>
                    <a:moveTo>
                      <a:pt x="543228" y="185201"/>
                    </a:moveTo>
                    <a:cubicBezTo>
                      <a:pt x="521401" y="189674"/>
                      <a:pt x="496900" y="193312"/>
                      <a:pt x="470054" y="196067"/>
                    </a:cubicBezTo>
                    <a:cubicBezTo>
                      <a:pt x="469094" y="173171"/>
                      <a:pt x="466104" y="150758"/>
                      <a:pt x="461217" y="129309"/>
                    </a:cubicBezTo>
                    <a:cubicBezTo>
                      <a:pt x="482670" y="127307"/>
                      <a:pt x="503122" y="124715"/>
                      <a:pt x="522321" y="121522"/>
                    </a:cubicBezTo>
                    <a:cubicBezTo>
                      <a:pt x="533129" y="141469"/>
                      <a:pt x="540104" y="162810"/>
                      <a:pt x="543228" y="185201"/>
                    </a:cubicBezTo>
                    <a:close/>
                    <a:moveTo>
                      <a:pt x="511098" y="102888"/>
                    </a:moveTo>
                    <a:cubicBezTo>
                      <a:pt x="493694" y="105575"/>
                      <a:pt x="475262" y="107776"/>
                      <a:pt x="456063" y="109494"/>
                    </a:cubicBezTo>
                    <a:cubicBezTo>
                      <a:pt x="450175" y="89312"/>
                      <a:pt x="442559" y="70275"/>
                      <a:pt x="433307" y="52814"/>
                    </a:cubicBezTo>
                    <a:cubicBezTo>
                      <a:pt x="438528" y="50460"/>
                      <a:pt x="443226" y="47836"/>
                      <a:pt x="447487" y="44995"/>
                    </a:cubicBezTo>
                    <a:cubicBezTo>
                      <a:pt x="472529" y="59104"/>
                      <a:pt x="494393" y="78789"/>
                      <a:pt x="511097" y="102888"/>
                    </a:cubicBezTo>
                    <a:close/>
                    <a:moveTo>
                      <a:pt x="425363" y="34323"/>
                    </a:moveTo>
                    <a:cubicBezTo>
                      <a:pt x="407053" y="42646"/>
                      <a:pt x="381249" y="47533"/>
                      <a:pt x="353501" y="47533"/>
                    </a:cubicBezTo>
                    <a:cubicBezTo>
                      <a:pt x="325759" y="47533"/>
                      <a:pt x="299941" y="42646"/>
                      <a:pt x="281630" y="34323"/>
                    </a:cubicBezTo>
                    <a:cubicBezTo>
                      <a:pt x="304174" y="25170"/>
                      <a:pt x="328526" y="20201"/>
                      <a:pt x="353501" y="20201"/>
                    </a:cubicBezTo>
                    <a:cubicBezTo>
                      <a:pt x="378471" y="20201"/>
                      <a:pt x="402827" y="25170"/>
                      <a:pt x="425363" y="34323"/>
                    </a:cubicBezTo>
                    <a:close/>
                    <a:moveTo>
                      <a:pt x="259507" y="44995"/>
                    </a:moveTo>
                    <a:cubicBezTo>
                      <a:pt x="262488" y="46974"/>
                      <a:pt x="265698" y="48832"/>
                      <a:pt x="269143" y="50581"/>
                    </a:cubicBezTo>
                    <a:cubicBezTo>
                      <a:pt x="259467" y="68369"/>
                      <a:pt x="251486" y="87932"/>
                      <a:pt x="245318" y="108989"/>
                    </a:cubicBezTo>
                    <a:cubicBezTo>
                      <a:pt x="228117" y="107353"/>
                      <a:pt x="211596" y="105301"/>
                      <a:pt x="195888" y="102880"/>
                    </a:cubicBezTo>
                    <a:cubicBezTo>
                      <a:pt x="212601" y="78789"/>
                      <a:pt x="234470" y="59103"/>
                      <a:pt x="259507" y="44996"/>
                    </a:cubicBezTo>
                    <a:close/>
                    <a:moveTo>
                      <a:pt x="184665" y="121524"/>
                    </a:moveTo>
                    <a:cubicBezTo>
                      <a:pt x="202209" y="124432"/>
                      <a:pt x="220740" y="126898"/>
                      <a:pt x="240174" y="128814"/>
                    </a:cubicBezTo>
                    <a:cubicBezTo>
                      <a:pt x="235236" y="150367"/>
                      <a:pt x="232288" y="172766"/>
                      <a:pt x="231354" y="195572"/>
                    </a:cubicBezTo>
                    <a:cubicBezTo>
                      <a:pt x="213539" y="193643"/>
                      <a:pt x="196852" y="191312"/>
                      <a:pt x="181613" y="188584"/>
                    </a:cubicBezTo>
                    <a:lnTo>
                      <a:pt x="169020" y="174940"/>
                    </a:lnTo>
                    <a:cubicBezTo>
                      <a:pt x="168068" y="173912"/>
                      <a:pt x="166927" y="173114"/>
                      <a:pt x="165665" y="172555"/>
                    </a:cubicBezTo>
                    <a:cubicBezTo>
                      <a:pt x="169394" y="154709"/>
                      <a:pt x="175891" y="137693"/>
                      <a:pt x="184665" y="121524"/>
                    </a:cubicBezTo>
                    <a:close/>
                    <a:moveTo>
                      <a:pt x="20206" y="526335"/>
                    </a:moveTo>
                    <a:cubicBezTo>
                      <a:pt x="20206" y="514572"/>
                      <a:pt x="29783" y="504995"/>
                      <a:pt x="41546" y="504995"/>
                    </a:cubicBezTo>
                    <a:lnTo>
                      <a:pt x="54333" y="504995"/>
                    </a:lnTo>
                    <a:cubicBezTo>
                      <a:pt x="58544" y="504995"/>
                      <a:pt x="62313" y="502389"/>
                      <a:pt x="63788" y="498448"/>
                    </a:cubicBezTo>
                    <a:cubicBezTo>
                      <a:pt x="65262" y="494507"/>
                      <a:pt x="64153" y="490066"/>
                      <a:pt x="60979" y="487298"/>
                    </a:cubicBezTo>
                    <a:cubicBezTo>
                      <a:pt x="54225" y="481382"/>
                      <a:pt x="50505" y="473321"/>
                      <a:pt x="50505" y="464596"/>
                    </a:cubicBezTo>
                    <a:cubicBezTo>
                      <a:pt x="50505" y="447890"/>
                      <a:pt x="64099" y="434296"/>
                      <a:pt x="80804" y="434296"/>
                    </a:cubicBezTo>
                    <a:cubicBezTo>
                      <a:pt x="97510" y="434296"/>
                      <a:pt x="111104" y="447890"/>
                      <a:pt x="111104" y="464596"/>
                    </a:cubicBezTo>
                    <a:cubicBezTo>
                      <a:pt x="111104" y="473320"/>
                      <a:pt x="107375" y="481382"/>
                      <a:pt x="100621" y="487288"/>
                    </a:cubicBezTo>
                    <a:cubicBezTo>
                      <a:pt x="97460" y="490057"/>
                      <a:pt x="96337" y="494498"/>
                      <a:pt x="97812" y="498439"/>
                    </a:cubicBezTo>
                    <a:cubicBezTo>
                      <a:pt x="99286" y="502379"/>
                      <a:pt x="103064" y="504995"/>
                      <a:pt x="107267" y="504995"/>
                    </a:cubicBezTo>
                    <a:lnTo>
                      <a:pt x="120053" y="504995"/>
                    </a:lnTo>
                    <a:cubicBezTo>
                      <a:pt x="131821" y="504995"/>
                      <a:pt x="141393" y="514571"/>
                      <a:pt x="141393" y="526335"/>
                    </a:cubicBezTo>
                    <a:lnTo>
                      <a:pt x="141393" y="585793"/>
                    </a:lnTo>
                    <a:lnTo>
                      <a:pt x="20196" y="585793"/>
                    </a:lnTo>
                    <a:lnTo>
                      <a:pt x="20196" y="526335"/>
                    </a:lnTo>
                    <a:close/>
                  </a:path>
                </a:pathLst>
              </a:custGeom>
              <a:grpFill/>
              <a:ln w="11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79" name="Forma libre 178">
                <a:extLst>
                  <a:ext uri="{FF2B5EF4-FFF2-40B4-BE49-F238E27FC236}">
                    <a16:creationId xmlns:a16="http://schemas.microsoft.com/office/drawing/2014/main" id="{2A4D35E6-2B17-C2D2-1617-B45EE8AFAE8B}"/>
                  </a:ext>
                </a:extLst>
              </p:cNvPr>
              <p:cNvSpPr/>
              <p:nvPr/>
            </p:nvSpPr>
            <p:spPr>
              <a:xfrm>
                <a:off x="5258785" y="4408679"/>
                <a:ext cx="20199" cy="20199"/>
              </a:xfrm>
              <a:custGeom>
                <a:avLst/>
                <a:gdLst>
                  <a:gd name="connsiteX0" fmla="*/ 0 w 20199"/>
                  <a:gd name="connsiteY0" fmla="*/ 0 h 20199"/>
                  <a:gd name="connsiteX1" fmla="*/ 20200 w 20199"/>
                  <a:gd name="connsiteY1" fmla="*/ 0 h 20199"/>
                  <a:gd name="connsiteX2" fmla="*/ 20200 w 20199"/>
                  <a:gd name="connsiteY2" fmla="*/ 20200 h 20199"/>
                  <a:gd name="connsiteX3" fmla="*/ 0 w 20199"/>
                  <a:gd name="connsiteY3" fmla="*/ 20200 h 2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99" h="20199">
                    <a:moveTo>
                      <a:pt x="0" y="0"/>
                    </a:moveTo>
                    <a:lnTo>
                      <a:pt x="20200" y="0"/>
                    </a:lnTo>
                    <a:lnTo>
                      <a:pt x="20200" y="20200"/>
                    </a:lnTo>
                    <a:lnTo>
                      <a:pt x="0" y="20200"/>
                    </a:lnTo>
                    <a:close/>
                  </a:path>
                </a:pathLst>
              </a:custGeom>
              <a:grpFill/>
              <a:ln w="11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</p:grpSp>
      </p:grpSp>
      <p:grpSp>
        <p:nvGrpSpPr>
          <p:cNvPr id="234" name="Grupo 233">
            <a:extLst>
              <a:ext uri="{FF2B5EF4-FFF2-40B4-BE49-F238E27FC236}">
                <a16:creationId xmlns:a16="http://schemas.microsoft.com/office/drawing/2014/main" id="{CB7E7CF1-3E3F-5534-0417-A5646EB0E4D8}"/>
              </a:ext>
            </a:extLst>
          </p:cNvPr>
          <p:cNvGrpSpPr/>
          <p:nvPr/>
        </p:nvGrpSpPr>
        <p:grpSpPr>
          <a:xfrm>
            <a:off x="6695021" y="1740283"/>
            <a:ext cx="1278925" cy="1278925"/>
            <a:chOff x="6695021" y="1740283"/>
            <a:chExt cx="1278925" cy="1278925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86804D1-1732-D80E-6B29-F9614F0F4CE5}"/>
                </a:ext>
              </a:extLst>
            </p:cNvPr>
            <p:cNvSpPr/>
            <p:nvPr/>
          </p:nvSpPr>
          <p:spPr>
            <a:xfrm>
              <a:off x="6695021" y="1740283"/>
              <a:ext cx="1278925" cy="1278925"/>
            </a:xfrm>
            <a:prstGeom prst="ellipse">
              <a:avLst/>
            </a:prstGeom>
            <a:solidFill>
              <a:srgbClr val="4B6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350"/>
            </a:p>
          </p:txBody>
        </p:sp>
        <p:grpSp>
          <p:nvGrpSpPr>
            <p:cNvPr id="229" name="Grupo 228">
              <a:extLst>
                <a:ext uri="{FF2B5EF4-FFF2-40B4-BE49-F238E27FC236}">
                  <a16:creationId xmlns:a16="http://schemas.microsoft.com/office/drawing/2014/main" id="{77FE0A78-BD3E-BC0B-F615-9CCC42213E71}"/>
                </a:ext>
              </a:extLst>
            </p:cNvPr>
            <p:cNvGrpSpPr/>
            <p:nvPr/>
          </p:nvGrpSpPr>
          <p:grpSpPr>
            <a:xfrm>
              <a:off x="7051687" y="1968410"/>
              <a:ext cx="565592" cy="807989"/>
              <a:chOff x="766146" y="3886665"/>
              <a:chExt cx="581230" cy="830328"/>
            </a:xfrm>
            <a:solidFill>
              <a:schemeClr val="bg1"/>
            </a:solidFill>
          </p:grpSpPr>
          <p:sp>
            <p:nvSpPr>
              <p:cNvPr id="203" name="Forma libre 202">
                <a:extLst>
                  <a:ext uri="{FF2B5EF4-FFF2-40B4-BE49-F238E27FC236}">
                    <a16:creationId xmlns:a16="http://schemas.microsoft.com/office/drawing/2014/main" id="{5E4DF524-F9BE-9008-F617-2FCF9754EBBA}"/>
                  </a:ext>
                </a:extLst>
              </p:cNvPr>
              <p:cNvSpPr/>
              <p:nvPr/>
            </p:nvSpPr>
            <p:spPr>
              <a:xfrm>
                <a:off x="766146" y="3886665"/>
                <a:ext cx="581230" cy="830328"/>
              </a:xfrm>
              <a:custGeom>
                <a:avLst/>
                <a:gdLst>
                  <a:gd name="connsiteX0" fmla="*/ 290615 w 581230"/>
                  <a:gd name="connsiteY0" fmla="*/ 0 h 830328"/>
                  <a:gd name="connsiteX1" fmla="*/ 0 w 581230"/>
                  <a:gd name="connsiteY1" fmla="*/ 290615 h 830328"/>
                  <a:gd name="connsiteX2" fmla="*/ 70368 w 581230"/>
                  <a:gd name="connsiteY2" fmla="*/ 497517 h 830328"/>
                  <a:gd name="connsiteX3" fmla="*/ 242649 w 581230"/>
                  <a:gd name="connsiteY3" fmla="*/ 721484 h 830328"/>
                  <a:gd name="connsiteX4" fmla="*/ 110710 w 581230"/>
                  <a:gd name="connsiteY4" fmla="*/ 774973 h 830328"/>
                  <a:gd name="connsiteX5" fmla="*/ 290615 w 581230"/>
                  <a:gd name="connsiteY5" fmla="*/ 830328 h 830328"/>
                  <a:gd name="connsiteX6" fmla="*/ 470519 w 581230"/>
                  <a:gd name="connsiteY6" fmla="*/ 774973 h 830328"/>
                  <a:gd name="connsiteX7" fmla="*/ 338581 w 581230"/>
                  <a:gd name="connsiteY7" fmla="*/ 721484 h 830328"/>
                  <a:gd name="connsiteX8" fmla="*/ 510862 w 581230"/>
                  <a:gd name="connsiteY8" fmla="*/ 497517 h 830328"/>
                  <a:gd name="connsiteX9" fmla="*/ 551507 w 581230"/>
                  <a:gd name="connsiteY9" fmla="*/ 429003 h 830328"/>
                  <a:gd name="connsiteX10" fmla="*/ 553552 w 581230"/>
                  <a:gd name="connsiteY10" fmla="*/ 429003 h 830328"/>
                  <a:gd name="connsiteX11" fmla="*/ 553262 w 581230"/>
                  <a:gd name="connsiteY11" fmla="*/ 425240 h 830328"/>
                  <a:gd name="connsiteX12" fmla="*/ 581230 w 581230"/>
                  <a:gd name="connsiteY12" fmla="*/ 290615 h 830328"/>
                  <a:gd name="connsiteX13" fmla="*/ 290615 w 581230"/>
                  <a:gd name="connsiteY13" fmla="*/ 0 h 830328"/>
                  <a:gd name="connsiteX14" fmla="*/ 83033 w 581230"/>
                  <a:gd name="connsiteY14" fmla="*/ 467467 h 830328"/>
                  <a:gd name="connsiteX15" fmla="*/ 83033 w 581230"/>
                  <a:gd name="connsiteY15" fmla="*/ 428996 h 830328"/>
                  <a:gd name="connsiteX16" fmla="*/ 132272 w 581230"/>
                  <a:gd name="connsiteY16" fmla="*/ 374321 h 830328"/>
                  <a:gd name="connsiteX17" fmla="*/ 143992 w 581230"/>
                  <a:gd name="connsiteY17" fmla="*/ 364566 h 830328"/>
                  <a:gd name="connsiteX18" fmla="*/ 139630 w 581230"/>
                  <a:gd name="connsiteY18" fmla="*/ 349955 h 830328"/>
                  <a:gd name="connsiteX19" fmla="*/ 124550 w 581230"/>
                  <a:gd name="connsiteY19" fmla="*/ 318287 h 830328"/>
                  <a:gd name="connsiteX20" fmla="*/ 166066 w 581230"/>
                  <a:gd name="connsiteY20" fmla="*/ 276771 h 830328"/>
                  <a:gd name="connsiteX21" fmla="*/ 207582 w 581230"/>
                  <a:gd name="connsiteY21" fmla="*/ 318287 h 830328"/>
                  <a:gd name="connsiteX22" fmla="*/ 192514 w 581230"/>
                  <a:gd name="connsiteY22" fmla="*/ 349961 h 830328"/>
                  <a:gd name="connsiteX23" fmla="*/ 188152 w 581230"/>
                  <a:gd name="connsiteY23" fmla="*/ 364573 h 830328"/>
                  <a:gd name="connsiteX24" fmla="*/ 199872 w 581230"/>
                  <a:gd name="connsiteY24" fmla="*/ 374328 h 830328"/>
                  <a:gd name="connsiteX25" fmla="*/ 247573 w 581230"/>
                  <a:gd name="connsiteY25" fmla="*/ 416771 h 830328"/>
                  <a:gd name="connsiteX26" fmla="*/ 221421 w 581230"/>
                  <a:gd name="connsiteY26" fmla="*/ 470513 h 830328"/>
                  <a:gd name="connsiteX27" fmla="*/ 229589 w 581230"/>
                  <a:gd name="connsiteY27" fmla="*/ 502812 h 830328"/>
                  <a:gd name="connsiteX28" fmla="*/ 179948 w 581230"/>
                  <a:gd name="connsiteY28" fmla="*/ 594537 h 830328"/>
                  <a:gd name="connsiteX29" fmla="*/ 92336 w 581230"/>
                  <a:gd name="connsiteY29" fmla="*/ 480632 h 830328"/>
                  <a:gd name="connsiteX30" fmla="*/ 83032 w 581230"/>
                  <a:gd name="connsiteY30" fmla="*/ 467466 h 830328"/>
                  <a:gd name="connsiteX31" fmla="*/ 325742 w 581230"/>
                  <a:gd name="connsiteY31" fmla="*/ 519918 h 830328"/>
                  <a:gd name="connsiteX32" fmla="*/ 373652 w 581230"/>
                  <a:gd name="connsiteY32" fmla="*/ 595062 h 830328"/>
                  <a:gd name="connsiteX33" fmla="*/ 373652 w 581230"/>
                  <a:gd name="connsiteY33" fmla="*/ 630475 h 830328"/>
                  <a:gd name="connsiteX34" fmla="*/ 290620 w 581230"/>
                  <a:gd name="connsiteY34" fmla="*/ 738418 h 830328"/>
                  <a:gd name="connsiteX35" fmla="*/ 207587 w 581230"/>
                  <a:gd name="connsiteY35" fmla="*/ 630475 h 830328"/>
                  <a:gd name="connsiteX36" fmla="*/ 207587 w 581230"/>
                  <a:gd name="connsiteY36" fmla="*/ 595062 h 830328"/>
                  <a:gd name="connsiteX37" fmla="*/ 255497 w 581230"/>
                  <a:gd name="connsiteY37" fmla="*/ 519918 h 830328"/>
                  <a:gd name="connsiteX38" fmla="*/ 263189 w 581230"/>
                  <a:gd name="connsiteY38" fmla="*/ 510132 h 830328"/>
                  <a:gd name="connsiteX39" fmla="*/ 259909 w 581230"/>
                  <a:gd name="connsiteY39" fmla="*/ 498122 h 830328"/>
                  <a:gd name="connsiteX40" fmla="*/ 249103 w 581230"/>
                  <a:gd name="connsiteY40" fmla="*/ 470512 h 830328"/>
                  <a:gd name="connsiteX41" fmla="*/ 290620 w 581230"/>
                  <a:gd name="connsiteY41" fmla="*/ 428996 h 830328"/>
                  <a:gd name="connsiteX42" fmla="*/ 332136 w 581230"/>
                  <a:gd name="connsiteY42" fmla="*/ 470512 h 830328"/>
                  <a:gd name="connsiteX43" fmla="*/ 321343 w 581230"/>
                  <a:gd name="connsiteY43" fmla="*/ 498135 h 830328"/>
                  <a:gd name="connsiteX44" fmla="*/ 318063 w 581230"/>
                  <a:gd name="connsiteY44" fmla="*/ 510145 h 830328"/>
                  <a:gd name="connsiteX45" fmla="*/ 325742 w 581230"/>
                  <a:gd name="connsiteY45" fmla="*/ 519918 h 830328"/>
                  <a:gd name="connsiteX46" fmla="*/ 442419 w 581230"/>
                  <a:gd name="connsiteY46" fmla="*/ 774979 h 830328"/>
                  <a:gd name="connsiteX47" fmla="*/ 290620 w 581230"/>
                  <a:gd name="connsiteY47" fmla="*/ 802644 h 830328"/>
                  <a:gd name="connsiteX48" fmla="*/ 138820 w 581230"/>
                  <a:gd name="connsiteY48" fmla="*/ 774979 h 830328"/>
                  <a:gd name="connsiteX49" fmla="*/ 263035 w 581230"/>
                  <a:gd name="connsiteY49" fmla="*/ 747982 h 830328"/>
                  <a:gd name="connsiteX50" fmla="*/ 279642 w 581230"/>
                  <a:gd name="connsiteY50" fmla="*/ 769556 h 830328"/>
                  <a:gd name="connsiteX51" fmla="*/ 290620 w 581230"/>
                  <a:gd name="connsiteY51" fmla="*/ 774968 h 830328"/>
                  <a:gd name="connsiteX52" fmla="*/ 301592 w 581230"/>
                  <a:gd name="connsiteY52" fmla="*/ 769568 h 830328"/>
                  <a:gd name="connsiteX53" fmla="*/ 318199 w 581230"/>
                  <a:gd name="connsiteY53" fmla="*/ 747994 h 830328"/>
                  <a:gd name="connsiteX54" fmla="*/ 442421 w 581230"/>
                  <a:gd name="connsiteY54" fmla="*/ 774979 h 830328"/>
                  <a:gd name="connsiteX55" fmla="*/ 488915 w 581230"/>
                  <a:gd name="connsiteY55" fmla="*/ 480632 h 830328"/>
                  <a:gd name="connsiteX56" fmla="*/ 401303 w 581230"/>
                  <a:gd name="connsiteY56" fmla="*/ 594537 h 830328"/>
                  <a:gd name="connsiteX57" fmla="*/ 351662 w 581230"/>
                  <a:gd name="connsiteY57" fmla="*/ 502812 h 830328"/>
                  <a:gd name="connsiteX58" fmla="*/ 359811 w 581230"/>
                  <a:gd name="connsiteY58" fmla="*/ 470519 h 830328"/>
                  <a:gd name="connsiteX59" fmla="*/ 359811 w 581230"/>
                  <a:gd name="connsiteY59" fmla="*/ 429003 h 830328"/>
                  <a:gd name="connsiteX60" fmla="*/ 409050 w 581230"/>
                  <a:gd name="connsiteY60" fmla="*/ 374328 h 830328"/>
                  <a:gd name="connsiteX61" fmla="*/ 420770 w 581230"/>
                  <a:gd name="connsiteY61" fmla="*/ 364573 h 830328"/>
                  <a:gd name="connsiteX62" fmla="*/ 416408 w 581230"/>
                  <a:gd name="connsiteY62" fmla="*/ 349961 h 830328"/>
                  <a:gd name="connsiteX63" fmla="*/ 401328 w 581230"/>
                  <a:gd name="connsiteY63" fmla="*/ 318294 h 830328"/>
                  <a:gd name="connsiteX64" fmla="*/ 442844 w 581230"/>
                  <a:gd name="connsiteY64" fmla="*/ 276777 h 830328"/>
                  <a:gd name="connsiteX65" fmla="*/ 484360 w 581230"/>
                  <a:gd name="connsiteY65" fmla="*/ 318294 h 830328"/>
                  <a:gd name="connsiteX66" fmla="*/ 469292 w 581230"/>
                  <a:gd name="connsiteY66" fmla="*/ 349968 h 830328"/>
                  <a:gd name="connsiteX67" fmla="*/ 464931 w 581230"/>
                  <a:gd name="connsiteY67" fmla="*/ 364579 h 830328"/>
                  <a:gd name="connsiteX68" fmla="*/ 476650 w 581230"/>
                  <a:gd name="connsiteY68" fmla="*/ 374334 h 830328"/>
                  <a:gd name="connsiteX69" fmla="*/ 525061 w 581230"/>
                  <a:gd name="connsiteY69" fmla="*/ 420193 h 830328"/>
                  <a:gd name="connsiteX70" fmla="*/ 488914 w 581230"/>
                  <a:gd name="connsiteY70" fmla="*/ 480633 h 830328"/>
                  <a:gd name="connsiteX71" fmla="*/ 502673 w 581230"/>
                  <a:gd name="connsiteY71" fmla="*/ 352753 h 830328"/>
                  <a:gd name="connsiteX72" fmla="*/ 512039 w 581230"/>
                  <a:gd name="connsiteY72" fmla="*/ 318292 h 830328"/>
                  <a:gd name="connsiteX73" fmla="*/ 442845 w 581230"/>
                  <a:gd name="connsiteY73" fmla="*/ 249098 h 830328"/>
                  <a:gd name="connsiteX74" fmla="*/ 373651 w 581230"/>
                  <a:gd name="connsiteY74" fmla="*/ 318292 h 830328"/>
                  <a:gd name="connsiteX75" fmla="*/ 383017 w 581230"/>
                  <a:gd name="connsiteY75" fmla="*/ 352753 h 830328"/>
                  <a:gd name="connsiteX76" fmla="*/ 333117 w 581230"/>
                  <a:gd name="connsiteY76" fmla="*/ 416331 h 830328"/>
                  <a:gd name="connsiteX77" fmla="*/ 290618 w 581230"/>
                  <a:gd name="connsiteY77" fmla="*/ 401325 h 830328"/>
                  <a:gd name="connsiteX78" fmla="*/ 272851 w 581230"/>
                  <a:gd name="connsiteY78" fmla="*/ 403926 h 830328"/>
                  <a:gd name="connsiteX79" fmla="*/ 225897 w 581230"/>
                  <a:gd name="connsiteY79" fmla="*/ 352747 h 830328"/>
                  <a:gd name="connsiteX80" fmla="*/ 235263 w 581230"/>
                  <a:gd name="connsiteY80" fmla="*/ 318293 h 830328"/>
                  <a:gd name="connsiteX81" fmla="*/ 166069 w 581230"/>
                  <a:gd name="connsiteY81" fmla="*/ 249099 h 830328"/>
                  <a:gd name="connsiteX82" fmla="*/ 96875 w 581230"/>
                  <a:gd name="connsiteY82" fmla="*/ 318293 h 830328"/>
                  <a:gd name="connsiteX83" fmla="*/ 106241 w 581230"/>
                  <a:gd name="connsiteY83" fmla="*/ 352754 h 830328"/>
                  <a:gd name="connsiteX84" fmla="*/ 56051 w 581230"/>
                  <a:gd name="connsiteY84" fmla="*/ 419915 h 830328"/>
                  <a:gd name="connsiteX85" fmla="*/ 27680 w 581230"/>
                  <a:gd name="connsiteY85" fmla="*/ 290615 h 830328"/>
                  <a:gd name="connsiteX86" fmla="*/ 290618 w 581230"/>
                  <a:gd name="connsiteY86" fmla="*/ 27678 h 830328"/>
                  <a:gd name="connsiteX87" fmla="*/ 553555 w 581230"/>
                  <a:gd name="connsiteY87" fmla="*/ 290615 h 830328"/>
                  <a:gd name="connsiteX88" fmla="*/ 539315 w 581230"/>
                  <a:gd name="connsiteY88" fmla="*/ 382687 h 830328"/>
                  <a:gd name="connsiteX89" fmla="*/ 502673 w 581230"/>
                  <a:gd name="connsiteY89" fmla="*/ 352754 h 830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581230" h="830328">
                    <a:moveTo>
                      <a:pt x="290615" y="0"/>
                    </a:moveTo>
                    <a:cubicBezTo>
                      <a:pt x="130369" y="0"/>
                      <a:pt x="0" y="130363"/>
                      <a:pt x="0" y="290615"/>
                    </a:cubicBezTo>
                    <a:cubicBezTo>
                      <a:pt x="0" y="365042"/>
                      <a:pt x="24990" y="438524"/>
                      <a:pt x="70368" y="497517"/>
                    </a:cubicBezTo>
                    <a:lnTo>
                      <a:pt x="242649" y="721484"/>
                    </a:lnTo>
                    <a:cubicBezTo>
                      <a:pt x="195350" y="725055"/>
                      <a:pt x="110710" y="736762"/>
                      <a:pt x="110710" y="774973"/>
                    </a:cubicBezTo>
                    <a:cubicBezTo>
                      <a:pt x="110710" y="818677"/>
                      <a:pt x="223799" y="830328"/>
                      <a:pt x="290615" y="830328"/>
                    </a:cubicBezTo>
                    <a:cubicBezTo>
                      <a:pt x="357430" y="830328"/>
                      <a:pt x="470519" y="818676"/>
                      <a:pt x="470519" y="774973"/>
                    </a:cubicBezTo>
                    <a:cubicBezTo>
                      <a:pt x="470519" y="736762"/>
                      <a:pt x="385880" y="725055"/>
                      <a:pt x="338581" y="721484"/>
                    </a:cubicBezTo>
                    <a:lnTo>
                      <a:pt x="510862" y="497517"/>
                    </a:lnTo>
                    <a:cubicBezTo>
                      <a:pt x="527135" y="476357"/>
                      <a:pt x="540683" y="453275"/>
                      <a:pt x="551507" y="429003"/>
                    </a:cubicBezTo>
                    <a:lnTo>
                      <a:pt x="553552" y="429003"/>
                    </a:lnTo>
                    <a:cubicBezTo>
                      <a:pt x="553552" y="427730"/>
                      <a:pt x="553330" y="426501"/>
                      <a:pt x="553262" y="425240"/>
                    </a:cubicBezTo>
                    <a:cubicBezTo>
                      <a:pt x="571531" y="382908"/>
                      <a:pt x="581230" y="336950"/>
                      <a:pt x="581230" y="290615"/>
                    </a:cubicBezTo>
                    <a:cubicBezTo>
                      <a:pt x="581230" y="130370"/>
                      <a:pt x="450855" y="0"/>
                      <a:pt x="290615" y="0"/>
                    </a:cubicBezTo>
                    <a:close/>
                    <a:moveTo>
                      <a:pt x="83033" y="467467"/>
                    </a:moveTo>
                    <a:lnTo>
                      <a:pt x="83033" y="428996"/>
                    </a:lnTo>
                    <a:cubicBezTo>
                      <a:pt x="83033" y="400960"/>
                      <a:pt x="104193" y="377447"/>
                      <a:pt x="132272" y="374321"/>
                    </a:cubicBezTo>
                    <a:cubicBezTo>
                      <a:pt x="137783" y="373710"/>
                      <a:pt x="142385" y="369867"/>
                      <a:pt x="143992" y="364566"/>
                    </a:cubicBezTo>
                    <a:cubicBezTo>
                      <a:pt x="145598" y="359265"/>
                      <a:pt x="143868" y="353507"/>
                      <a:pt x="139630" y="349955"/>
                    </a:cubicBezTo>
                    <a:cubicBezTo>
                      <a:pt x="130030" y="341948"/>
                      <a:pt x="124550" y="330408"/>
                      <a:pt x="124550" y="318287"/>
                    </a:cubicBezTo>
                    <a:cubicBezTo>
                      <a:pt x="124550" y="295397"/>
                      <a:pt x="143176" y="276771"/>
                      <a:pt x="166066" y="276771"/>
                    </a:cubicBezTo>
                    <a:cubicBezTo>
                      <a:pt x="188956" y="276771"/>
                      <a:pt x="207582" y="295397"/>
                      <a:pt x="207582" y="318287"/>
                    </a:cubicBezTo>
                    <a:cubicBezTo>
                      <a:pt x="207582" y="330409"/>
                      <a:pt x="202102" y="341949"/>
                      <a:pt x="192514" y="349961"/>
                    </a:cubicBezTo>
                    <a:cubicBezTo>
                      <a:pt x="188264" y="353520"/>
                      <a:pt x="186534" y="359259"/>
                      <a:pt x="188152" y="364573"/>
                    </a:cubicBezTo>
                    <a:cubicBezTo>
                      <a:pt x="189746" y="369873"/>
                      <a:pt x="194355" y="373722"/>
                      <a:pt x="199872" y="374328"/>
                    </a:cubicBezTo>
                    <a:cubicBezTo>
                      <a:pt x="223732" y="376984"/>
                      <a:pt x="242439" y="394406"/>
                      <a:pt x="247573" y="416771"/>
                    </a:cubicBezTo>
                    <a:cubicBezTo>
                      <a:pt x="231757" y="429467"/>
                      <a:pt x="221421" y="448705"/>
                      <a:pt x="221421" y="470513"/>
                    </a:cubicBezTo>
                    <a:cubicBezTo>
                      <a:pt x="221421" y="481819"/>
                      <a:pt x="224257" y="492889"/>
                      <a:pt x="229589" y="502812"/>
                    </a:cubicBezTo>
                    <a:cubicBezTo>
                      <a:pt x="199131" y="523032"/>
                      <a:pt x="180115" y="557487"/>
                      <a:pt x="179948" y="594537"/>
                    </a:cubicBezTo>
                    <a:lnTo>
                      <a:pt x="92336" y="480632"/>
                    </a:lnTo>
                    <a:cubicBezTo>
                      <a:pt x="89037" y="476369"/>
                      <a:pt x="86078" y="471884"/>
                      <a:pt x="83032" y="467466"/>
                    </a:cubicBezTo>
                    <a:close/>
                    <a:moveTo>
                      <a:pt x="325742" y="519918"/>
                    </a:moveTo>
                    <a:cubicBezTo>
                      <a:pt x="354858" y="533559"/>
                      <a:pt x="373652" y="563053"/>
                      <a:pt x="373652" y="595062"/>
                    </a:cubicBezTo>
                    <a:lnTo>
                      <a:pt x="373652" y="630475"/>
                    </a:lnTo>
                    <a:lnTo>
                      <a:pt x="290620" y="738418"/>
                    </a:lnTo>
                    <a:lnTo>
                      <a:pt x="207587" y="630475"/>
                    </a:lnTo>
                    <a:lnTo>
                      <a:pt x="207587" y="595062"/>
                    </a:lnTo>
                    <a:cubicBezTo>
                      <a:pt x="207587" y="563054"/>
                      <a:pt x="226381" y="533559"/>
                      <a:pt x="255497" y="519918"/>
                    </a:cubicBezTo>
                    <a:cubicBezTo>
                      <a:pt x="259458" y="518065"/>
                      <a:pt x="262306" y="514438"/>
                      <a:pt x="263189" y="510132"/>
                    </a:cubicBezTo>
                    <a:cubicBezTo>
                      <a:pt x="264048" y="505826"/>
                      <a:pt x="262843" y="501384"/>
                      <a:pt x="259909" y="498122"/>
                    </a:cubicBezTo>
                    <a:cubicBezTo>
                      <a:pt x="252934" y="490399"/>
                      <a:pt x="249103" y="480589"/>
                      <a:pt x="249103" y="470512"/>
                    </a:cubicBezTo>
                    <a:cubicBezTo>
                      <a:pt x="249103" y="447622"/>
                      <a:pt x="267730" y="428996"/>
                      <a:pt x="290620" y="428996"/>
                    </a:cubicBezTo>
                    <a:cubicBezTo>
                      <a:pt x="313510" y="428996"/>
                      <a:pt x="332136" y="447622"/>
                      <a:pt x="332136" y="470512"/>
                    </a:cubicBezTo>
                    <a:cubicBezTo>
                      <a:pt x="332136" y="480589"/>
                      <a:pt x="328306" y="490399"/>
                      <a:pt x="321343" y="498135"/>
                    </a:cubicBezTo>
                    <a:cubicBezTo>
                      <a:pt x="318408" y="501384"/>
                      <a:pt x="317191" y="505845"/>
                      <a:pt x="318063" y="510145"/>
                    </a:cubicBezTo>
                    <a:cubicBezTo>
                      <a:pt x="318934" y="514438"/>
                      <a:pt x="321782" y="518065"/>
                      <a:pt x="325742" y="519918"/>
                    </a:cubicBezTo>
                    <a:close/>
                    <a:moveTo>
                      <a:pt x="442419" y="774979"/>
                    </a:moveTo>
                    <a:cubicBezTo>
                      <a:pt x="434653" y="785401"/>
                      <a:pt x="380157" y="802644"/>
                      <a:pt x="290620" y="802644"/>
                    </a:cubicBezTo>
                    <a:cubicBezTo>
                      <a:pt x="201082" y="802644"/>
                      <a:pt x="146585" y="785402"/>
                      <a:pt x="138820" y="774979"/>
                    </a:cubicBezTo>
                    <a:cubicBezTo>
                      <a:pt x="145294" y="766608"/>
                      <a:pt x="186841" y="751132"/>
                      <a:pt x="263035" y="747982"/>
                    </a:cubicBezTo>
                    <a:lnTo>
                      <a:pt x="279642" y="769556"/>
                    </a:lnTo>
                    <a:cubicBezTo>
                      <a:pt x="282261" y="772972"/>
                      <a:pt x="286314" y="774968"/>
                      <a:pt x="290620" y="774968"/>
                    </a:cubicBezTo>
                    <a:cubicBezTo>
                      <a:pt x="294926" y="774968"/>
                      <a:pt x="298979" y="772972"/>
                      <a:pt x="301592" y="769568"/>
                    </a:cubicBezTo>
                    <a:lnTo>
                      <a:pt x="318199" y="747994"/>
                    </a:lnTo>
                    <a:cubicBezTo>
                      <a:pt x="394399" y="751151"/>
                      <a:pt x="435939" y="766620"/>
                      <a:pt x="442421" y="774979"/>
                    </a:cubicBezTo>
                    <a:close/>
                    <a:moveTo>
                      <a:pt x="488915" y="480632"/>
                    </a:moveTo>
                    <a:lnTo>
                      <a:pt x="401303" y="594537"/>
                    </a:lnTo>
                    <a:cubicBezTo>
                      <a:pt x="401124" y="557493"/>
                      <a:pt x="382120" y="523032"/>
                      <a:pt x="351662" y="502812"/>
                    </a:cubicBezTo>
                    <a:cubicBezTo>
                      <a:pt x="356975" y="492896"/>
                      <a:pt x="359811" y="481824"/>
                      <a:pt x="359811" y="470519"/>
                    </a:cubicBezTo>
                    <a:lnTo>
                      <a:pt x="359811" y="429003"/>
                    </a:lnTo>
                    <a:cubicBezTo>
                      <a:pt x="359811" y="400966"/>
                      <a:pt x="380971" y="377453"/>
                      <a:pt x="409050" y="374328"/>
                    </a:cubicBezTo>
                    <a:cubicBezTo>
                      <a:pt x="414561" y="373716"/>
                      <a:pt x="419164" y="369873"/>
                      <a:pt x="420770" y="364573"/>
                    </a:cubicBezTo>
                    <a:cubicBezTo>
                      <a:pt x="422376" y="359272"/>
                      <a:pt x="420646" y="353514"/>
                      <a:pt x="416408" y="349961"/>
                    </a:cubicBezTo>
                    <a:cubicBezTo>
                      <a:pt x="406808" y="341955"/>
                      <a:pt x="401328" y="330415"/>
                      <a:pt x="401328" y="318294"/>
                    </a:cubicBezTo>
                    <a:cubicBezTo>
                      <a:pt x="401328" y="295403"/>
                      <a:pt x="419954" y="276777"/>
                      <a:pt x="442844" y="276777"/>
                    </a:cubicBezTo>
                    <a:cubicBezTo>
                      <a:pt x="465734" y="276777"/>
                      <a:pt x="484360" y="295403"/>
                      <a:pt x="484360" y="318294"/>
                    </a:cubicBezTo>
                    <a:cubicBezTo>
                      <a:pt x="484360" y="330415"/>
                      <a:pt x="478881" y="341955"/>
                      <a:pt x="469292" y="349968"/>
                    </a:cubicBezTo>
                    <a:cubicBezTo>
                      <a:pt x="465042" y="353526"/>
                      <a:pt x="463312" y="359266"/>
                      <a:pt x="464931" y="364579"/>
                    </a:cubicBezTo>
                    <a:cubicBezTo>
                      <a:pt x="466524" y="369880"/>
                      <a:pt x="471133" y="373729"/>
                      <a:pt x="476650" y="374334"/>
                    </a:cubicBezTo>
                    <a:cubicBezTo>
                      <a:pt x="501715" y="377126"/>
                      <a:pt x="521158" y="396198"/>
                      <a:pt x="525061" y="420193"/>
                    </a:cubicBezTo>
                    <a:cubicBezTo>
                      <a:pt x="515306" y="441570"/>
                      <a:pt x="503308" y="461926"/>
                      <a:pt x="488914" y="480633"/>
                    </a:cubicBezTo>
                    <a:close/>
                    <a:moveTo>
                      <a:pt x="502673" y="352753"/>
                    </a:moveTo>
                    <a:cubicBezTo>
                      <a:pt x="508746" y="342356"/>
                      <a:pt x="512039" y="330513"/>
                      <a:pt x="512039" y="318292"/>
                    </a:cubicBezTo>
                    <a:cubicBezTo>
                      <a:pt x="512039" y="280137"/>
                      <a:pt x="481000" y="249098"/>
                      <a:pt x="442845" y="249098"/>
                    </a:cubicBezTo>
                    <a:cubicBezTo>
                      <a:pt x="404689" y="249098"/>
                      <a:pt x="373651" y="280137"/>
                      <a:pt x="373651" y="318292"/>
                    </a:cubicBezTo>
                    <a:cubicBezTo>
                      <a:pt x="373651" y="330513"/>
                      <a:pt x="376944" y="342356"/>
                      <a:pt x="383017" y="352753"/>
                    </a:cubicBezTo>
                    <a:cubicBezTo>
                      <a:pt x="356668" y="363756"/>
                      <a:pt x="337528" y="387739"/>
                      <a:pt x="333117" y="416331"/>
                    </a:cubicBezTo>
                    <a:cubicBezTo>
                      <a:pt x="321354" y="407083"/>
                      <a:pt x="306712" y="401325"/>
                      <a:pt x="290618" y="401325"/>
                    </a:cubicBezTo>
                    <a:cubicBezTo>
                      <a:pt x="284434" y="401325"/>
                      <a:pt x="278552" y="402406"/>
                      <a:pt x="272851" y="403926"/>
                    </a:cubicBezTo>
                    <a:cubicBezTo>
                      <a:pt x="265505" y="380912"/>
                      <a:pt x="248330" y="362118"/>
                      <a:pt x="225897" y="352747"/>
                    </a:cubicBezTo>
                    <a:cubicBezTo>
                      <a:pt x="231970" y="342356"/>
                      <a:pt x="235263" y="330512"/>
                      <a:pt x="235263" y="318293"/>
                    </a:cubicBezTo>
                    <a:cubicBezTo>
                      <a:pt x="235263" y="280137"/>
                      <a:pt x="204224" y="249099"/>
                      <a:pt x="166069" y="249099"/>
                    </a:cubicBezTo>
                    <a:cubicBezTo>
                      <a:pt x="127913" y="249099"/>
                      <a:pt x="96875" y="280137"/>
                      <a:pt x="96875" y="318293"/>
                    </a:cubicBezTo>
                    <a:cubicBezTo>
                      <a:pt x="96875" y="330513"/>
                      <a:pt x="100167" y="342356"/>
                      <a:pt x="106241" y="352754"/>
                    </a:cubicBezTo>
                    <a:cubicBezTo>
                      <a:pt x="78810" y="364195"/>
                      <a:pt x="59380" y="389772"/>
                      <a:pt x="56051" y="419915"/>
                    </a:cubicBezTo>
                    <a:cubicBezTo>
                      <a:pt x="37633" y="379474"/>
                      <a:pt x="27680" y="335269"/>
                      <a:pt x="27680" y="290615"/>
                    </a:cubicBezTo>
                    <a:cubicBezTo>
                      <a:pt x="27680" y="145629"/>
                      <a:pt x="145631" y="27678"/>
                      <a:pt x="290618" y="27678"/>
                    </a:cubicBezTo>
                    <a:cubicBezTo>
                      <a:pt x="435604" y="27678"/>
                      <a:pt x="553555" y="145629"/>
                      <a:pt x="553555" y="290615"/>
                    </a:cubicBezTo>
                    <a:cubicBezTo>
                      <a:pt x="553555" y="321907"/>
                      <a:pt x="548532" y="352945"/>
                      <a:pt x="539315" y="382687"/>
                    </a:cubicBezTo>
                    <a:cubicBezTo>
                      <a:pt x="530362" y="369521"/>
                      <a:pt x="517697" y="359018"/>
                      <a:pt x="502673" y="352754"/>
                    </a:cubicBezTo>
                    <a:close/>
                  </a:path>
                </a:pathLst>
              </a:custGeom>
              <a:grpFill/>
              <a:ln w="1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204" name="Forma libre 203">
                <a:extLst>
                  <a:ext uri="{FF2B5EF4-FFF2-40B4-BE49-F238E27FC236}">
                    <a16:creationId xmlns:a16="http://schemas.microsoft.com/office/drawing/2014/main" id="{F1610395-0CE5-B8D3-4C5A-D273CBDE47D0}"/>
                  </a:ext>
                </a:extLst>
              </p:cNvPr>
              <p:cNvSpPr/>
              <p:nvPr/>
            </p:nvSpPr>
            <p:spPr>
              <a:xfrm>
                <a:off x="1026324" y="4208436"/>
                <a:ext cx="91323" cy="38044"/>
              </a:xfrm>
              <a:custGeom>
                <a:avLst/>
                <a:gdLst>
                  <a:gd name="connsiteX0" fmla="*/ 5511 w 91323"/>
                  <a:gd name="connsiteY0" fmla="*/ 7878 h 38044"/>
                  <a:gd name="connsiteX1" fmla="*/ 0 w 91323"/>
                  <a:gd name="connsiteY1" fmla="*/ 34998 h 38044"/>
                  <a:gd name="connsiteX2" fmla="*/ 30433 w 91323"/>
                  <a:gd name="connsiteY2" fmla="*/ 38044 h 38044"/>
                  <a:gd name="connsiteX3" fmla="*/ 91323 w 91323"/>
                  <a:gd name="connsiteY3" fmla="*/ 25367 h 38044"/>
                  <a:gd name="connsiteX4" fmla="*/ 80252 w 91323"/>
                  <a:gd name="connsiteY4" fmla="*/ 0 h 38044"/>
                  <a:gd name="connsiteX5" fmla="*/ 5510 w 91323"/>
                  <a:gd name="connsiteY5" fmla="*/ 7877 h 38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323" h="38044">
                    <a:moveTo>
                      <a:pt x="5511" y="7878"/>
                    </a:moveTo>
                    <a:lnTo>
                      <a:pt x="0" y="34998"/>
                    </a:lnTo>
                    <a:cubicBezTo>
                      <a:pt x="9965" y="37019"/>
                      <a:pt x="20190" y="38044"/>
                      <a:pt x="30433" y="38044"/>
                    </a:cubicBezTo>
                    <a:cubicBezTo>
                      <a:pt x="51593" y="38044"/>
                      <a:pt x="72085" y="33781"/>
                      <a:pt x="91323" y="25367"/>
                    </a:cubicBezTo>
                    <a:lnTo>
                      <a:pt x="80252" y="0"/>
                    </a:lnTo>
                    <a:cubicBezTo>
                      <a:pt x="56892" y="10200"/>
                      <a:pt x="30445" y="12955"/>
                      <a:pt x="5510" y="7877"/>
                    </a:cubicBezTo>
                    <a:close/>
                  </a:path>
                </a:pathLst>
              </a:custGeom>
              <a:grpFill/>
              <a:ln w="1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205" name="Forma libre 204">
                <a:extLst>
                  <a:ext uri="{FF2B5EF4-FFF2-40B4-BE49-F238E27FC236}">
                    <a16:creationId xmlns:a16="http://schemas.microsoft.com/office/drawing/2014/main" id="{AC36FD21-96FA-3249-C043-9B0F5076AC48}"/>
                  </a:ext>
                </a:extLst>
              </p:cNvPr>
              <p:cNvSpPr/>
              <p:nvPr/>
            </p:nvSpPr>
            <p:spPr>
              <a:xfrm>
                <a:off x="904534" y="3942020"/>
                <a:ext cx="304453" cy="152226"/>
              </a:xfrm>
              <a:custGeom>
                <a:avLst/>
                <a:gdLst>
                  <a:gd name="connsiteX0" fmla="*/ 152227 w 304453"/>
                  <a:gd name="connsiteY0" fmla="*/ 0 h 152226"/>
                  <a:gd name="connsiteX1" fmla="*/ 0 w 304453"/>
                  <a:gd name="connsiteY1" fmla="*/ 152227 h 152226"/>
                  <a:gd name="connsiteX2" fmla="*/ 27678 w 304453"/>
                  <a:gd name="connsiteY2" fmla="*/ 152227 h 152226"/>
                  <a:gd name="connsiteX3" fmla="*/ 152227 w 304453"/>
                  <a:gd name="connsiteY3" fmla="*/ 27678 h 152226"/>
                  <a:gd name="connsiteX4" fmla="*/ 276776 w 304453"/>
                  <a:gd name="connsiteY4" fmla="*/ 152227 h 152226"/>
                  <a:gd name="connsiteX5" fmla="*/ 304454 w 304453"/>
                  <a:gd name="connsiteY5" fmla="*/ 152227 h 152226"/>
                  <a:gd name="connsiteX6" fmla="*/ 152227 w 304453"/>
                  <a:gd name="connsiteY6" fmla="*/ 0 h 152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453" h="152226">
                    <a:moveTo>
                      <a:pt x="152227" y="0"/>
                    </a:moveTo>
                    <a:cubicBezTo>
                      <a:pt x="68292" y="0"/>
                      <a:pt x="0" y="68293"/>
                      <a:pt x="0" y="152227"/>
                    </a:cubicBezTo>
                    <a:lnTo>
                      <a:pt x="27678" y="152227"/>
                    </a:lnTo>
                    <a:cubicBezTo>
                      <a:pt x="27678" y="83558"/>
                      <a:pt x="83545" y="27678"/>
                      <a:pt x="152227" y="27678"/>
                    </a:cubicBezTo>
                    <a:cubicBezTo>
                      <a:pt x="220908" y="27678"/>
                      <a:pt x="276776" y="83558"/>
                      <a:pt x="276776" y="152227"/>
                    </a:cubicBezTo>
                    <a:lnTo>
                      <a:pt x="304454" y="152227"/>
                    </a:lnTo>
                    <a:cubicBezTo>
                      <a:pt x="304454" y="68293"/>
                      <a:pt x="236161" y="0"/>
                      <a:pt x="152227" y="0"/>
                    </a:cubicBezTo>
                    <a:close/>
                  </a:path>
                </a:pathLst>
              </a:custGeom>
              <a:grpFill/>
              <a:ln w="1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206" name="Forma libre 205">
                <a:extLst>
                  <a:ext uri="{FF2B5EF4-FFF2-40B4-BE49-F238E27FC236}">
                    <a16:creationId xmlns:a16="http://schemas.microsoft.com/office/drawing/2014/main" id="{92A1DC37-EE40-DB23-FF07-44F2237DE542}"/>
                  </a:ext>
                </a:extLst>
              </p:cNvPr>
              <p:cNvSpPr/>
              <p:nvPr/>
            </p:nvSpPr>
            <p:spPr>
              <a:xfrm>
                <a:off x="973735" y="3997379"/>
                <a:ext cx="166048" cy="152223"/>
              </a:xfrm>
              <a:custGeom>
                <a:avLst/>
                <a:gdLst>
                  <a:gd name="connsiteX0" fmla="*/ 91677 w 166048"/>
                  <a:gd name="connsiteY0" fmla="*/ 3030 h 152223"/>
                  <a:gd name="connsiteX1" fmla="*/ 74377 w 166048"/>
                  <a:gd name="connsiteY1" fmla="*/ 3030 h 152223"/>
                  <a:gd name="connsiteX2" fmla="*/ 5183 w 166048"/>
                  <a:gd name="connsiteY2" fmla="*/ 58386 h 152223"/>
                  <a:gd name="connsiteX3" fmla="*/ 785 w 166048"/>
                  <a:gd name="connsiteY3" fmla="*/ 73775 h 152223"/>
                  <a:gd name="connsiteX4" fmla="*/ 13833 w 166048"/>
                  <a:gd name="connsiteY4" fmla="*/ 83030 h 152223"/>
                  <a:gd name="connsiteX5" fmla="*/ 27672 w 166048"/>
                  <a:gd name="connsiteY5" fmla="*/ 83030 h 152223"/>
                  <a:gd name="connsiteX6" fmla="*/ 27672 w 166048"/>
                  <a:gd name="connsiteY6" fmla="*/ 138385 h 152223"/>
                  <a:gd name="connsiteX7" fmla="*/ 41510 w 166048"/>
                  <a:gd name="connsiteY7" fmla="*/ 152224 h 152223"/>
                  <a:gd name="connsiteX8" fmla="*/ 124543 w 166048"/>
                  <a:gd name="connsiteY8" fmla="*/ 152224 h 152223"/>
                  <a:gd name="connsiteX9" fmla="*/ 138382 w 166048"/>
                  <a:gd name="connsiteY9" fmla="*/ 138385 h 152223"/>
                  <a:gd name="connsiteX10" fmla="*/ 138382 w 166048"/>
                  <a:gd name="connsiteY10" fmla="*/ 83030 h 152223"/>
                  <a:gd name="connsiteX11" fmla="*/ 152221 w 166048"/>
                  <a:gd name="connsiteY11" fmla="*/ 83030 h 152223"/>
                  <a:gd name="connsiteX12" fmla="*/ 165269 w 166048"/>
                  <a:gd name="connsiteY12" fmla="*/ 73769 h 152223"/>
                  <a:gd name="connsiteX13" fmla="*/ 160870 w 166048"/>
                  <a:gd name="connsiteY13" fmla="*/ 58379 h 152223"/>
                  <a:gd name="connsiteX14" fmla="*/ 83027 w 166048"/>
                  <a:gd name="connsiteY14" fmla="*/ 31560 h 152223"/>
                  <a:gd name="connsiteX15" fmla="*/ 112769 w 166048"/>
                  <a:gd name="connsiteY15" fmla="*/ 55352 h 152223"/>
                  <a:gd name="connsiteX16" fmla="*/ 53275 w 166048"/>
                  <a:gd name="connsiteY16" fmla="*/ 55352 h 152223"/>
                  <a:gd name="connsiteX17" fmla="*/ 110705 w 166048"/>
                  <a:gd name="connsiteY17" fmla="*/ 124546 h 152223"/>
                  <a:gd name="connsiteX18" fmla="*/ 55350 w 166048"/>
                  <a:gd name="connsiteY18" fmla="*/ 124546 h 152223"/>
                  <a:gd name="connsiteX19" fmla="*/ 55350 w 166048"/>
                  <a:gd name="connsiteY19" fmla="*/ 83030 h 152223"/>
                  <a:gd name="connsiteX20" fmla="*/ 110705 w 166048"/>
                  <a:gd name="connsiteY20" fmla="*/ 83030 h 152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048" h="152223">
                    <a:moveTo>
                      <a:pt x="91677" y="3030"/>
                    </a:moveTo>
                    <a:cubicBezTo>
                      <a:pt x="86623" y="-1010"/>
                      <a:pt x="79432" y="-1010"/>
                      <a:pt x="74377" y="3030"/>
                    </a:cubicBezTo>
                    <a:lnTo>
                      <a:pt x="5183" y="58386"/>
                    </a:lnTo>
                    <a:cubicBezTo>
                      <a:pt x="606" y="62055"/>
                      <a:pt x="-1168" y="68227"/>
                      <a:pt x="785" y="73775"/>
                    </a:cubicBezTo>
                    <a:cubicBezTo>
                      <a:pt x="2737" y="79323"/>
                      <a:pt x="7951" y="83030"/>
                      <a:pt x="13833" y="83030"/>
                    </a:cubicBezTo>
                    <a:lnTo>
                      <a:pt x="27672" y="83030"/>
                    </a:lnTo>
                    <a:lnTo>
                      <a:pt x="27672" y="138385"/>
                    </a:lnTo>
                    <a:cubicBezTo>
                      <a:pt x="27672" y="146021"/>
                      <a:pt x="33856" y="152224"/>
                      <a:pt x="41510" y="152224"/>
                    </a:cubicBezTo>
                    <a:lnTo>
                      <a:pt x="124543" y="152224"/>
                    </a:lnTo>
                    <a:cubicBezTo>
                      <a:pt x="132198" y="152224"/>
                      <a:pt x="138382" y="146021"/>
                      <a:pt x="138382" y="138385"/>
                    </a:cubicBezTo>
                    <a:lnTo>
                      <a:pt x="138382" y="83030"/>
                    </a:lnTo>
                    <a:lnTo>
                      <a:pt x="152221" y="83030"/>
                    </a:lnTo>
                    <a:cubicBezTo>
                      <a:pt x="158102" y="83030"/>
                      <a:pt x="163335" y="79323"/>
                      <a:pt x="165269" y="73769"/>
                    </a:cubicBezTo>
                    <a:cubicBezTo>
                      <a:pt x="167209" y="68221"/>
                      <a:pt x="165448" y="62049"/>
                      <a:pt x="160870" y="58379"/>
                    </a:cubicBezTo>
                    <a:close/>
                    <a:moveTo>
                      <a:pt x="83027" y="31560"/>
                    </a:moveTo>
                    <a:lnTo>
                      <a:pt x="112769" y="55352"/>
                    </a:lnTo>
                    <a:lnTo>
                      <a:pt x="53275" y="55352"/>
                    </a:lnTo>
                    <a:close/>
                    <a:moveTo>
                      <a:pt x="110705" y="124546"/>
                    </a:moveTo>
                    <a:lnTo>
                      <a:pt x="55350" y="124546"/>
                    </a:lnTo>
                    <a:lnTo>
                      <a:pt x="55350" y="83030"/>
                    </a:lnTo>
                    <a:lnTo>
                      <a:pt x="110705" y="83030"/>
                    </a:lnTo>
                    <a:close/>
                  </a:path>
                </a:pathLst>
              </a:custGeom>
              <a:grpFill/>
              <a:ln w="1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2432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/>
          <p:cNvSpPr>
            <a:spLocks noGrp="1"/>
          </p:cNvSpPr>
          <p:nvPr>
            <p:ph type="title" idx="4294967295"/>
          </p:nvPr>
        </p:nvSpPr>
        <p:spPr>
          <a:xfrm>
            <a:off x="366549" y="514321"/>
            <a:ext cx="7406879" cy="62984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CL" sz="21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Población usuario migrante</a:t>
            </a:r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294967295"/>
          </p:nvPr>
        </p:nvSpPr>
        <p:spPr>
          <a:xfrm>
            <a:off x="342901" y="1047042"/>
            <a:ext cx="7480697" cy="282773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es-CL" sz="15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226 adolescentes y jóvenes migrantes * </a:t>
            </a:r>
          </a:p>
          <a:p>
            <a:pPr algn="just"/>
            <a:r>
              <a:rPr lang="es-CL" sz="15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mujeres, que corresponden al 4,9% del total AJ migrantes</a:t>
            </a:r>
          </a:p>
          <a:p>
            <a:pPr marL="34290" indent="0" algn="just">
              <a:buNone/>
            </a:pPr>
            <a:endParaRPr lang="es-CL" sz="1500" dirty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sz="1500" dirty="0">
              <a:solidFill>
                <a:srgbClr val="00467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117955693"/>
              </p:ext>
            </p:extLst>
          </p:nvPr>
        </p:nvGraphicFramePr>
        <p:xfrm>
          <a:off x="413147" y="1746347"/>
          <a:ext cx="3159767" cy="277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1742149415"/>
              </p:ext>
            </p:extLst>
          </p:nvPr>
        </p:nvGraphicFramePr>
        <p:xfrm>
          <a:off x="4323170" y="1826568"/>
          <a:ext cx="4477931" cy="277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734085" y="4551819"/>
            <a:ext cx="27852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5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*Vigentes al 28 de Febrero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FDA8E8F0-EA18-9D73-1DE7-C14C99ED3551}"/>
              </a:ext>
            </a:extLst>
          </p:cNvPr>
          <p:cNvCxnSpPr>
            <a:cxnSpLocks/>
          </p:cNvCxnSpPr>
          <p:nvPr/>
        </p:nvCxnSpPr>
        <p:spPr>
          <a:xfrm>
            <a:off x="4281316" y="1826568"/>
            <a:ext cx="0" cy="2725251"/>
          </a:xfrm>
          <a:prstGeom prst="line">
            <a:avLst/>
          </a:prstGeom>
          <a:ln>
            <a:solidFill>
              <a:srgbClr val="004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75C8E97-61C3-381B-A452-425A2A3B8F11}"/>
              </a:ext>
            </a:extLst>
          </p:cNvPr>
          <p:cNvCxnSpPr>
            <a:cxnSpLocks/>
          </p:cNvCxnSpPr>
          <p:nvPr/>
        </p:nvCxnSpPr>
        <p:spPr>
          <a:xfrm flipH="1">
            <a:off x="413148" y="1689692"/>
            <a:ext cx="8455915" cy="0"/>
          </a:xfrm>
          <a:prstGeom prst="line">
            <a:avLst/>
          </a:prstGeom>
          <a:ln>
            <a:solidFill>
              <a:srgbClr val="004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>
            <a:extLst>
              <a:ext uri="{FF2B5EF4-FFF2-40B4-BE49-F238E27FC236}">
                <a16:creationId xmlns:a16="http://schemas.microsoft.com/office/drawing/2014/main" id="{1CF567B3-1BD6-3309-290B-95F44B7D35B4}"/>
              </a:ext>
            </a:extLst>
          </p:cNvPr>
          <p:cNvGrpSpPr/>
          <p:nvPr/>
        </p:nvGrpSpPr>
        <p:grpSpPr>
          <a:xfrm>
            <a:off x="468313" y="244403"/>
            <a:ext cx="2224705" cy="96660"/>
            <a:chOff x="582256" y="401573"/>
            <a:chExt cx="2224705" cy="96660"/>
          </a:xfrm>
        </p:grpSpPr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10ACE1D6-7CF6-AC8B-43CD-4F077F58CC7C}"/>
                </a:ext>
              </a:extLst>
            </p:cNvPr>
            <p:cNvSpPr/>
            <p:nvPr/>
          </p:nvSpPr>
          <p:spPr>
            <a:xfrm>
              <a:off x="582256" y="401573"/>
              <a:ext cx="67407" cy="96252"/>
            </a:xfrm>
            <a:custGeom>
              <a:avLst/>
              <a:gdLst>
                <a:gd name="connsiteX0" fmla="*/ 12169 w 67407"/>
                <a:gd name="connsiteY0" fmla="*/ 65707 h 96252"/>
                <a:gd name="connsiteX1" fmla="*/ 34592 w 67407"/>
                <a:gd name="connsiteY1" fmla="*/ 75346 h 96252"/>
                <a:gd name="connsiteX2" fmla="*/ 44437 w 67407"/>
                <a:gd name="connsiteY2" fmla="*/ 67879 h 96252"/>
                <a:gd name="connsiteX3" fmla="*/ 2188 w 67407"/>
                <a:gd name="connsiteY3" fmla="*/ 28509 h 96252"/>
                <a:gd name="connsiteX4" fmla="*/ 35413 w 67407"/>
                <a:gd name="connsiteY4" fmla="*/ 0 h 96252"/>
                <a:gd name="connsiteX5" fmla="*/ 65630 w 67407"/>
                <a:gd name="connsiteY5" fmla="*/ 10589 h 96252"/>
                <a:gd name="connsiteX6" fmla="*/ 55922 w 67407"/>
                <a:gd name="connsiteY6" fmla="*/ 29188 h 96252"/>
                <a:gd name="connsiteX7" fmla="*/ 35139 w 67407"/>
                <a:gd name="connsiteY7" fmla="*/ 20907 h 96252"/>
                <a:gd name="connsiteX8" fmla="*/ 25158 w 67407"/>
                <a:gd name="connsiteY8" fmla="*/ 28238 h 96252"/>
                <a:gd name="connsiteX9" fmla="*/ 67407 w 67407"/>
                <a:gd name="connsiteY9" fmla="*/ 67336 h 96252"/>
                <a:gd name="connsiteX10" fmla="*/ 34319 w 67407"/>
                <a:gd name="connsiteY10" fmla="*/ 96253 h 96252"/>
                <a:gd name="connsiteX11" fmla="*/ 0 w 67407"/>
                <a:gd name="connsiteY11" fmla="*/ 82948 h 96252"/>
                <a:gd name="connsiteX12" fmla="*/ 12032 w 67407"/>
                <a:gd name="connsiteY12" fmla="*/ 65571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07" h="96252">
                  <a:moveTo>
                    <a:pt x="12169" y="65707"/>
                  </a:moveTo>
                  <a:cubicBezTo>
                    <a:pt x="12169" y="65707"/>
                    <a:pt x="22834" y="75346"/>
                    <a:pt x="34592" y="75346"/>
                  </a:cubicBezTo>
                  <a:cubicBezTo>
                    <a:pt x="39378" y="75346"/>
                    <a:pt x="44437" y="73581"/>
                    <a:pt x="44437" y="67879"/>
                  </a:cubicBezTo>
                  <a:cubicBezTo>
                    <a:pt x="44437" y="56747"/>
                    <a:pt x="2188" y="57154"/>
                    <a:pt x="2188" y="28509"/>
                  </a:cubicBezTo>
                  <a:cubicBezTo>
                    <a:pt x="2188" y="11268"/>
                    <a:pt x="16818" y="0"/>
                    <a:pt x="35413" y="0"/>
                  </a:cubicBezTo>
                  <a:cubicBezTo>
                    <a:pt x="55648" y="0"/>
                    <a:pt x="65630" y="10589"/>
                    <a:pt x="65630" y="10589"/>
                  </a:cubicBezTo>
                  <a:lnTo>
                    <a:pt x="55922" y="29188"/>
                  </a:lnTo>
                  <a:cubicBezTo>
                    <a:pt x="55922" y="29188"/>
                    <a:pt x="46488" y="20907"/>
                    <a:pt x="35139" y="20907"/>
                  </a:cubicBezTo>
                  <a:cubicBezTo>
                    <a:pt x="30354" y="20907"/>
                    <a:pt x="25158" y="22943"/>
                    <a:pt x="25158" y="28238"/>
                  </a:cubicBezTo>
                  <a:cubicBezTo>
                    <a:pt x="25158" y="39913"/>
                    <a:pt x="67407" y="37877"/>
                    <a:pt x="67407" y="67336"/>
                  </a:cubicBezTo>
                  <a:cubicBezTo>
                    <a:pt x="67407" y="82813"/>
                    <a:pt x="55512" y="96253"/>
                    <a:pt x="34319" y="96253"/>
                  </a:cubicBezTo>
                  <a:cubicBezTo>
                    <a:pt x="13126" y="96253"/>
                    <a:pt x="0" y="82948"/>
                    <a:pt x="0" y="82948"/>
                  </a:cubicBezTo>
                  <a:lnTo>
                    <a:pt x="12032" y="65571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BAED78D6-B589-4EF7-4A7C-DF9295927D9C}"/>
                </a:ext>
              </a:extLst>
            </p:cNvPr>
            <p:cNvSpPr/>
            <p:nvPr/>
          </p:nvSpPr>
          <p:spPr>
            <a:xfrm>
              <a:off x="65786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0F745E1B-D809-22E5-8CAA-A30A4D6DF2C5}"/>
                </a:ext>
              </a:extLst>
            </p:cNvPr>
            <p:cNvSpPr/>
            <p:nvPr/>
          </p:nvSpPr>
          <p:spPr>
            <a:xfrm>
              <a:off x="736623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6 w 46077"/>
                <a:gd name="connsiteY1" fmla="*/ 1086 h 68150"/>
                <a:gd name="connsiteX2" fmla="*/ 21876 w 46077"/>
                <a:gd name="connsiteY2" fmla="*/ 12490 h 68150"/>
                <a:gd name="connsiteX3" fmla="*/ 21603 w 46077"/>
                <a:gd name="connsiteY3" fmla="*/ 16698 h 68150"/>
                <a:gd name="connsiteX4" fmla="*/ 21876 w 46077"/>
                <a:gd name="connsiteY4" fmla="*/ 16698 h 68150"/>
                <a:gd name="connsiteX5" fmla="*/ 43480 w 46077"/>
                <a:gd name="connsiteY5" fmla="*/ 0 h 68150"/>
                <a:gd name="connsiteX6" fmla="*/ 46077 w 46077"/>
                <a:gd name="connsiteY6" fmla="*/ 271 h 68150"/>
                <a:gd name="connsiteX7" fmla="*/ 46077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6" y="1086"/>
                  </a:lnTo>
                  <a:lnTo>
                    <a:pt x="21876" y="12490"/>
                  </a:lnTo>
                  <a:cubicBezTo>
                    <a:pt x="21876" y="14662"/>
                    <a:pt x="21603" y="16698"/>
                    <a:pt x="21603" y="16698"/>
                  </a:cubicBezTo>
                  <a:lnTo>
                    <a:pt x="21876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7" y="271"/>
                    <a:pt x="46077" y="271"/>
                  </a:cubicBezTo>
                  <a:lnTo>
                    <a:pt x="46077" y="22400"/>
                  </a:lnTo>
                  <a:cubicBezTo>
                    <a:pt x="46077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0586E5CF-9B33-460A-23C1-60CFF5D31A75}"/>
                </a:ext>
              </a:extLst>
            </p:cNvPr>
            <p:cNvSpPr/>
            <p:nvPr/>
          </p:nvSpPr>
          <p:spPr>
            <a:xfrm>
              <a:off x="785708" y="429268"/>
              <a:ext cx="74106" cy="67200"/>
            </a:xfrm>
            <a:custGeom>
              <a:avLst/>
              <a:gdLst>
                <a:gd name="connsiteX0" fmla="*/ 0 w 74106"/>
                <a:gd name="connsiteY0" fmla="*/ 0 h 67200"/>
                <a:gd name="connsiteX1" fmla="*/ 23927 w 74106"/>
                <a:gd name="connsiteY1" fmla="*/ 0 h 67200"/>
                <a:gd name="connsiteX2" fmla="*/ 34455 w 74106"/>
                <a:gd name="connsiteY2" fmla="*/ 35704 h 67200"/>
                <a:gd name="connsiteX3" fmla="*/ 36917 w 74106"/>
                <a:gd name="connsiteY3" fmla="*/ 47244 h 67200"/>
                <a:gd name="connsiteX4" fmla="*/ 37190 w 74106"/>
                <a:gd name="connsiteY4" fmla="*/ 47244 h 67200"/>
                <a:gd name="connsiteX5" fmla="*/ 39651 w 74106"/>
                <a:gd name="connsiteY5" fmla="*/ 35704 h 67200"/>
                <a:gd name="connsiteX6" fmla="*/ 50043 w 74106"/>
                <a:gd name="connsiteY6" fmla="*/ 0 h 67200"/>
                <a:gd name="connsiteX7" fmla="*/ 74107 w 74106"/>
                <a:gd name="connsiteY7" fmla="*/ 0 h 67200"/>
                <a:gd name="connsiteX8" fmla="*/ 51136 w 74106"/>
                <a:gd name="connsiteY8" fmla="*/ 67200 h 67200"/>
                <a:gd name="connsiteX9" fmla="*/ 23381 w 74106"/>
                <a:gd name="connsiteY9" fmla="*/ 67200 h 67200"/>
                <a:gd name="connsiteX10" fmla="*/ 0 w 74106"/>
                <a:gd name="connsiteY10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06" h="67200">
                  <a:moveTo>
                    <a:pt x="0" y="0"/>
                  </a:moveTo>
                  <a:lnTo>
                    <a:pt x="23927" y="0"/>
                  </a:lnTo>
                  <a:lnTo>
                    <a:pt x="34455" y="35704"/>
                  </a:lnTo>
                  <a:cubicBezTo>
                    <a:pt x="35823" y="40049"/>
                    <a:pt x="36917" y="47244"/>
                    <a:pt x="36917" y="47244"/>
                  </a:cubicBezTo>
                  <a:lnTo>
                    <a:pt x="37190" y="47244"/>
                  </a:lnTo>
                  <a:cubicBezTo>
                    <a:pt x="37190" y="47244"/>
                    <a:pt x="38421" y="40049"/>
                    <a:pt x="39651" y="35704"/>
                  </a:cubicBezTo>
                  <a:lnTo>
                    <a:pt x="50043" y="0"/>
                  </a:lnTo>
                  <a:lnTo>
                    <a:pt x="74107" y="0"/>
                  </a:lnTo>
                  <a:lnTo>
                    <a:pt x="51136" y="67200"/>
                  </a:lnTo>
                  <a:lnTo>
                    <a:pt x="23381" y="67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78CE9269-569C-661B-3F18-F99EC1F900BB}"/>
                </a:ext>
              </a:extLst>
            </p:cNvPr>
            <p:cNvSpPr/>
            <p:nvPr/>
          </p:nvSpPr>
          <p:spPr>
            <a:xfrm>
              <a:off x="868292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5E640BFF-FFFA-B746-A30F-360CA1C6EA01}"/>
                </a:ext>
              </a:extLst>
            </p:cNvPr>
            <p:cNvSpPr/>
            <p:nvPr/>
          </p:nvSpPr>
          <p:spPr>
            <a:xfrm>
              <a:off x="90288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6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808C98AE-5B58-F782-3DC9-5B25163B7258}"/>
                </a:ext>
              </a:extLst>
            </p:cNvPr>
            <p:cNvSpPr/>
            <p:nvPr/>
          </p:nvSpPr>
          <p:spPr>
            <a:xfrm>
              <a:off x="98013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79E1CA1A-0535-60B6-AC92-73FC9B8EB8FB}"/>
                </a:ext>
              </a:extLst>
            </p:cNvPr>
            <p:cNvSpPr/>
            <p:nvPr/>
          </p:nvSpPr>
          <p:spPr>
            <a:xfrm>
              <a:off x="101472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30C0B7CB-F6F2-A929-0521-4D94D122895F}"/>
                </a:ext>
              </a:extLst>
            </p:cNvPr>
            <p:cNvSpPr/>
            <p:nvPr/>
          </p:nvSpPr>
          <p:spPr>
            <a:xfrm>
              <a:off x="1135869" y="403202"/>
              <a:ext cx="79302" cy="93266"/>
            </a:xfrm>
            <a:custGeom>
              <a:avLst/>
              <a:gdLst>
                <a:gd name="connsiteX0" fmla="*/ 0 w 79302"/>
                <a:gd name="connsiteY0" fmla="*/ 0 h 93266"/>
                <a:gd name="connsiteX1" fmla="*/ 23244 w 79302"/>
                <a:gd name="connsiteY1" fmla="*/ 0 h 93266"/>
                <a:gd name="connsiteX2" fmla="*/ 49222 w 79302"/>
                <a:gd name="connsiteY2" fmla="*/ 43578 h 93266"/>
                <a:gd name="connsiteX3" fmla="*/ 57152 w 79302"/>
                <a:gd name="connsiteY3" fmla="*/ 59462 h 93266"/>
                <a:gd name="connsiteX4" fmla="*/ 57426 w 79302"/>
                <a:gd name="connsiteY4" fmla="*/ 59462 h 93266"/>
                <a:gd name="connsiteX5" fmla="*/ 56332 w 79302"/>
                <a:gd name="connsiteY5" fmla="*/ 43578 h 93266"/>
                <a:gd name="connsiteX6" fmla="*/ 56332 w 79302"/>
                <a:gd name="connsiteY6" fmla="*/ 0 h 93266"/>
                <a:gd name="connsiteX7" fmla="*/ 79302 w 79302"/>
                <a:gd name="connsiteY7" fmla="*/ 0 h 93266"/>
                <a:gd name="connsiteX8" fmla="*/ 79302 w 79302"/>
                <a:gd name="connsiteY8" fmla="*/ 93266 h 93266"/>
                <a:gd name="connsiteX9" fmla="*/ 56195 w 79302"/>
                <a:gd name="connsiteY9" fmla="*/ 93266 h 93266"/>
                <a:gd name="connsiteX10" fmla="*/ 30080 w 79302"/>
                <a:gd name="connsiteY10" fmla="*/ 49823 h 93266"/>
                <a:gd name="connsiteX11" fmla="*/ 22150 w 79302"/>
                <a:gd name="connsiteY11" fmla="*/ 33940 h 93266"/>
                <a:gd name="connsiteX12" fmla="*/ 21877 w 79302"/>
                <a:gd name="connsiteY12" fmla="*/ 33940 h 93266"/>
                <a:gd name="connsiteX13" fmla="*/ 22970 w 79302"/>
                <a:gd name="connsiteY13" fmla="*/ 49823 h 93266"/>
                <a:gd name="connsiteX14" fmla="*/ 22970 w 79302"/>
                <a:gd name="connsiteY14" fmla="*/ 93266 h 93266"/>
                <a:gd name="connsiteX15" fmla="*/ 0 w 79302"/>
                <a:gd name="connsiteY15" fmla="*/ 93266 h 93266"/>
                <a:gd name="connsiteX16" fmla="*/ 0 w 79302"/>
                <a:gd name="connsiteY16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302" h="93266">
                  <a:moveTo>
                    <a:pt x="0" y="0"/>
                  </a:moveTo>
                  <a:lnTo>
                    <a:pt x="23244" y="0"/>
                  </a:lnTo>
                  <a:lnTo>
                    <a:pt x="49222" y="43578"/>
                  </a:lnTo>
                  <a:cubicBezTo>
                    <a:pt x="52914" y="49688"/>
                    <a:pt x="57152" y="59462"/>
                    <a:pt x="57152" y="59462"/>
                  </a:cubicBezTo>
                  <a:lnTo>
                    <a:pt x="57426" y="59462"/>
                  </a:lnTo>
                  <a:cubicBezTo>
                    <a:pt x="57426" y="59462"/>
                    <a:pt x="56332" y="49416"/>
                    <a:pt x="56332" y="43578"/>
                  </a:cubicBezTo>
                  <a:lnTo>
                    <a:pt x="56332" y="0"/>
                  </a:lnTo>
                  <a:lnTo>
                    <a:pt x="79302" y="0"/>
                  </a:lnTo>
                  <a:lnTo>
                    <a:pt x="79302" y="93266"/>
                  </a:lnTo>
                  <a:lnTo>
                    <a:pt x="56195" y="93266"/>
                  </a:lnTo>
                  <a:lnTo>
                    <a:pt x="30080" y="49823"/>
                  </a:lnTo>
                  <a:cubicBezTo>
                    <a:pt x="26389" y="43714"/>
                    <a:pt x="22150" y="33940"/>
                    <a:pt x="22150" y="33940"/>
                  </a:cubicBezTo>
                  <a:lnTo>
                    <a:pt x="21877" y="33940"/>
                  </a:lnTo>
                  <a:cubicBezTo>
                    <a:pt x="21877" y="33940"/>
                    <a:pt x="22970" y="43986"/>
                    <a:pt x="22970" y="49823"/>
                  </a:cubicBezTo>
                  <a:lnTo>
                    <a:pt x="22970" y="93266"/>
                  </a:lnTo>
                  <a:lnTo>
                    <a:pt x="0" y="93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9DF25E7F-A409-F01C-AFD8-FAD126153C50}"/>
                </a:ext>
              </a:extLst>
            </p:cNvPr>
            <p:cNvSpPr/>
            <p:nvPr/>
          </p:nvSpPr>
          <p:spPr>
            <a:xfrm>
              <a:off x="1229391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9A36E487-DD16-137B-9DBD-131C043D0FAF}"/>
                </a:ext>
              </a:extLst>
            </p:cNvPr>
            <p:cNvSpPr/>
            <p:nvPr/>
          </p:nvSpPr>
          <p:spPr>
            <a:xfrm>
              <a:off x="130322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5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9F1B4538-DB44-A3C2-B08F-06096DF1C418}"/>
                </a:ext>
              </a:extLst>
            </p:cNvPr>
            <p:cNvSpPr/>
            <p:nvPr/>
          </p:nvSpPr>
          <p:spPr>
            <a:xfrm>
              <a:off x="138047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A12AD234-4133-F344-BACA-3C7A60B62443}"/>
                </a:ext>
              </a:extLst>
            </p:cNvPr>
            <p:cNvSpPr/>
            <p:nvPr/>
          </p:nvSpPr>
          <p:spPr>
            <a:xfrm>
              <a:off x="1415205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3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3" y="18735"/>
                    <a:pt x="22834" y="25115"/>
                    <a:pt x="22834" y="35297"/>
                  </a:cubicBezTo>
                  <a:cubicBezTo>
                    <a:pt x="22834" y="45479"/>
                    <a:pt x="29943" y="51452"/>
                    <a:pt x="38147" y="5145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7A817BC0-B98B-7111-4872-9EEFE321A2F6}"/>
                </a:ext>
              </a:extLst>
            </p:cNvPr>
            <p:cNvSpPr/>
            <p:nvPr/>
          </p:nvSpPr>
          <p:spPr>
            <a:xfrm>
              <a:off x="1503531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4 w 67680"/>
                <a:gd name="connsiteY8" fmla="*/ 68694 h 68693"/>
                <a:gd name="connsiteX9" fmla="*/ 44984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4" y="68694"/>
                  </a:lnTo>
                  <a:lnTo>
                    <a:pt x="44984" y="29324"/>
                  </a:lnTo>
                  <a:cubicBezTo>
                    <a:pt x="44984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76200BC3-EF72-6267-9B55-31678FF79FEF}"/>
                </a:ext>
              </a:extLst>
            </p:cNvPr>
            <p:cNvSpPr/>
            <p:nvPr/>
          </p:nvSpPr>
          <p:spPr>
            <a:xfrm>
              <a:off x="1581876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B0598ED9-7AF5-F425-3844-A11FEFDF6C23}"/>
                </a:ext>
              </a:extLst>
            </p:cNvPr>
            <p:cNvSpPr/>
            <p:nvPr/>
          </p:nvSpPr>
          <p:spPr>
            <a:xfrm>
              <a:off x="1659675" y="403202"/>
              <a:ext cx="31720" cy="93944"/>
            </a:xfrm>
            <a:custGeom>
              <a:avLst/>
              <a:gdLst>
                <a:gd name="connsiteX0" fmla="*/ 0 w 31720"/>
                <a:gd name="connsiteY0" fmla="*/ 0 h 93944"/>
                <a:gd name="connsiteX1" fmla="*/ 22697 w 31720"/>
                <a:gd name="connsiteY1" fmla="*/ 0 h 93944"/>
                <a:gd name="connsiteX2" fmla="*/ 22697 w 31720"/>
                <a:gd name="connsiteY2" fmla="*/ 65436 h 93944"/>
                <a:gd name="connsiteX3" fmla="*/ 28986 w 31720"/>
                <a:gd name="connsiteY3" fmla="*/ 73988 h 93944"/>
                <a:gd name="connsiteX4" fmla="*/ 31721 w 31720"/>
                <a:gd name="connsiteY4" fmla="*/ 73988 h 93944"/>
                <a:gd name="connsiteX5" fmla="*/ 31721 w 31720"/>
                <a:gd name="connsiteY5" fmla="*/ 93538 h 93944"/>
                <a:gd name="connsiteX6" fmla="*/ 24885 w 31720"/>
                <a:gd name="connsiteY6" fmla="*/ 93945 h 93944"/>
                <a:gd name="connsiteX7" fmla="*/ 0 w 31720"/>
                <a:gd name="connsiteY7" fmla="*/ 68558 h 93944"/>
                <a:gd name="connsiteX8" fmla="*/ 0 w 31720"/>
                <a:gd name="connsiteY8" fmla="*/ 136 h 9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20" h="93944">
                  <a:moveTo>
                    <a:pt x="0" y="0"/>
                  </a:moveTo>
                  <a:lnTo>
                    <a:pt x="22697" y="0"/>
                  </a:lnTo>
                  <a:lnTo>
                    <a:pt x="22697" y="65436"/>
                  </a:lnTo>
                  <a:cubicBezTo>
                    <a:pt x="22697" y="71816"/>
                    <a:pt x="23927" y="73988"/>
                    <a:pt x="28986" y="73988"/>
                  </a:cubicBezTo>
                  <a:cubicBezTo>
                    <a:pt x="30490" y="73988"/>
                    <a:pt x="31721" y="73988"/>
                    <a:pt x="31721" y="73988"/>
                  </a:cubicBezTo>
                  <a:lnTo>
                    <a:pt x="31721" y="93538"/>
                  </a:lnTo>
                  <a:cubicBezTo>
                    <a:pt x="31721" y="93538"/>
                    <a:pt x="28576" y="93945"/>
                    <a:pt x="24885" y="93945"/>
                  </a:cubicBezTo>
                  <a:cubicBezTo>
                    <a:pt x="12852" y="93945"/>
                    <a:pt x="0" y="91094"/>
                    <a:pt x="0" y="68558"/>
                  </a:cubicBezTo>
                  <a:lnTo>
                    <a:pt x="0" y="136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705167CB-9786-1C03-61F3-468ED4FF2376}"/>
                </a:ext>
              </a:extLst>
            </p:cNvPr>
            <p:cNvSpPr/>
            <p:nvPr/>
          </p:nvSpPr>
          <p:spPr>
            <a:xfrm>
              <a:off x="1728449" y="403067"/>
              <a:ext cx="71645" cy="94759"/>
            </a:xfrm>
            <a:custGeom>
              <a:avLst/>
              <a:gdLst>
                <a:gd name="connsiteX0" fmla="*/ 30901 w 71645"/>
                <a:gd name="connsiteY0" fmla="*/ 24572 h 94759"/>
                <a:gd name="connsiteX1" fmla="*/ 48675 w 71645"/>
                <a:gd name="connsiteY1" fmla="*/ 29867 h 94759"/>
                <a:gd name="connsiteX2" fmla="*/ 48949 w 71645"/>
                <a:gd name="connsiteY2" fmla="*/ 29867 h 94759"/>
                <a:gd name="connsiteX3" fmla="*/ 48949 w 71645"/>
                <a:gd name="connsiteY3" fmla="*/ 26880 h 94759"/>
                <a:gd name="connsiteX4" fmla="*/ 48949 w 71645"/>
                <a:gd name="connsiteY4" fmla="*/ 0 h 94759"/>
                <a:gd name="connsiteX5" fmla="*/ 71646 w 71645"/>
                <a:gd name="connsiteY5" fmla="*/ 0 h 94759"/>
                <a:gd name="connsiteX6" fmla="*/ 71646 w 71645"/>
                <a:gd name="connsiteY6" fmla="*/ 93266 h 94759"/>
                <a:gd name="connsiteX7" fmla="*/ 50316 w 71645"/>
                <a:gd name="connsiteY7" fmla="*/ 93266 h 94759"/>
                <a:gd name="connsiteX8" fmla="*/ 50316 w 71645"/>
                <a:gd name="connsiteY8" fmla="*/ 88786 h 94759"/>
                <a:gd name="connsiteX9" fmla="*/ 50316 w 71645"/>
                <a:gd name="connsiteY9" fmla="*/ 84985 h 94759"/>
                <a:gd name="connsiteX10" fmla="*/ 50043 w 71645"/>
                <a:gd name="connsiteY10" fmla="*/ 84985 h 94759"/>
                <a:gd name="connsiteX11" fmla="*/ 30490 w 71645"/>
                <a:gd name="connsiteY11" fmla="*/ 94759 h 94759"/>
                <a:gd name="connsiteX12" fmla="*/ 0 w 71645"/>
                <a:gd name="connsiteY12" fmla="*/ 59598 h 94759"/>
                <a:gd name="connsiteX13" fmla="*/ 30901 w 71645"/>
                <a:gd name="connsiteY13" fmla="*/ 24572 h 94759"/>
                <a:gd name="connsiteX14" fmla="*/ 36096 w 71645"/>
                <a:gd name="connsiteY14" fmla="*/ 76161 h 94759"/>
                <a:gd name="connsiteX15" fmla="*/ 49359 w 71645"/>
                <a:gd name="connsiteY15" fmla="*/ 59598 h 94759"/>
                <a:gd name="connsiteX16" fmla="*/ 36096 w 71645"/>
                <a:gd name="connsiteY16" fmla="*/ 43578 h 94759"/>
                <a:gd name="connsiteX17" fmla="*/ 22834 w 71645"/>
                <a:gd name="connsiteY17" fmla="*/ 59598 h 94759"/>
                <a:gd name="connsiteX18" fmla="*/ 36096 w 71645"/>
                <a:gd name="connsiteY18" fmla="*/ 76161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645" h="94759">
                  <a:moveTo>
                    <a:pt x="30901" y="24572"/>
                  </a:moveTo>
                  <a:cubicBezTo>
                    <a:pt x="44573" y="24572"/>
                    <a:pt x="48675" y="29867"/>
                    <a:pt x="48675" y="29867"/>
                  </a:cubicBezTo>
                  <a:lnTo>
                    <a:pt x="48949" y="29867"/>
                  </a:lnTo>
                  <a:cubicBezTo>
                    <a:pt x="48949" y="29867"/>
                    <a:pt x="48949" y="28509"/>
                    <a:pt x="48949" y="26880"/>
                  </a:cubicBezTo>
                  <a:lnTo>
                    <a:pt x="48949" y="0"/>
                  </a:lnTo>
                  <a:lnTo>
                    <a:pt x="71646" y="0"/>
                  </a:lnTo>
                  <a:lnTo>
                    <a:pt x="71646" y="93266"/>
                  </a:lnTo>
                  <a:lnTo>
                    <a:pt x="50316" y="93266"/>
                  </a:lnTo>
                  <a:lnTo>
                    <a:pt x="50316" y="88786"/>
                  </a:lnTo>
                  <a:cubicBezTo>
                    <a:pt x="50316" y="86750"/>
                    <a:pt x="50316" y="84985"/>
                    <a:pt x="50316" y="84985"/>
                  </a:cubicBezTo>
                  <a:lnTo>
                    <a:pt x="50043" y="84985"/>
                  </a:lnTo>
                  <a:cubicBezTo>
                    <a:pt x="50043" y="84985"/>
                    <a:pt x="44437" y="94759"/>
                    <a:pt x="30490" y="94759"/>
                  </a:cubicBezTo>
                  <a:cubicBezTo>
                    <a:pt x="12169" y="94759"/>
                    <a:pt x="0" y="80369"/>
                    <a:pt x="0" y="59598"/>
                  </a:cubicBezTo>
                  <a:cubicBezTo>
                    <a:pt x="0" y="38827"/>
                    <a:pt x="12852" y="24572"/>
                    <a:pt x="30901" y="24572"/>
                  </a:cubicBezTo>
                  <a:close/>
                  <a:moveTo>
                    <a:pt x="36096" y="76161"/>
                  </a:moveTo>
                  <a:cubicBezTo>
                    <a:pt x="42933" y="76161"/>
                    <a:pt x="49359" y="71137"/>
                    <a:pt x="49359" y="59598"/>
                  </a:cubicBezTo>
                  <a:cubicBezTo>
                    <a:pt x="49359" y="51452"/>
                    <a:pt x="44984" y="43578"/>
                    <a:pt x="36096" y="43578"/>
                  </a:cubicBezTo>
                  <a:cubicBezTo>
                    <a:pt x="28986" y="43578"/>
                    <a:pt x="22834" y="49280"/>
                    <a:pt x="22834" y="59598"/>
                  </a:cubicBezTo>
                  <a:cubicBezTo>
                    <a:pt x="22834" y="69916"/>
                    <a:pt x="28166" y="76161"/>
                    <a:pt x="36096" y="76161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DC54E687-9056-D6BA-0E49-D310D5F749B0}"/>
                </a:ext>
              </a:extLst>
            </p:cNvPr>
            <p:cNvSpPr/>
            <p:nvPr/>
          </p:nvSpPr>
          <p:spPr>
            <a:xfrm>
              <a:off x="1811853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D297F91C-0D02-3D51-D004-6F87195ADA37}"/>
                </a:ext>
              </a:extLst>
            </p:cNvPr>
            <p:cNvSpPr/>
            <p:nvPr/>
          </p:nvSpPr>
          <p:spPr>
            <a:xfrm>
              <a:off x="1921099" y="403202"/>
              <a:ext cx="102135" cy="93266"/>
            </a:xfrm>
            <a:custGeom>
              <a:avLst/>
              <a:gdLst>
                <a:gd name="connsiteX0" fmla="*/ 7247 w 102135"/>
                <a:gd name="connsiteY0" fmla="*/ 0 h 93266"/>
                <a:gd name="connsiteX1" fmla="*/ 32268 w 102135"/>
                <a:gd name="connsiteY1" fmla="*/ 0 h 93266"/>
                <a:gd name="connsiteX2" fmla="*/ 45941 w 102135"/>
                <a:gd name="connsiteY2" fmla="*/ 39370 h 93266"/>
                <a:gd name="connsiteX3" fmla="*/ 50726 w 102135"/>
                <a:gd name="connsiteY3" fmla="*/ 54711 h 93266"/>
                <a:gd name="connsiteX4" fmla="*/ 51000 w 102135"/>
                <a:gd name="connsiteY4" fmla="*/ 54711 h 93266"/>
                <a:gd name="connsiteX5" fmla="*/ 55785 w 102135"/>
                <a:gd name="connsiteY5" fmla="*/ 39370 h 93266"/>
                <a:gd name="connsiteX6" fmla="*/ 69458 w 102135"/>
                <a:gd name="connsiteY6" fmla="*/ 0 h 93266"/>
                <a:gd name="connsiteX7" fmla="*/ 94479 w 102135"/>
                <a:gd name="connsiteY7" fmla="*/ 0 h 93266"/>
                <a:gd name="connsiteX8" fmla="*/ 102136 w 102135"/>
                <a:gd name="connsiteY8" fmla="*/ 93266 h 93266"/>
                <a:gd name="connsiteX9" fmla="*/ 79166 w 102135"/>
                <a:gd name="connsiteY9" fmla="*/ 93266 h 93266"/>
                <a:gd name="connsiteX10" fmla="*/ 76294 w 102135"/>
                <a:gd name="connsiteY10" fmla="*/ 51317 h 93266"/>
                <a:gd name="connsiteX11" fmla="*/ 76294 w 102135"/>
                <a:gd name="connsiteY11" fmla="*/ 35704 h 93266"/>
                <a:gd name="connsiteX12" fmla="*/ 76021 w 102135"/>
                <a:gd name="connsiteY12" fmla="*/ 35704 h 93266"/>
                <a:gd name="connsiteX13" fmla="*/ 70825 w 102135"/>
                <a:gd name="connsiteY13" fmla="*/ 51317 h 93266"/>
                <a:gd name="connsiteX14" fmla="*/ 60981 w 102135"/>
                <a:gd name="connsiteY14" fmla="*/ 78333 h 93266"/>
                <a:gd name="connsiteX15" fmla="*/ 41292 w 102135"/>
                <a:gd name="connsiteY15" fmla="*/ 78333 h 93266"/>
                <a:gd name="connsiteX16" fmla="*/ 31447 w 102135"/>
                <a:gd name="connsiteY16" fmla="*/ 51317 h 93266"/>
                <a:gd name="connsiteX17" fmla="*/ 26252 w 102135"/>
                <a:gd name="connsiteY17" fmla="*/ 35704 h 93266"/>
                <a:gd name="connsiteX18" fmla="*/ 25978 w 102135"/>
                <a:gd name="connsiteY18" fmla="*/ 35704 h 93266"/>
                <a:gd name="connsiteX19" fmla="*/ 25978 w 102135"/>
                <a:gd name="connsiteY19" fmla="*/ 51317 h 93266"/>
                <a:gd name="connsiteX20" fmla="*/ 23107 w 102135"/>
                <a:gd name="connsiteY20" fmla="*/ 93266 h 93266"/>
                <a:gd name="connsiteX21" fmla="*/ 0 w 102135"/>
                <a:gd name="connsiteY21" fmla="*/ 93266 h 93266"/>
                <a:gd name="connsiteX22" fmla="*/ 7794 w 102135"/>
                <a:gd name="connsiteY22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135" h="93266">
                  <a:moveTo>
                    <a:pt x="7247" y="0"/>
                  </a:moveTo>
                  <a:lnTo>
                    <a:pt x="32268" y="0"/>
                  </a:lnTo>
                  <a:lnTo>
                    <a:pt x="45941" y="39370"/>
                  </a:lnTo>
                  <a:cubicBezTo>
                    <a:pt x="47992" y="45343"/>
                    <a:pt x="50726" y="54711"/>
                    <a:pt x="50726" y="54711"/>
                  </a:cubicBezTo>
                  <a:lnTo>
                    <a:pt x="51000" y="54711"/>
                  </a:lnTo>
                  <a:cubicBezTo>
                    <a:pt x="51000" y="54711"/>
                    <a:pt x="53597" y="45343"/>
                    <a:pt x="55785" y="39370"/>
                  </a:cubicBezTo>
                  <a:lnTo>
                    <a:pt x="69458" y="0"/>
                  </a:lnTo>
                  <a:lnTo>
                    <a:pt x="94479" y="0"/>
                  </a:lnTo>
                  <a:lnTo>
                    <a:pt x="102136" y="93266"/>
                  </a:lnTo>
                  <a:lnTo>
                    <a:pt x="79166" y="93266"/>
                  </a:lnTo>
                  <a:lnTo>
                    <a:pt x="76294" y="51317"/>
                  </a:lnTo>
                  <a:cubicBezTo>
                    <a:pt x="75747" y="44257"/>
                    <a:pt x="76294" y="35704"/>
                    <a:pt x="76294" y="35704"/>
                  </a:cubicBezTo>
                  <a:lnTo>
                    <a:pt x="76021" y="35704"/>
                  </a:lnTo>
                  <a:cubicBezTo>
                    <a:pt x="76021" y="35704"/>
                    <a:pt x="72876" y="45479"/>
                    <a:pt x="70825" y="51317"/>
                  </a:cubicBezTo>
                  <a:lnTo>
                    <a:pt x="60981" y="78333"/>
                  </a:lnTo>
                  <a:lnTo>
                    <a:pt x="41292" y="78333"/>
                  </a:lnTo>
                  <a:lnTo>
                    <a:pt x="31447" y="51317"/>
                  </a:lnTo>
                  <a:cubicBezTo>
                    <a:pt x="29396" y="45479"/>
                    <a:pt x="26252" y="35704"/>
                    <a:pt x="26252" y="35704"/>
                  </a:cubicBezTo>
                  <a:lnTo>
                    <a:pt x="25978" y="35704"/>
                  </a:lnTo>
                  <a:cubicBezTo>
                    <a:pt x="25978" y="35704"/>
                    <a:pt x="26525" y="44257"/>
                    <a:pt x="25978" y="51317"/>
                  </a:cubicBezTo>
                  <a:lnTo>
                    <a:pt x="23107" y="93266"/>
                  </a:lnTo>
                  <a:lnTo>
                    <a:pt x="0" y="93266"/>
                  </a:lnTo>
                  <a:lnTo>
                    <a:pt x="7794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4272E7AC-F253-7466-5427-8FC46DA13565}"/>
                </a:ext>
              </a:extLst>
            </p:cNvPr>
            <p:cNvSpPr/>
            <p:nvPr/>
          </p:nvSpPr>
          <p:spPr>
            <a:xfrm>
              <a:off x="203444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2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D810CF31-99FD-D322-CF6B-85CF33451828}"/>
                </a:ext>
              </a:extLst>
            </p:cNvPr>
            <p:cNvSpPr/>
            <p:nvPr/>
          </p:nvSpPr>
          <p:spPr>
            <a:xfrm>
              <a:off x="2113339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3 w 67680"/>
                <a:gd name="connsiteY8" fmla="*/ 68694 h 68693"/>
                <a:gd name="connsiteX9" fmla="*/ 44983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3" y="68694"/>
                  </a:lnTo>
                  <a:lnTo>
                    <a:pt x="44983" y="29324"/>
                  </a:lnTo>
                  <a:cubicBezTo>
                    <a:pt x="44983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0C9A08F4-B5AA-6093-8EA1-61D01A1BDE88}"/>
                </a:ext>
              </a:extLst>
            </p:cNvPr>
            <p:cNvSpPr/>
            <p:nvPr/>
          </p:nvSpPr>
          <p:spPr>
            <a:xfrm>
              <a:off x="219195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147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147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C7E8B61D-FD48-7E2A-D91F-C1611C3C543B}"/>
                </a:ext>
              </a:extLst>
            </p:cNvPr>
            <p:cNvSpPr/>
            <p:nvPr/>
          </p:nvSpPr>
          <p:spPr>
            <a:xfrm>
              <a:off x="2280284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7 w 46077"/>
                <a:gd name="connsiteY1" fmla="*/ 1086 h 68150"/>
                <a:gd name="connsiteX2" fmla="*/ 21877 w 46077"/>
                <a:gd name="connsiteY2" fmla="*/ 12490 h 68150"/>
                <a:gd name="connsiteX3" fmla="*/ 21603 w 46077"/>
                <a:gd name="connsiteY3" fmla="*/ 16698 h 68150"/>
                <a:gd name="connsiteX4" fmla="*/ 21877 w 46077"/>
                <a:gd name="connsiteY4" fmla="*/ 16698 h 68150"/>
                <a:gd name="connsiteX5" fmla="*/ 43480 w 46077"/>
                <a:gd name="connsiteY5" fmla="*/ 0 h 68150"/>
                <a:gd name="connsiteX6" fmla="*/ 46078 w 46077"/>
                <a:gd name="connsiteY6" fmla="*/ 271 h 68150"/>
                <a:gd name="connsiteX7" fmla="*/ 46078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7" y="1086"/>
                  </a:lnTo>
                  <a:lnTo>
                    <a:pt x="21877" y="12490"/>
                  </a:lnTo>
                  <a:cubicBezTo>
                    <a:pt x="21877" y="14662"/>
                    <a:pt x="21603" y="16698"/>
                    <a:pt x="21603" y="16698"/>
                  </a:cubicBezTo>
                  <a:lnTo>
                    <a:pt x="21877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8" y="271"/>
                    <a:pt x="46078" y="271"/>
                  </a:cubicBezTo>
                  <a:lnTo>
                    <a:pt x="46078" y="22400"/>
                  </a:lnTo>
                  <a:cubicBezTo>
                    <a:pt x="46078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CAFDEAC9-667C-A5CA-C62F-9F587A7A4717}"/>
                </a:ext>
              </a:extLst>
            </p:cNvPr>
            <p:cNvSpPr/>
            <p:nvPr/>
          </p:nvSpPr>
          <p:spPr>
            <a:xfrm>
              <a:off x="2331968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0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0" y="39506"/>
                  </a:lnTo>
                  <a:cubicBezTo>
                    <a:pt x="25021" y="47787"/>
                    <a:pt x="31857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86CEB682-36CE-3374-4C8D-62E436FA4007}"/>
                </a:ext>
              </a:extLst>
            </p:cNvPr>
            <p:cNvSpPr/>
            <p:nvPr/>
          </p:nvSpPr>
          <p:spPr>
            <a:xfrm>
              <a:off x="2405527" y="427775"/>
              <a:ext cx="54828" cy="70458"/>
            </a:xfrm>
            <a:custGeom>
              <a:avLst/>
              <a:gdLst>
                <a:gd name="connsiteX0" fmla="*/ 9708 w 54828"/>
                <a:gd name="connsiteY0" fmla="*/ 45208 h 70458"/>
                <a:gd name="connsiteX1" fmla="*/ 26935 w 54828"/>
                <a:gd name="connsiteY1" fmla="*/ 51996 h 70458"/>
                <a:gd name="connsiteX2" fmla="*/ 33635 w 54828"/>
                <a:gd name="connsiteY2" fmla="*/ 48873 h 70458"/>
                <a:gd name="connsiteX3" fmla="*/ 2051 w 54828"/>
                <a:gd name="connsiteY3" fmla="*/ 20500 h 70458"/>
                <a:gd name="connsiteX4" fmla="*/ 29944 w 54828"/>
                <a:gd name="connsiteY4" fmla="*/ 0 h 70458"/>
                <a:gd name="connsiteX5" fmla="*/ 53734 w 54828"/>
                <a:gd name="connsiteY5" fmla="*/ 7738 h 70458"/>
                <a:gd name="connsiteX6" fmla="*/ 45941 w 54828"/>
                <a:gd name="connsiteY6" fmla="*/ 23758 h 70458"/>
                <a:gd name="connsiteX7" fmla="*/ 29944 w 54828"/>
                <a:gd name="connsiteY7" fmla="*/ 18327 h 70458"/>
                <a:gd name="connsiteX8" fmla="*/ 23244 w 54828"/>
                <a:gd name="connsiteY8" fmla="*/ 21586 h 70458"/>
                <a:gd name="connsiteX9" fmla="*/ 54828 w 54828"/>
                <a:gd name="connsiteY9" fmla="*/ 49145 h 70458"/>
                <a:gd name="connsiteX10" fmla="*/ 27072 w 54828"/>
                <a:gd name="connsiteY10" fmla="*/ 70459 h 70458"/>
                <a:gd name="connsiteX11" fmla="*/ 0 w 54828"/>
                <a:gd name="connsiteY11" fmla="*/ 60548 h 70458"/>
                <a:gd name="connsiteX12" fmla="*/ 9708 w 54828"/>
                <a:gd name="connsiteY12" fmla="*/ 45479 h 7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28" h="70458">
                  <a:moveTo>
                    <a:pt x="9708" y="45208"/>
                  </a:moveTo>
                  <a:cubicBezTo>
                    <a:pt x="9708" y="45208"/>
                    <a:pt x="17228" y="51996"/>
                    <a:pt x="26935" y="51996"/>
                  </a:cubicBezTo>
                  <a:cubicBezTo>
                    <a:pt x="30354" y="51996"/>
                    <a:pt x="33635" y="51045"/>
                    <a:pt x="33635" y="48873"/>
                  </a:cubicBezTo>
                  <a:cubicBezTo>
                    <a:pt x="33635" y="43035"/>
                    <a:pt x="2051" y="42357"/>
                    <a:pt x="2051" y="20500"/>
                  </a:cubicBezTo>
                  <a:cubicBezTo>
                    <a:pt x="2051" y="7874"/>
                    <a:pt x="14220" y="0"/>
                    <a:pt x="29944" y="0"/>
                  </a:cubicBezTo>
                  <a:cubicBezTo>
                    <a:pt x="45667" y="0"/>
                    <a:pt x="53734" y="7738"/>
                    <a:pt x="53734" y="7738"/>
                  </a:cubicBezTo>
                  <a:lnTo>
                    <a:pt x="45941" y="23758"/>
                  </a:lnTo>
                  <a:cubicBezTo>
                    <a:pt x="45941" y="23758"/>
                    <a:pt x="39378" y="18327"/>
                    <a:pt x="29944" y="18327"/>
                  </a:cubicBezTo>
                  <a:cubicBezTo>
                    <a:pt x="26525" y="18327"/>
                    <a:pt x="23244" y="19278"/>
                    <a:pt x="23244" y="21586"/>
                  </a:cubicBezTo>
                  <a:cubicBezTo>
                    <a:pt x="23244" y="26609"/>
                    <a:pt x="54828" y="27423"/>
                    <a:pt x="54828" y="49145"/>
                  </a:cubicBezTo>
                  <a:cubicBezTo>
                    <a:pt x="54828" y="60684"/>
                    <a:pt x="44574" y="70459"/>
                    <a:pt x="27072" y="70459"/>
                  </a:cubicBezTo>
                  <a:cubicBezTo>
                    <a:pt x="9571" y="70459"/>
                    <a:pt x="0" y="60548"/>
                    <a:pt x="0" y="60548"/>
                  </a:cubicBezTo>
                  <a:lnTo>
                    <a:pt x="9708" y="4547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id="{0C3E6A34-E5F5-9D28-D5E0-88CF152C1D71}"/>
                </a:ext>
              </a:extLst>
            </p:cNvPr>
            <p:cNvSpPr/>
            <p:nvPr/>
          </p:nvSpPr>
          <p:spPr>
            <a:xfrm>
              <a:off x="2500006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6" name="Forma libre 35">
              <a:extLst>
                <a:ext uri="{FF2B5EF4-FFF2-40B4-BE49-F238E27FC236}">
                  <a16:creationId xmlns:a16="http://schemas.microsoft.com/office/drawing/2014/main" id="{B1334054-4D71-4755-A349-C8E394C1008B}"/>
                </a:ext>
              </a:extLst>
            </p:cNvPr>
            <p:cNvSpPr/>
            <p:nvPr/>
          </p:nvSpPr>
          <p:spPr>
            <a:xfrm>
              <a:off x="2579993" y="401709"/>
              <a:ext cx="70551" cy="96252"/>
            </a:xfrm>
            <a:custGeom>
              <a:avLst/>
              <a:gdLst>
                <a:gd name="connsiteX0" fmla="*/ 0 w 70551"/>
                <a:gd name="connsiteY0" fmla="*/ 47923 h 96252"/>
                <a:gd name="connsiteX1" fmla="*/ 35276 w 70551"/>
                <a:gd name="connsiteY1" fmla="*/ 0 h 96252"/>
                <a:gd name="connsiteX2" fmla="*/ 70552 w 70551"/>
                <a:gd name="connsiteY2" fmla="*/ 47923 h 96252"/>
                <a:gd name="connsiteX3" fmla="*/ 35276 w 70551"/>
                <a:gd name="connsiteY3" fmla="*/ 96253 h 96252"/>
                <a:gd name="connsiteX4" fmla="*/ 0 w 70551"/>
                <a:gd name="connsiteY4" fmla="*/ 47923 h 96252"/>
                <a:gd name="connsiteX5" fmla="*/ 47034 w 70551"/>
                <a:gd name="connsiteY5" fmla="*/ 47923 h 96252"/>
                <a:gd name="connsiteX6" fmla="*/ 35413 w 70551"/>
                <a:gd name="connsiteY6" fmla="*/ 20771 h 96252"/>
                <a:gd name="connsiteX7" fmla="*/ 23791 w 70551"/>
                <a:gd name="connsiteY7" fmla="*/ 47923 h 96252"/>
                <a:gd name="connsiteX8" fmla="*/ 35413 w 70551"/>
                <a:gd name="connsiteY8" fmla="*/ 75482 h 96252"/>
                <a:gd name="connsiteX9" fmla="*/ 47034 w 70551"/>
                <a:gd name="connsiteY9" fmla="*/ 47923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51" h="96252">
                  <a:moveTo>
                    <a:pt x="0" y="47923"/>
                  </a:moveTo>
                  <a:cubicBezTo>
                    <a:pt x="0" y="21178"/>
                    <a:pt x="8614" y="0"/>
                    <a:pt x="35276" y="0"/>
                  </a:cubicBezTo>
                  <a:cubicBezTo>
                    <a:pt x="61938" y="0"/>
                    <a:pt x="70552" y="21314"/>
                    <a:pt x="70552" y="47923"/>
                  </a:cubicBezTo>
                  <a:cubicBezTo>
                    <a:pt x="70552" y="74531"/>
                    <a:pt x="61938" y="96253"/>
                    <a:pt x="35276" y="96253"/>
                  </a:cubicBezTo>
                  <a:cubicBezTo>
                    <a:pt x="8614" y="96253"/>
                    <a:pt x="0" y="74667"/>
                    <a:pt x="0" y="47923"/>
                  </a:cubicBezTo>
                  <a:close/>
                  <a:moveTo>
                    <a:pt x="47034" y="47923"/>
                  </a:moveTo>
                  <a:cubicBezTo>
                    <a:pt x="47034" y="32854"/>
                    <a:pt x="44437" y="20771"/>
                    <a:pt x="35413" y="20771"/>
                  </a:cubicBezTo>
                  <a:cubicBezTo>
                    <a:pt x="26388" y="20771"/>
                    <a:pt x="23791" y="32718"/>
                    <a:pt x="23791" y="47923"/>
                  </a:cubicBezTo>
                  <a:cubicBezTo>
                    <a:pt x="23791" y="63128"/>
                    <a:pt x="26388" y="75482"/>
                    <a:pt x="35413" y="75482"/>
                  </a:cubicBezTo>
                  <a:cubicBezTo>
                    <a:pt x="44437" y="75482"/>
                    <a:pt x="47034" y="63263"/>
                    <a:pt x="47034" y="47923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7" name="Forma libre 36">
              <a:extLst>
                <a:ext uri="{FF2B5EF4-FFF2-40B4-BE49-F238E27FC236}">
                  <a16:creationId xmlns:a16="http://schemas.microsoft.com/office/drawing/2014/main" id="{557C9D48-E82F-10DE-88B1-6AF943C0BE0F}"/>
                </a:ext>
              </a:extLst>
            </p:cNvPr>
            <p:cNvSpPr/>
            <p:nvPr/>
          </p:nvSpPr>
          <p:spPr>
            <a:xfrm>
              <a:off x="2663123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id="{F9CC942F-E2A8-F98A-0D0F-241F4A054DD8}"/>
                </a:ext>
              </a:extLst>
            </p:cNvPr>
            <p:cNvSpPr/>
            <p:nvPr/>
          </p:nvSpPr>
          <p:spPr>
            <a:xfrm>
              <a:off x="2740101" y="403067"/>
              <a:ext cx="66860" cy="94759"/>
            </a:xfrm>
            <a:custGeom>
              <a:avLst/>
              <a:gdLst>
                <a:gd name="connsiteX0" fmla="*/ 11075 w 66860"/>
                <a:gd name="connsiteY0" fmla="*/ 65028 h 94759"/>
                <a:gd name="connsiteX1" fmla="*/ 30354 w 66860"/>
                <a:gd name="connsiteY1" fmla="*/ 73310 h 94759"/>
                <a:gd name="connsiteX2" fmla="*/ 43753 w 66860"/>
                <a:gd name="connsiteY2" fmla="*/ 64078 h 94759"/>
                <a:gd name="connsiteX3" fmla="*/ 26252 w 66860"/>
                <a:gd name="connsiteY3" fmla="*/ 53760 h 94759"/>
                <a:gd name="connsiteX4" fmla="*/ 19689 w 66860"/>
                <a:gd name="connsiteY4" fmla="*/ 53760 h 94759"/>
                <a:gd name="connsiteX5" fmla="*/ 14767 w 66860"/>
                <a:gd name="connsiteY5" fmla="*/ 42628 h 94759"/>
                <a:gd name="connsiteX6" fmla="*/ 27072 w 66860"/>
                <a:gd name="connsiteY6" fmla="*/ 27830 h 94759"/>
                <a:gd name="connsiteX7" fmla="*/ 35276 w 66860"/>
                <a:gd name="connsiteY7" fmla="*/ 19142 h 94759"/>
                <a:gd name="connsiteX8" fmla="*/ 35276 w 66860"/>
                <a:gd name="connsiteY8" fmla="*/ 18870 h 94759"/>
                <a:gd name="connsiteX9" fmla="*/ 26389 w 66860"/>
                <a:gd name="connsiteY9" fmla="*/ 19549 h 94759"/>
                <a:gd name="connsiteX10" fmla="*/ 3965 w 66860"/>
                <a:gd name="connsiteY10" fmla="*/ 19549 h 94759"/>
                <a:gd name="connsiteX11" fmla="*/ 3965 w 66860"/>
                <a:gd name="connsiteY11" fmla="*/ 0 h 94759"/>
                <a:gd name="connsiteX12" fmla="*/ 63168 w 66860"/>
                <a:gd name="connsiteY12" fmla="*/ 0 h 94759"/>
                <a:gd name="connsiteX13" fmla="*/ 63168 w 66860"/>
                <a:gd name="connsiteY13" fmla="*/ 14255 h 94759"/>
                <a:gd name="connsiteX14" fmla="*/ 44163 w 66860"/>
                <a:gd name="connsiteY14" fmla="*/ 35976 h 94759"/>
                <a:gd name="connsiteX15" fmla="*/ 66860 w 66860"/>
                <a:gd name="connsiteY15" fmla="*/ 62992 h 94759"/>
                <a:gd name="connsiteX16" fmla="*/ 31994 w 66860"/>
                <a:gd name="connsiteY16" fmla="*/ 94759 h 94759"/>
                <a:gd name="connsiteX17" fmla="*/ 0 w 66860"/>
                <a:gd name="connsiteY17" fmla="*/ 82541 h 94759"/>
                <a:gd name="connsiteX18" fmla="*/ 11075 w 66860"/>
                <a:gd name="connsiteY18" fmla="*/ 6489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860" h="94759">
                  <a:moveTo>
                    <a:pt x="11075" y="65028"/>
                  </a:moveTo>
                  <a:cubicBezTo>
                    <a:pt x="11075" y="65028"/>
                    <a:pt x="19415" y="73310"/>
                    <a:pt x="30354" y="73310"/>
                  </a:cubicBezTo>
                  <a:cubicBezTo>
                    <a:pt x="38831" y="73310"/>
                    <a:pt x="43753" y="69101"/>
                    <a:pt x="43753" y="64078"/>
                  </a:cubicBezTo>
                  <a:cubicBezTo>
                    <a:pt x="43753" y="56747"/>
                    <a:pt x="36370" y="53760"/>
                    <a:pt x="26252" y="53760"/>
                  </a:cubicBezTo>
                  <a:lnTo>
                    <a:pt x="19689" y="53760"/>
                  </a:lnTo>
                  <a:lnTo>
                    <a:pt x="14767" y="42628"/>
                  </a:lnTo>
                  <a:lnTo>
                    <a:pt x="27072" y="27830"/>
                  </a:lnTo>
                  <a:cubicBezTo>
                    <a:pt x="31584" y="22536"/>
                    <a:pt x="35276" y="19142"/>
                    <a:pt x="35276" y="19142"/>
                  </a:cubicBezTo>
                  <a:lnTo>
                    <a:pt x="35276" y="18870"/>
                  </a:lnTo>
                  <a:cubicBezTo>
                    <a:pt x="35276" y="18870"/>
                    <a:pt x="32268" y="19549"/>
                    <a:pt x="26389" y="19549"/>
                  </a:cubicBezTo>
                  <a:lnTo>
                    <a:pt x="3965" y="19549"/>
                  </a:lnTo>
                  <a:lnTo>
                    <a:pt x="3965" y="0"/>
                  </a:lnTo>
                  <a:lnTo>
                    <a:pt x="63168" y="0"/>
                  </a:lnTo>
                  <a:lnTo>
                    <a:pt x="63168" y="14255"/>
                  </a:lnTo>
                  <a:lnTo>
                    <a:pt x="44163" y="35976"/>
                  </a:lnTo>
                  <a:cubicBezTo>
                    <a:pt x="58109" y="38963"/>
                    <a:pt x="66860" y="49959"/>
                    <a:pt x="66860" y="62992"/>
                  </a:cubicBezTo>
                  <a:cubicBezTo>
                    <a:pt x="66860" y="78876"/>
                    <a:pt x="55512" y="94759"/>
                    <a:pt x="31994" y="94759"/>
                  </a:cubicBezTo>
                  <a:cubicBezTo>
                    <a:pt x="10938" y="94759"/>
                    <a:pt x="0" y="82541"/>
                    <a:pt x="0" y="82541"/>
                  </a:cubicBezTo>
                  <a:lnTo>
                    <a:pt x="11075" y="64893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3240553631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358667" y="534288"/>
            <a:ext cx="7406879" cy="5810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L" sz="21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Evolución de las cifras población migrante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7813125"/>
              </p:ext>
            </p:extLst>
          </p:nvPr>
        </p:nvGraphicFramePr>
        <p:xfrm>
          <a:off x="413147" y="1118589"/>
          <a:ext cx="8387952" cy="3272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413148" y="4390834"/>
            <a:ext cx="70196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35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Distribución migrantes atendidos en la red SENAME periodo 2010 a 2022</a:t>
            </a:r>
          </a:p>
          <a:p>
            <a:r>
              <a:rPr lang="es-MX" sz="1050" dirty="0" err="1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</a:t>
            </a:r>
            <a:r>
              <a:rPr lang="es-MX" sz="105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propia con datos SENAINFO</a:t>
            </a:r>
            <a:r>
              <a:rPr lang="es-MX" sz="12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MX" sz="135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EEFB20BE-28C8-FB58-940B-8A35A4BB3530}"/>
              </a:ext>
            </a:extLst>
          </p:cNvPr>
          <p:cNvGrpSpPr/>
          <p:nvPr/>
        </p:nvGrpSpPr>
        <p:grpSpPr>
          <a:xfrm>
            <a:off x="468313" y="244403"/>
            <a:ext cx="2224705" cy="96660"/>
            <a:chOff x="582256" y="401573"/>
            <a:chExt cx="2224705" cy="96660"/>
          </a:xfrm>
        </p:grpSpPr>
        <p:sp>
          <p:nvSpPr>
            <p:cNvPr id="5" name="Forma libre 4">
              <a:extLst>
                <a:ext uri="{FF2B5EF4-FFF2-40B4-BE49-F238E27FC236}">
                  <a16:creationId xmlns:a16="http://schemas.microsoft.com/office/drawing/2014/main" id="{1606D59F-0446-D0F8-E8FC-76E5A141FA8E}"/>
                </a:ext>
              </a:extLst>
            </p:cNvPr>
            <p:cNvSpPr/>
            <p:nvPr/>
          </p:nvSpPr>
          <p:spPr>
            <a:xfrm>
              <a:off x="582256" y="401573"/>
              <a:ext cx="67407" cy="96252"/>
            </a:xfrm>
            <a:custGeom>
              <a:avLst/>
              <a:gdLst>
                <a:gd name="connsiteX0" fmla="*/ 12169 w 67407"/>
                <a:gd name="connsiteY0" fmla="*/ 65707 h 96252"/>
                <a:gd name="connsiteX1" fmla="*/ 34592 w 67407"/>
                <a:gd name="connsiteY1" fmla="*/ 75346 h 96252"/>
                <a:gd name="connsiteX2" fmla="*/ 44437 w 67407"/>
                <a:gd name="connsiteY2" fmla="*/ 67879 h 96252"/>
                <a:gd name="connsiteX3" fmla="*/ 2188 w 67407"/>
                <a:gd name="connsiteY3" fmla="*/ 28509 h 96252"/>
                <a:gd name="connsiteX4" fmla="*/ 35413 w 67407"/>
                <a:gd name="connsiteY4" fmla="*/ 0 h 96252"/>
                <a:gd name="connsiteX5" fmla="*/ 65630 w 67407"/>
                <a:gd name="connsiteY5" fmla="*/ 10589 h 96252"/>
                <a:gd name="connsiteX6" fmla="*/ 55922 w 67407"/>
                <a:gd name="connsiteY6" fmla="*/ 29188 h 96252"/>
                <a:gd name="connsiteX7" fmla="*/ 35139 w 67407"/>
                <a:gd name="connsiteY7" fmla="*/ 20907 h 96252"/>
                <a:gd name="connsiteX8" fmla="*/ 25158 w 67407"/>
                <a:gd name="connsiteY8" fmla="*/ 28238 h 96252"/>
                <a:gd name="connsiteX9" fmla="*/ 67407 w 67407"/>
                <a:gd name="connsiteY9" fmla="*/ 67336 h 96252"/>
                <a:gd name="connsiteX10" fmla="*/ 34319 w 67407"/>
                <a:gd name="connsiteY10" fmla="*/ 96253 h 96252"/>
                <a:gd name="connsiteX11" fmla="*/ 0 w 67407"/>
                <a:gd name="connsiteY11" fmla="*/ 82948 h 96252"/>
                <a:gd name="connsiteX12" fmla="*/ 12032 w 67407"/>
                <a:gd name="connsiteY12" fmla="*/ 65571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07" h="96252">
                  <a:moveTo>
                    <a:pt x="12169" y="65707"/>
                  </a:moveTo>
                  <a:cubicBezTo>
                    <a:pt x="12169" y="65707"/>
                    <a:pt x="22834" y="75346"/>
                    <a:pt x="34592" y="75346"/>
                  </a:cubicBezTo>
                  <a:cubicBezTo>
                    <a:pt x="39378" y="75346"/>
                    <a:pt x="44437" y="73581"/>
                    <a:pt x="44437" y="67879"/>
                  </a:cubicBezTo>
                  <a:cubicBezTo>
                    <a:pt x="44437" y="56747"/>
                    <a:pt x="2188" y="57154"/>
                    <a:pt x="2188" y="28509"/>
                  </a:cubicBezTo>
                  <a:cubicBezTo>
                    <a:pt x="2188" y="11268"/>
                    <a:pt x="16818" y="0"/>
                    <a:pt x="35413" y="0"/>
                  </a:cubicBezTo>
                  <a:cubicBezTo>
                    <a:pt x="55648" y="0"/>
                    <a:pt x="65630" y="10589"/>
                    <a:pt x="65630" y="10589"/>
                  </a:cubicBezTo>
                  <a:lnTo>
                    <a:pt x="55922" y="29188"/>
                  </a:lnTo>
                  <a:cubicBezTo>
                    <a:pt x="55922" y="29188"/>
                    <a:pt x="46488" y="20907"/>
                    <a:pt x="35139" y="20907"/>
                  </a:cubicBezTo>
                  <a:cubicBezTo>
                    <a:pt x="30354" y="20907"/>
                    <a:pt x="25158" y="22943"/>
                    <a:pt x="25158" y="28238"/>
                  </a:cubicBezTo>
                  <a:cubicBezTo>
                    <a:pt x="25158" y="39913"/>
                    <a:pt x="67407" y="37877"/>
                    <a:pt x="67407" y="67336"/>
                  </a:cubicBezTo>
                  <a:cubicBezTo>
                    <a:pt x="67407" y="82813"/>
                    <a:pt x="55512" y="96253"/>
                    <a:pt x="34319" y="96253"/>
                  </a:cubicBezTo>
                  <a:cubicBezTo>
                    <a:pt x="13126" y="96253"/>
                    <a:pt x="0" y="82948"/>
                    <a:pt x="0" y="82948"/>
                  </a:cubicBezTo>
                  <a:lnTo>
                    <a:pt x="12032" y="65571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" name="Forma libre 5">
              <a:extLst>
                <a:ext uri="{FF2B5EF4-FFF2-40B4-BE49-F238E27FC236}">
                  <a16:creationId xmlns:a16="http://schemas.microsoft.com/office/drawing/2014/main" id="{7E44A20E-5AF1-CA6B-517C-C0C8097D4735}"/>
                </a:ext>
              </a:extLst>
            </p:cNvPr>
            <p:cNvSpPr/>
            <p:nvPr/>
          </p:nvSpPr>
          <p:spPr>
            <a:xfrm>
              <a:off x="65786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75A1719F-02B0-00EF-7D0F-4057205F1DEA}"/>
                </a:ext>
              </a:extLst>
            </p:cNvPr>
            <p:cNvSpPr/>
            <p:nvPr/>
          </p:nvSpPr>
          <p:spPr>
            <a:xfrm>
              <a:off x="736623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6 w 46077"/>
                <a:gd name="connsiteY1" fmla="*/ 1086 h 68150"/>
                <a:gd name="connsiteX2" fmla="*/ 21876 w 46077"/>
                <a:gd name="connsiteY2" fmla="*/ 12490 h 68150"/>
                <a:gd name="connsiteX3" fmla="*/ 21603 w 46077"/>
                <a:gd name="connsiteY3" fmla="*/ 16698 h 68150"/>
                <a:gd name="connsiteX4" fmla="*/ 21876 w 46077"/>
                <a:gd name="connsiteY4" fmla="*/ 16698 h 68150"/>
                <a:gd name="connsiteX5" fmla="*/ 43480 w 46077"/>
                <a:gd name="connsiteY5" fmla="*/ 0 h 68150"/>
                <a:gd name="connsiteX6" fmla="*/ 46077 w 46077"/>
                <a:gd name="connsiteY6" fmla="*/ 271 h 68150"/>
                <a:gd name="connsiteX7" fmla="*/ 46077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6" y="1086"/>
                  </a:lnTo>
                  <a:lnTo>
                    <a:pt x="21876" y="12490"/>
                  </a:lnTo>
                  <a:cubicBezTo>
                    <a:pt x="21876" y="14662"/>
                    <a:pt x="21603" y="16698"/>
                    <a:pt x="21603" y="16698"/>
                  </a:cubicBezTo>
                  <a:lnTo>
                    <a:pt x="21876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7" y="271"/>
                    <a:pt x="46077" y="271"/>
                  </a:cubicBezTo>
                  <a:lnTo>
                    <a:pt x="46077" y="22400"/>
                  </a:lnTo>
                  <a:cubicBezTo>
                    <a:pt x="46077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9AAA5F71-0C04-EC3E-3BDE-D875D936A8DA}"/>
                </a:ext>
              </a:extLst>
            </p:cNvPr>
            <p:cNvSpPr/>
            <p:nvPr/>
          </p:nvSpPr>
          <p:spPr>
            <a:xfrm>
              <a:off x="785708" y="429268"/>
              <a:ext cx="74106" cy="67200"/>
            </a:xfrm>
            <a:custGeom>
              <a:avLst/>
              <a:gdLst>
                <a:gd name="connsiteX0" fmla="*/ 0 w 74106"/>
                <a:gd name="connsiteY0" fmla="*/ 0 h 67200"/>
                <a:gd name="connsiteX1" fmla="*/ 23927 w 74106"/>
                <a:gd name="connsiteY1" fmla="*/ 0 h 67200"/>
                <a:gd name="connsiteX2" fmla="*/ 34455 w 74106"/>
                <a:gd name="connsiteY2" fmla="*/ 35704 h 67200"/>
                <a:gd name="connsiteX3" fmla="*/ 36917 w 74106"/>
                <a:gd name="connsiteY3" fmla="*/ 47244 h 67200"/>
                <a:gd name="connsiteX4" fmla="*/ 37190 w 74106"/>
                <a:gd name="connsiteY4" fmla="*/ 47244 h 67200"/>
                <a:gd name="connsiteX5" fmla="*/ 39651 w 74106"/>
                <a:gd name="connsiteY5" fmla="*/ 35704 h 67200"/>
                <a:gd name="connsiteX6" fmla="*/ 50043 w 74106"/>
                <a:gd name="connsiteY6" fmla="*/ 0 h 67200"/>
                <a:gd name="connsiteX7" fmla="*/ 74107 w 74106"/>
                <a:gd name="connsiteY7" fmla="*/ 0 h 67200"/>
                <a:gd name="connsiteX8" fmla="*/ 51136 w 74106"/>
                <a:gd name="connsiteY8" fmla="*/ 67200 h 67200"/>
                <a:gd name="connsiteX9" fmla="*/ 23381 w 74106"/>
                <a:gd name="connsiteY9" fmla="*/ 67200 h 67200"/>
                <a:gd name="connsiteX10" fmla="*/ 0 w 74106"/>
                <a:gd name="connsiteY10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06" h="67200">
                  <a:moveTo>
                    <a:pt x="0" y="0"/>
                  </a:moveTo>
                  <a:lnTo>
                    <a:pt x="23927" y="0"/>
                  </a:lnTo>
                  <a:lnTo>
                    <a:pt x="34455" y="35704"/>
                  </a:lnTo>
                  <a:cubicBezTo>
                    <a:pt x="35823" y="40049"/>
                    <a:pt x="36917" y="47244"/>
                    <a:pt x="36917" y="47244"/>
                  </a:cubicBezTo>
                  <a:lnTo>
                    <a:pt x="37190" y="47244"/>
                  </a:lnTo>
                  <a:cubicBezTo>
                    <a:pt x="37190" y="47244"/>
                    <a:pt x="38421" y="40049"/>
                    <a:pt x="39651" y="35704"/>
                  </a:cubicBezTo>
                  <a:lnTo>
                    <a:pt x="50043" y="0"/>
                  </a:lnTo>
                  <a:lnTo>
                    <a:pt x="74107" y="0"/>
                  </a:lnTo>
                  <a:lnTo>
                    <a:pt x="51136" y="67200"/>
                  </a:lnTo>
                  <a:lnTo>
                    <a:pt x="23381" y="67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20053E14-FF99-BEB5-810C-74471B400631}"/>
                </a:ext>
              </a:extLst>
            </p:cNvPr>
            <p:cNvSpPr/>
            <p:nvPr/>
          </p:nvSpPr>
          <p:spPr>
            <a:xfrm>
              <a:off x="868292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48C090D4-50A6-D0DA-DD1E-FF1A03FB925D}"/>
                </a:ext>
              </a:extLst>
            </p:cNvPr>
            <p:cNvSpPr/>
            <p:nvPr/>
          </p:nvSpPr>
          <p:spPr>
            <a:xfrm>
              <a:off x="90288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6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1BB833F2-7124-309F-6C21-25E30AEC5885}"/>
                </a:ext>
              </a:extLst>
            </p:cNvPr>
            <p:cNvSpPr/>
            <p:nvPr/>
          </p:nvSpPr>
          <p:spPr>
            <a:xfrm>
              <a:off x="98013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ACB5702E-F401-F0E6-8130-77285568C454}"/>
                </a:ext>
              </a:extLst>
            </p:cNvPr>
            <p:cNvSpPr/>
            <p:nvPr/>
          </p:nvSpPr>
          <p:spPr>
            <a:xfrm>
              <a:off x="101472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A0039C2B-66CD-A376-0696-BFBBEA407F08}"/>
                </a:ext>
              </a:extLst>
            </p:cNvPr>
            <p:cNvSpPr/>
            <p:nvPr/>
          </p:nvSpPr>
          <p:spPr>
            <a:xfrm>
              <a:off x="1135869" y="403202"/>
              <a:ext cx="79302" cy="93266"/>
            </a:xfrm>
            <a:custGeom>
              <a:avLst/>
              <a:gdLst>
                <a:gd name="connsiteX0" fmla="*/ 0 w 79302"/>
                <a:gd name="connsiteY0" fmla="*/ 0 h 93266"/>
                <a:gd name="connsiteX1" fmla="*/ 23244 w 79302"/>
                <a:gd name="connsiteY1" fmla="*/ 0 h 93266"/>
                <a:gd name="connsiteX2" fmla="*/ 49222 w 79302"/>
                <a:gd name="connsiteY2" fmla="*/ 43578 h 93266"/>
                <a:gd name="connsiteX3" fmla="*/ 57152 w 79302"/>
                <a:gd name="connsiteY3" fmla="*/ 59462 h 93266"/>
                <a:gd name="connsiteX4" fmla="*/ 57426 w 79302"/>
                <a:gd name="connsiteY4" fmla="*/ 59462 h 93266"/>
                <a:gd name="connsiteX5" fmla="*/ 56332 w 79302"/>
                <a:gd name="connsiteY5" fmla="*/ 43578 h 93266"/>
                <a:gd name="connsiteX6" fmla="*/ 56332 w 79302"/>
                <a:gd name="connsiteY6" fmla="*/ 0 h 93266"/>
                <a:gd name="connsiteX7" fmla="*/ 79302 w 79302"/>
                <a:gd name="connsiteY7" fmla="*/ 0 h 93266"/>
                <a:gd name="connsiteX8" fmla="*/ 79302 w 79302"/>
                <a:gd name="connsiteY8" fmla="*/ 93266 h 93266"/>
                <a:gd name="connsiteX9" fmla="*/ 56195 w 79302"/>
                <a:gd name="connsiteY9" fmla="*/ 93266 h 93266"/>
                <a:gd name="connsiteX10" fmla="*/ 30080 w 79302"/>
                <a:gd name="connsiteY10" fmla="*/ 49823 h 93266"/>
                <a:gd name="connsiteX11" fmla="*/ 22150 w 79302"/>
                <a:gd name="connsiteY11" fmla="*/ 33940 h 93266"/>
                <a:gd name="connsiteX12" fmla="*/ 21877 w 79302"/>
                <a:gd name="connsiteY12" fmla="*/ 33940 h 93266"/>
                <a:gd name="connsiteX13" fmla="*/ 22970 w 79302"/>
                <a:gd name="connsiteY13" fmla="*/ 49823 h 93266"/>
                <a:gd name="connsiteX14" fmla="*/ 22970 w 79302"/>
                <a:gd name="connsiteY14" fmla="*/ 93266 h 93266"/>
                <a:gd name="connsiteX15" fmla="*/ 0 w 79302"/>
                <a:gd name="connsiteY15" fmla="*/ 93266 h 93266"/>
                <a:gd name="connsiteX16" fmla="*/ 0 w 79302"/>
                <a:gd name="connsiteY16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302" h="93266">
                  <a:moveTo>
                    <a:pt x="0" y="0"/>
                  </a:moveTo>
                  <a:lnTo>
                    <a:pt x="23244" y="0"/>
                  </a:lnTo>
                  <a:lnTo>
                    <a:pt x="49222" y="43578"/>
                  </a:lnTo>
                  <a:cubicBezTo>
                    <a:pt x="52914" y="49688"/>
                    <a:pt x="57152" y="59462"/>
                    <a:pt x="57152" y="59462"/>
                  </a:cubicBezTo>
                  <a:lnTo>
                    <a:pt x="57426" y="59462"/>
                  </a:lnTo>
                  <a:cubicBezTo>
                    <a:pt x="57426" y="59462"/>
                    <a:pt x="56332" y="49416"/>
                    <a:pt x="56332" y="43578"/>
                  </a:cubicBezTo>
                  <a:lnTo>
                    <a:pt x="56332" y="0"/>
                  </a:lnTo>
                  <a:lnTo>
                    <a:pt x="79302" y="0"/>
                  </a:lnTo>
                  <a:lnTo>
                    <a:pt x="79302" y="93266"/>
                  </a:lnTo>
                  <a:lnTo>
                    <a:pt x="56195" y="93266"/>
                  </a:lnTo>
                  <a:lnTo>
                    <a:pt x="30080" y="49823"/>
                  </a:lnTo>
                  <a:cubicBezTo>
                    <a:pt x="26389" y="43714"/>
                    <a:pt x="22150" y="33940"/>
                    <a:pt x="22150" y="33940"/>
                  </a:cubicBezTo>
                  <a:lnTo>
                    <a:pt x="21877" y="33940"/>
                  </a:lnTo>
                  <a:cubicBezTo>
                    <a:pt x="21877" y="33940"/>
                    <a:pt x="22970" y="43986"/>
                    <a:pt x="22970" y="49823"/>
                  </a:cubicBezTo>
                  <a:lnTo>
                    <a:pt x="22970" y="93266"/>
                  </a:lnTo>
                  <a:lnTo>
                    <a:pt x="0" y="93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180D9D94-4BFC-C74D-6961-5CB91C89BD57}"/>
                </a:ext>
              </a:extLst>
            </p:cNvPr>
            <p:cNvSpPr/>
            <p:nvPr/>
          </p:nvSpPr>
          <p:spPr>
            <a:xfrm>
              <a:off x="1229391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4C41BD8B-5057-9827-AF0A-9BD4D13E98FD}"/>
                </a:ext>
              </a:extLst>
            </p:cNvPr>
            <p:cNvSpPr/>
            <p:nvPr/>
          </p:nvSpPr>
          <p:spPr>
            <a:xfrm>
              <a:off x="130322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5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D8E8C5C3-0B97-F1DC-FF04-C01593C11E78}"/>
                </a:ext>
              </a:extLst>
            </p:cNvPr>
            <p:cNvSpPr/>
            <p:nvPr/>
          </p:nvSpPr>
          <p:spPr>
            <a:xfrm>
              <a:off x="138047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CA258F22-A618-0E55-7464-70AA98632E89}"/>
                </a:ext>
              </a:extLst>
            </p:cNvPr>
            <p:cNvSpPr/>
            <p:nvPr/>
          </p:nvSpPr>
          <p:spPr>
            <a:xfrm>
              <a:off x="1415205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3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3" y="18735"/>
                    <a:pt x="22834" y="25115"/>
                    <a:pt x="22834" y="35297"/>
                  </a:cubicBezTo>
                  <a:cubicBezTo>
                    <a:pt x="22834" y="45479"/>
                    <a:pt x="29943" y="51452"/>
                    <a:pt x="38147" y="5145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9A8B6661-AC31-538F-7E6C-D8A8E7A690C6}"/>
                </a:ext>
              </a:extLst>
            </p:cNvPr>
            <p:cNvSpPr/>
            <p:nvPr/>
          </p:nvSpPr>
          <p:spPr>
            <a:xfrm>
              <a:off x="1503531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4 w 67680"/>
                <a:gd name="connsiteY8" fmla="*/ 68694 h 68693"/>
                <a:gd name="connsiteX9" fmla="*/ 44984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4" y="68694"/>
                  </a:lnTo>
                  <a:lnTo>
                    <a:pt x="44984" y="29324"/>
                  </a:lnTo>
                  <a:cubicBezTo>
                    <a:pt x="44984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C2BC000C-B8B9-48AA-114E-E20360F51664}"/>
                </a:ext>
              </a:extLst>
            </p:cNvPr>
            <p:cNvSpPr/>
            <p:nvPr/>
          </p:nvSpPr>
          <p:spPr>
            <a:xfrm>
              <a:off x="1581876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37F38DE7-1E4B-7FFE-3E38-62783D4BED49}"/>
                </a:ext>
              </a:extLst>
            </p:cNvPr>
            <p:cNvSpPr/>
            <p:nvPr/>
          </p:nvSpPr>
          <p:spPr>
            <a:xfrm>
              <a:off x="1659675" y="403202"/>
              <a:ext cx="31720" cy="93944"/>
            </a:xfrm>
            <a:custGeom>
              <a:avLst/>
              <a:gdLst>
                <a:gd name="connsiteX0" fmla="*/ 0 w 31720"/>
                <a:gd name="connsiteY0" fmla="*/ 0 h 93944"/>
                <a:gd name="connsiteX1" fmla="*/ 22697 w 31720"/>
                <a:gd name="connsiteY1" fmla="*/ 0 h 93944"/>
                <a:gd name="connsiteX2" fmla="*/ 22697 w 31720"/>
                <a:gd name="connsiteY2" fmla="*/ 65436 h 93944"/>
                <a:gd name="connsiteX3" fmla="*/ 28986 w 31720"/>
                <a:gd name="connsiteY3" fmla="*/ 73988 h 93944"/>
                <a:gd name="connsiteX4" fmla="*/ 31721 w 31720"/>
                <a:gd name="connsiteY4" fmla="*/ 73988 h 93944"/>
                <a:gd name="connsiteX5" fmla="*/ 31721 w 31720"/>
                <a:gd name="connsiteY5" fmla="*/ 93538 h 93944"/>
                <a:gd name="connsiteX6" fmla="*/ 24885 w 31720"/>
                <a:gd name="connsiteY6" fmla="*/ 93945 h 93944"/>
                <a:gd name="connsiteX7" fmla="*/ 0 w 31720"/>
                <a:gd name="connsiteY7" fmla="*/ 68558 h 93944"/>
                <a:gd name="connsiteX8" fmla="*/ 0 w 31720"/>
                <a:gd name="connsiteY8" fmla="*/ 136 h 9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20" h="93944">
                  <a:moveTo>
                    <a:pt x="0" y="0"/>
                  </a:moveTo>
                  <a:lnTo>
                    <a:pt x="22697" y="0"/>
                  </a:lnTo>
                  <a:lnTo>
                    <a:pt x="22697" y="65436"/>
                  </a:lnTo>
                  <a:cubicBezTo>
                    <a:pt x="22697" y="71816"/>
                    <a:pt x="23927" y="73988"/>
                    <a:pt x="28986" y="73988"/>
                  </a:cubicBezTo>
                  <a:cubicBezTo>
                    <a:pt x="30490" y="73988"/>
                    <a:pt x="31721" y="73988"/>
                    <a:pt x="31721" y="73988"/>
                  </a:cubicBezTo>
                  <a:lnTo>
                    <a:pt x="31721" y="93538"/>
                  </a:lnTo>
                  <a:cubicBezTo>
                    <a:pt x="31721" y="93538"/>
                    <a:pt x="28576" y="93945"/>
                    <a:pt x="24885" y="93945"/>
                  </a:cubicBezTo>
                  <a:cubicBezTo>
                    <a:pt x="12852" y="93945"/>
                    <a:pt x="0" y="91094"/>
                    <a:pt x="0" y="68558"/>
                  </a:cubicBezTo>
                  <a:lnTo>
                    <a:pt x="0" y="136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516F12F3-B382-76ED-AB62-CD263F6847B8}"/>
                </a:ext>
              </a:extLst>
            </p:cNvPr>
            <p:cNvSpPr/>
            <p:nvPr/>
          </p:nvSpPr>
          <p:spPr>
            <a:xfrm>
              <a:off x="1728449" y="403067"/>
              <a:ext cx="71645" cy="94759"/>
            </a:xfrm>
            <a:custGeom>
              <a:avLst/>
              <a:gdLst>
                <a:gd name="connsiteX0" fmla="*/ 30901 w 71645"/>
                <a:gd name="connsiteY0" fmla="*/ 24572 h 94759"/>
                <a:gd name="connsiteX1" fmla="*/ 48675 w 71645"/>
                <a:gd name="connsiteY1" fmla="*/ 29867 h 94759"/>
                <a:gd name="connsiteX2" fmla="*/ 48949 w 71645"/>
                <a:gd name="connsiteY2" fmla="*/ 29867 h 94759"/>
                <a:gd name="connsiteX3" fmla="*/ 48949 w 71645"/>
                <a:gd name="connsiteY3" fmla="*/ 26880 h 94759"/>
                <a:gd name="connsiteX4" fmla="*/ 48949 w 71645"/>
                <a:gd name="connsiteY4" fmla="*/ 0 h 94759"/>
                <a:gd name="connsiteX5" fmla="*/ 71646 w 71645"/>
                <a:gd name="connsiteY5" fmla="*/ 0 h 94759"/>
                <a:gd name="connsiteX6" fmla="*/ 71646 w 71645"/>
                <a:gd name="connsiteY6" fmla="*/ 93266 h 94759"/>
                <a:gd name="connsiteX7" fmla="*/ 50316 w 71645"/>
                <a:gd name="connsiteY7" fmla="*/ 93266 h 94759"/>
                <a:gd name="connsiteX8" fmla="*/ 50316 w 71645"/>
                <a:gd name="connsiteY8" fmla="*/ 88786 h 94759"/>
                <a:gd name="connsiteX9" fmla="*/ 50316 w 71645"/>
                <a:gd name="connsiteY9" fmla="*/ 84985 h 94759"/>
                <a:gd name="connsiteX10" fmla="*/ 50043 w 71645"/>
                <a:gd name="connsiteY10" fmla="*/ 84985 h 94759"/>
                <a:gd name="connsiteX11" fmla="*/ 30490 w 71645"/>
                <a:gd name="connsiteY11" fmla="*/ 94759 h 94759"/>
                <a:gd name="connsiteX12" fmla="*/ 0 w 71645"/>
                <a:gd name="connsiteY12" fmla="*/ 59598 h 94759"/>
                <a:gd name="connsiteX13" fmla="*/ 30901 w 71645"/>
                <a:gd name="connsiteY13" fmla="*/ 24572 h 94759"/>
                <a:gd name="connsiteX14" fmla="*/ 36096 w 71645"/>
                <a:gd name="connsiteY14" fmla="*/ 76161 h 94759"/>
                <a:gd name="connsiteX15" fmla="*/ 49359 w 71645"/>
                <a:gd name="connsiteY15" fmla="*/ 59598 h 94759"/>
                <a:gd name="connsiteX16" fmla="*/ 36096 w 71645"/>
                <a:gd name="connsiteY16" fmla="*/ 43578 h 94759"/>
                <a:gd name="connsiteX17" fmla="*/ 22834 w 71645"/>
                <a:gd name="connsiteY17" fmla="*/ 59598 h 94759"/>
                <a:gd name="connsiteX18" fmla="*/ 36096 w 71645"/>
                <a:gd name="connsiteY18" fmla="*/ 76161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645" h="94759">
                  <a:moveTo>
                    <a:pt x="30901" y="24572"/>
                  </a:moveTo>
                  <a:cubicBezTo>
                    <a:pt x="44573" y="24572"/>
                    <a:pt x="48675" y="29867"/>
                    <a:pt x="48675" y="29867"/>
                  </a:cubicBezTo>
                  <a:lnTo>
                    <a:pt x="48949" y="29867"/>
                  </a:lnTo>
                  <a:cubicBezTo>
                    <a:pt x="48949" y="29867"/>
                    <a:pt x="48949" y="28509"/>
                    <a:pt x="48949" y="26880"/>
                  </a:cubicBezTo>
                  <a:lnTo>
                    <a:pt x="48949" y="0"/>
                  </a:lnTo>
                  <a:lnTo>
                    <a:pt x="71646" y="0"/>
                  </a:lnTo>
                  <a:lnTo>
                    <a:pt x="71646" y="93266"/>
                  </a:lnTo>
                  <a:lnTo>
                    <a:pt x="50316" y="93266"/>
                  </a:lnTo>
                  <a:lnTo>
                    <a:pt x="50316" y="88786"/>
                  </a:lnTo>
                  <a:cubicBezTo>
                    <a:pt x="50316" y="86750"/>
                    <a:pt x="50316" y="84985"/>
                    <a:pt x="50316" y="84985"/>
                  </a:cubicBezTo>
                  <a:lnTo>
                    <a:pt x="50043" y="84985"/>
                  </a:lnTo>
                  <a:cubicBezTo>
                    <a:pt x="50043" y="84985"/>
                    <a:pt x="44437" y="94759"/>
                    <a:pt x="30490" y="94759"/>
                  </a:cubicBezTo>
                  <a:cubicBezTo>
                    <a:pt x="12169" y="94759"/>
                    <a:pt x="0" y="80369"/>
                    <a:pt x="0" y="59598"/>
                  </a:cubicBezTo>
                  <a:cubicBezTo>
                    <a:pt x="0" y="38827"/>
                    <a:pt x="12852" y="24572"/>
                    <a:pt x="30901" y="24572"/>
                  </a:cubicBezTo>
                  <a:close/>
                  <a:moveTo>
                    <a:pt x="36096" y="76161"/>
                  </a:moveTo>
                  <a:cubicBezTo>
                    <a:pt x="42933" y="76161"/>
                    <a:pt x="49359" y="71137"/>
                    <a:pt x="49359" y="59598"/>
                  </a:cubicBezTo>
                  <a:cubicBezTo>
                    <a:pt x="49359" y="51452"/>
                    <a:pt x="44984" y="43578"/>
                    <a:pt x="36096" y="43578"/>
                  </a:cubicBezTo>
                  <a:cubicBezTo>
                    <a:pt x="28986" y="43578"/>
                    <a:pt x="22834" y="49280"/>
                    <a:pt x="22834" y="59598"/>
                  </a:cubicBezTo>
                  <a:cubicBezTo>
                    <a:pt x="22834" y="69916"/>
                    <a:pt x="28166" y="76161"/>
                    <a:pt x="36096" y="76161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FEAC473D-DA38-72B1-F96A-3823C2CB5101}"/>
                </a:ext>
              </a:extLst>
            </p:cNvPr>
            <p:cNvSpPr/>
            <p:nvPr/>
          </p:nvSpPr>
          <p:spPr>
            <a:xfrm>
              <a:off x="1811853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06686158-153B-6D00-B633-D4489745EF12}"/>
                </a:ext>
              </a:extLst>
            </p:cNvPr>
            <p:cNvSpPr/>
            <p:nvPr/>
          </p:nvSpPr>
          <p:spPr>
            <a:xfrm>
              <a:off x="1921099" y="403202"/>
              <a:ext cx="102135" cy="93266"/>
            </a:xfrm>
            <a:custGeom>
              <a:avLst/>
              <a:gdLst>
                <a:gd name="connsiteX0" fmla="*/ 7247 w 102135"/>
                <a:gd name="connsiteY0" fmla="*/ 0 h 93266"/>
                <a:gd name="connsiteX1" fmla="*/ 32268 w 102135"/>
                <a:gd name="connsiteY1" fmla="*/ 0 h 93266"/>
                <a:gd name="connsiteX2" fmla="*/ 45941 w 102135"/>
                <a:gd name="connsiteY2" fmla="*/ 39370 h 93266"/>
                <a:gd name="connsiteX3" fmla="*/ 50726 w 102135"/>
                <a:gd name="connsiteY3" fmla="*/ 54711 h 93266"/>
                <a:gd name="connsiteX4" fmla="*/ 51000 w 102135"/>
                <a:gd name="connsiteY4" fmla="*/ 54711 h 93266"/>
                <a:gd name="connsiteX5" fmla="*/ 55785 w 102135"/>
                <a:gd name="connsiteY5" fmla="*/ 39370 h 93266"/>
                <a:gd name="connsiteX6" fmla="*/ 69458 w 102135"/>
                <a:gd name="connsiteY6" fmla="*/ 0 h 93266"/>
                <a:gd name="connsiteX7" fmla="*/ 94479 w 102135"/>
                <a:gd name="connsiteY7" fmla="*/ 0 h 93266"/>
                <a:gd name="connsiteX8" fmla="*/ 102136 w 102135"/>
                <a:gd name="connsiteY8" fmla="*/ 93266 h 93266"/>
                <a:gd name="connsiteX9" fmla="*/ 79166 w 102135"/>
                <a:gd name="connsiteY9" fmla="*/ 93266 h 93266"/>
                <a:gd name="connsiteX10" fmla="*/ 76294 w 102135"/>
                <a:gd name="connsiteY10" fmla="*/ 51317 h 93266"/>
                <a:gd name="connsiteX11" fmla="*/ 76294 w 102135"/>
                <a:gd name="connsiteY11" fmla="*/ 35704 h 93266"/>
                <a:gd name="connsiteX12" fmla="*/ 76021 w 102135"/>
                <a:gd name="connsiteY12" fmla="*/ 35704 h 93266"/>
                <a:gd name="connsiteX13" fmla="*/ 70825 w 102135"/>
                <a:gd name="connsiteY13" fmla="*/ 51317 h 93266"/>
                <a:gd name="connsiteX14" fmla="*/ 60981 w 102135"/>
                <a:gd name="connsiteY14" fmla="*/ 78333 h 93266"/>
                <a:gd name="connsiteX15" fmla="*/ 41292 w 102135"/>
                <a:gd name="connsiteY15" fmla="*/ 78333 h 93266"/>
                <a:gd name="connsiteX16" fmla="*/ 31447 w 102135"/>
                <a:gd name="connsiteY16" fmla="*/ 51317 h 93266"/>
                <a:gd name="connsiteX17" fmla="*/ 26252 w 102135"/>
                <a:gd name="connsiteY17" fmla="*/ 35704 h 93266"/>
                <a:gd name="connsiteX18" fmla="*/ 25978 w 102135"/>
                <a:gd name="connsiteY18" fmla="*/ 35704 h 93266"/>
                <a:gd name="connsiteX19" fmla="*/ 25978 w 102135"/>
                <a:gd name="connsiteY19" fmla="*/ 51317 h 93266"/>
                <a:gd name="connsiteX20" fmla="*/ 23107 w 102135"/>
                <a:gd name="connsiteY20" fmla="*/ 93266 h 93266"/>
                <a:gd name="connsiteX21" fmla="*/ 0 w 102135"/>
                <a:gd name="connsiteY21" fmla="*/ 93266 h 93266"/>
                <a:gd name="connsiteX22" fmla="*/ 7794 w 102135"/>
                <a:gd name="connsiteY22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135" h="93266">
                  <a:moveTo>
                    <a:pt x="7247" y="0"/>
                  </a:moveTo>
                  <a:lnTo>
                    <a:pt x="32268" y="0"/>
                  </a:lnTo>
                  <a:lnTo>
                    <a:pt x="45941" y="39370"/>
                  </a:lnTo>
                  <a:cubicBezTo>
                    <a:pt x="47992" y="45343"/>
                    <a:pt x="50726" y="54711"/>
                    <a:pt x="50726" y="54711"/>
                  </a:cubicBezTo>
                  <a:lnTo>
                    <a:pt x="51000" y="54711"/>
                  </a:lnTo>
                  <a:cubicBezTo>
                    <a:pt x="51000" y="54711"/>
                    <a:pt x="53597" y="45343"/>
                    <a:pt x="55785" y="39370"/>
                  </a:cubicBezTo>
                  <a:lnTo>
                    <a:pt x="69458" y="0"/>
                  </a:lnTo>
                  <a:lnTo>
                    <a:pt x="94479" y="0"/>
                  </a:lnTo>
                  <a:lnTo>
                    <a:pt x="102136" y="93266"/>
                  </a:lnTo>
                  <a:lnTo>
                    <a:pt x="79166" y="93266"/>
                  </a:lnTo>
                  <a:lnTo>
                    <a:pt x="76294" y="51317"/>
                  </a:lnTo>
                  <a:cubicBezTo>
                    <a:pt x="75747" y="44257"/>
                    <a:pt x="76294" y="35704"/>
                    <a:pt x="76294" y="35704"/>
                  </a:cubicBezTo>
                  <a:lnTo>
                    <a:pt x="76021" y="35704"/>
                  </a:lnTo>
                  <a:cubicBezTo>
                    <a:pt x="76021" y="35704"/>
                    <a:pt x="72876" y="45479"/>
                    <a:pt x="70825" y="51317"/>
                  </a:cubicBezTo>
                  <a:lnTo>
                    <a:pt x="60981" y="78333"/>
                  </a:lnTo>
                  <a:lnTo>
                    <a:pt x="41292" y="78333"/>
                  </a:lnTo>
                  <a:lnTo>
                    <a:pt x="31447" y="51317"/>
                  </a:lnTo>
                  <a:cubicBezTo>
                    <a:pt x="29396" y="45479"/>
                    <a:pt x="26252" y="35704"/>
                    <a:pt x="26252" y="35704"/>
                  </a:cubicBezTo>
                  <a:lnTo>
                    <a:pt x="25978" y="35704"/>
                  </a:lnTo>
                  <a:cubicBezTo>
                    <a:pt x="25978" y="35704"/>
                    <a:pt x="26525" y="44257"/>
                    <a:pt x="25978" y="51317"/>
                  </a:cubicBezTo>
                  <a:lnTo>
                    <a:pt x="23107" y="93266"/>
                  </a:lnTo>
                  <a:lnTo>
                    <a:pt x="0" y="93266"/>
                  </a:lnTo>
                  <a:lnTo>
                    <a:pt x="7794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26F08B88-6857-BC05-EDF9-EC3C64DEC374}"/>
                </a:ext>
              </a:extLst>
            </p:cNvPr>
            <p:cNvSpPr/>
            <p:nvPr/>
          </p:nvSpPr>
          <p:spPr>
            <a:xfrm>
              <a:off x="203444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2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1D8BFD4F-34A6-6818-6C70-A887EA778248}"/>
                </a:ext>
              </a:extLst>
            </p:cNvPr>
            <p:cNvSpPr/>
            <p:nvPr/>
          </p:nvSpPr>
          <p:spPr>
            <a:xfrm>
              <a:off x="2113339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3 w 67680"/>
                <a:gd name="connsiteY8" fmla="*/ 68694 h 68693"/>
                <a:gd name="connsiteX9" fmla="*/ 44983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3" y="68694"/>
                  </a:lnTo>
                  <a:lnTo>
                    <a:pt x="44983" y="29324"/>
                  </a:lnTo>
                  <a:cubicBezTo>
                    <a:pt x="44983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BB4E24C0-352F-27F0-1251-F37F93955CF7}"/>
                </a:ext>
              </a:extLst>
            </p:cNvPr>
            <p:cNvSpPr/>
            <p:nvPr/>
          </p:nvSpPr>
          <p:spPr>
            <a:xfrm>
              <a:off x="219195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147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147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D0EAC98E-5BBC-5586-D8A2-18F8D9A88082}"/>
                </a:ext>
              </a:extLst>
            </p:cNvPr>
            <p:cNvSpPr/>
            <p:nvPr/>
          </p:nvSpPr>
          <p:spPr>
            <a:xfrm>
              <a:off x="2280284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7 w 46077"/>
                <a:gd name="connsiteY1" fmla="*/ 1086 h 68150"/>
                <a:gd name="connsiteX2" fmla="*/ 21877 w 46077"/>
                <a:gd name="connsiteY2" fmla="*/ 12490 h 68150"/>
                <a:gd name="connsiteX3" fmla="*/ 21603 w 46077"/>
                <a:gd name="connsiteY3" fmla="*/ 16698 h 68150"/>
                <a:gd name="connsiteX4" fmla="*/ 21877 w 46077"/>
                <a:gd name="connsiteY4" fmla="*/ 16698 h 68150"/>
                <a:gd name="connsiteX5" fmla="*/ 43480 w 46077"/>
                <a:gd name="connsiteY5" fmla="*/ 0 h 68150"/>
                <a:gd name="connsiteX6" fmla="*/ 46078 w 46077"/>
                <a:gd name="connsiteY6" fmla="*/ 271 h 68150"/>
                <a:gd name="connsiteX7" fmla="*/ 46078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7" y="1086"/>
                  </a:lnTo>
                  <a:lnTo>
                    <a:pt x="21877" y="12490"/>
                  </a:lnTo>
                  <a:cubicBezTo>
                    <a:pt x="21877" y="14662"/>
                    <a:pt x="21603" y="16698"/>
                    <a:pt x="21603" y="16698"/>
                  </a:cubicBezTo>
                  <a:lnTo>
                    <a:pt x="21877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8" y="271"/>
                    <a:pt x="46078" y="271"/>
                  </a:cubicBezTo>
                  <a:lnTo>
                    <a:pt x="46078" y="22400"/>
                  </a:lnTo>
                  <a:cubicBezTo>
                    <a:pt x="46078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AD61279B-D8E9-2188-45F8-97F63D90C777}"/>
                </a:ext>
              </a:extLst>
            </p:cNvPr>
            <p:cNvSpPr/>
            <p:nvPr/>
          </p:nvSpPr>
          <p:spPr>
            <a:xfrm>
              <a:off x="2331968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0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0" y="39506"/>
                  </a:lnTo>
                  <a:cubicBezTo>
                    <a:pt x="25021" y="47787"/>
                    <a:pt x="31857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703F6303-5A7D-5364-E936-58E9F9DD131B}"/>
                </a:ext>
              </a:extLst>
            </p:cNvPr>
            <p:cNvSpPr/>
            <p:nvPr/>
          </p:nvSpPr>
          <p:spPr>
            <a:xfrm>
              <a:off x="2405527" y="427775"/>
              <a:ext cx="54828" cy="70458"/>
            </a:xfrm>
            <a:custGeom>
              <a:avLst/>
              <a:gdLst>
                <a:gd name="connsiteX0" fmla="*/ 9708 w 54828"/>
                <a:gd name="connsiteY0" fmla="*/ 45208 h 70458"/>
                <a:gd name="connsiteX1" fmla="*/ 26935 w 54828"/>
                <a:gd name="connsiteY1" fmla="*/ 51996 h 70458"/>
                <a:gd name="connsiteX2" fmla="*/ 33635 w 54828"/>
                <a:gd name="connsiteY2" fmla="*/ 48873 h 70458"/>
                <a:gd name="connsiteX3" fmla="*/ 2051 w 54828"/>
                <a:gd name="connsiteY3" fmla="*/ 20500 h 70458"/>
                <a:gd name="connsiteX4" fmla="*/ 29944 w 54828"/>
                <a:gd name="connsiteY4" fmla="*/ 0 h 70458"/>
                <a:gd name="connsiteX5" fmla="*/ 53734 w 54828"/>
                <a:gd name="connsiteY5" fmla="*/ 7738 h 70458"/>
                <a:gd name="connsiteX6" fmla="*/ 45941 w 54828"/>
                <a:gd name="connsiteY6" fmla="*/ 23758 h 70458"/>
                <a:gd name="connsiteX7" fmla="*/ 29944 w 54828"/>
                <a:gd name="connsiteY7" fmla="*/ 18327 h 70458"/>
                <a:gd name="connsiteX8" fmla="*/ 23244 w 54828"/>
                <a:gd name="connsiteY8" fmla="*/ 21586 h 70458"/>
                <a:gd name="connsiteX9" fmla="*/ 54828 w 54828"/>
                <a:gd name="connsiteY9" fmla="*/ 49145 h 70458"/>
                <a:gd name="connsiteX10" fmla="*/ 27072 w 54828"/>
                <a:gd name="connsiteY10" fmla="*/ 70459 h 70458"/>
                <a:gd name="connsiteX11" fmla="*/ 0 w 54828"/>
                <a:gd name="connsiteY11" fmla="*/ 60548 h 70458"/>
                <a:gd name="connsiteX12" fmla="*/ 9708 w 54828"/>
                <a:gd name="connsiteY12" fmla="*/ 45479 h 7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28" h="70458">
                  <a:moveTo>
                    <a:pt x="9708" y="45208"/>
                  </a:moveTo>
                  <a:cubicBezTo>
                    <a:pt x="9708" y="45208"/>
                    <a:pt x="17228" y="51996"/>
                    <a:pt x="26935" y="51996"/>
                  </a:cubicBezTo>
                  <a:cubicBezTo>
                    <a:pt x="30354" y="51996"/>
                    <a:pt x="33635" y="51045"/>
                    <a:pt x="33635" y="48873"/>
                  </a:cubicBezTo>
                  <a:cubicBezTo>
                    <a:pt x="33635" y="43035"/>
                    <a:pt x="2051" y="42357"/>
                    <a:pt x="2051" y="20500"/>
                  </a:cubicBezTo>
                  <a:cubicBezTo>
                    <a:pt x="2051" y="7874"/>
                    <a:pt x="14220" y="0"/>
                    <a:pt x="29944" y="0"/>
                  </a:cubicBezTo>
                  <a:cubicBezTo>
                    <a:pt x="45667" y="0"/>
                    <a:pt x="53734" y="7738"/>
                    <a:pt x="53734" y="7738"/>
                  </a:cubicBezTo>
                  <a:lnTo>
                    <a:pt x="45941" y="23758"/>
                  </a:lnTo>
                  <a:cubicBezTo>
                    <a:pt x="45941" y="23758"/>
                    <a:pt x="39378" y="18327"/>
                    <a:pt x="29944" y="18327"/>
                  </a:cubicBezTo>
                  <a:cubicBezTo>
                    <a:pt x="26525" y="18327"/>
                    <a:pt x="23244" y="19278"/>
                    <a:pt x="23244" y="21586"/>
                  </a:cubicBezTo>
                  <a:cubicBezTo>
                    <a:pt x="23244" y="26609"/>
                    <a:pt x="54828" y="27423"/>
                    <a:pt x="54828" y="49145"/>
                  </a:cubicBezTo>
                  <a:cubicBezTo>
                    <a:pt x="54828" y="60684"/>
                    <a:pt x="44574" y="70459"/>
                    <a:pt x="27072" y="70459"/>
                  </a:cubicBezTo>
                  <a:cubicBezTo>
                    <a:pt x="9571" y="70459"/>
                    <a:pt x="0" y="60548"/>
                    <a:pt x="0" y="60548"/>
                  </a:cubicBezTo>
                  <a:lnTo>
                    <a:pt x="9708" y="4547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224956D8-5145-C813-C87F-AEE41F3A2390}"/>
                </a:ext>
              </a:extLst>
            </p:cNvPr>
            <p:cNvSpPr/>
            <p:nvPr/>
          </p:nvSpPr>
          <p:spPr>
            <a:xfrm>
              <a:off x="2500006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CF4ABB96-4F23-C701-83CB-3D335034017E}"/>
                </a:ext>
              </a:extLst>
            </p:cNvPr>
            <p:cNvSpPr/>
            <p:nvPr/>
          </p:nvSpPr>
          <p:spPr>
            <a:xfrm>
              <a:off x="2579993" y="401709"/>
              <a:ext cx="70551" cy="96252"/>
            </a:xfrm>
            <a:custGeom>
              <a:avLst/>
              <a:gdLst>
                <a:gd name="connsiteX0" fmla="*/ 0 w 70551"/>
                <a:gd name="connsiteY0" fmla="*/ 47923 h 96252"/>
                <a:gd name="connsiteX1" fmla="*/ 35276 w 70551"/>
                <a:gd name="connsiteY1" fmla="*/ 0 h 96252"/>
                <a:gd name="connsiteX2" fmla="*/ 70552 w 70551"/>
                <a:gd name="connsiteY2" fmla="*/ 47923 h 96252"/>
                <a:gd name="connsiteX3" fmla="*/ 35276 w 70551"/>
                <a:gd name="connsiteY3" fmla="*/ 96253 h 96252"/>
                <a:gd name="connsiteX4" fmla="*/ 0 w 70551"/>
                <a:gd name="connsiteY4" fmla="*/ 47923 h 96252"/>
                <a:gd name="connsiteX5" fmla="*/ 47034 w 70551"/>
                <a:gd name="connsiteY5" fmla="*/ 47923 h 96252"/>
                <a:gd name="connsiteX6" fmla="*/ 35413 w 70551"/>
                <a:gd name="connsiteY6" fmla="*/ 20771 h 96252"/>
                <a:gd name="connsiteX7" fmla="*/ 23791 w 70551"/>
                <a:gd name="connsiteY7" fmla="*/ 47923 h 96252"/>
                <a:gd name="connsiteX8" fmla="*/ 35413 w 70551"/>
                <a:gd name="connsiteY8" fmla="*/ 75482 h 96252"/>
                <a:gd name="connsiteX9" fmla="*/ 47034 w 70551"/>
                <a:gd name="connsiteY9" fmla="*/ 47923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51" h="96252">
                  <a:moveTo>
                    <a:pt x="0" y="47923"/>
                  </a:moveTo>
                  <a:cubicBezTo>
                    <a:pt x="0" y="21178"/>
                    <a:pt x="8614" y="0"/>
                    <a:pt x="35276" y="0"/>
                  </a:cubicBezTo>
                  <a:cubicBezTo>
                    <a:pt x="61938" y="0"/>
                    <a:pt x="70552" y="21314"/>
                    <a:pt x="70552" y="47923"/>
                  </a:cubicBezTo>
                  <a:cubicBezTo>
                    <a:pt x="70552" y="74531"/>
                    <a:pt x="61938" y="96253"/>
                    <a:pt x="35276" y="96253"/>
                  </a:cubicBezTo>
                  <a:cubicBezTo>
                    <a:pt x="8614" y="96253"/>
                    <a:pt x="0" y="74667"/>
                    <a:pt x="0" y="47923"/>
                  </a:cubicBezTo>
                  <a:close/>
                  <a:moveTo>
                    <a:pt x="47034" y="47923"/>
                  </a:moveTo>
                  <a:cubicBezTo>
                    <a:pt x="47034" y="32854"/>
                    <a:pt x="44437" y="20771"/>
                    <a:pt x="35413" y="20771"/>
                  </a:cubicBezTo>
                  <a:cubicBezTo>
                    <a:pt x="26388" y="20771"/>
                    <a:pt x="23791" y="32718"/>
                    <a:pt x="23791" y="47923"/>
                  </a:cubicBezTo>
                  <a:cubicBezTo>
                    <a:pt x="23791" y="63128"/>
                    <a:pt x="26388" y="75482"/>
                    <a:pt x="35413" y="75482"/>
                  </a:cubicBezTo>
                  <a:cubicBezTo>
                    <a:pt x="44437" y="75482"/>
                    <a:pt x="47034" y="63263"/>
                    <a:pt x="47034" y="47923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89FC65B1-C123-C0F7-EF34-AF5C4C71B1B2}"/>
                </a:ext>
              </a:extLst>
            </p:cNvPr>
            <p:cNvSpPr/>
            <p:nvPr/>
          </p:nvSpPr>
          <p:spPr>
            <a:xfrm>
              <a:off x="2663123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id="{5FC523C1-3664-6A39-BBDB-0AF16071537C}"/>
                </a:ext>
              </a:extLst>
            </p:cNvPr>
            <p:cNvSpPr/>
            <p:nvPr/>
          </p:nvSpPr>
          <p:spPr>
            <a:xfrm>
              <a:off x="2740101" y="403067"/>
              <a:ext cx="66860" cy="94759"/>
            </a:xfrm>
            <a:custGeom>
              <a:avLst/>
              <a:gdLst>
                <a:gd name="connsiteX0" fmla="*/ 11075 w 66860"/>
                <a:gd name="connsiteY0" fmla="*/ 65028 h 94759"/>
                <a:gd name="connsiteX1" fmla="*/ 30354 w 66860"/>
                <a:gd name="connsiteY1" fmla="*/ 73310 h 94759"/>
                <a:gd name="connsiteX2" fmla="*/ 43753 w 66860"/>
                <a:gd name="connsiteY2" fmla="*/ 64078 h 94759"/>
                <a:gd name="connsiteX3" fmla="*/ 26252 w 66860"/>
                <a:gd name="connsiteY3" fmla="*/ 53760 h 94759"/>
                <a:gd name="connsiteX4" fmla="*/ 19689 w 66860"/>
                <a:gd name="connsiteY4" fmla="*/ 53760 h 94759"/>
                <a:gd name="connsiteX5" fmla="*/ 14767 w 66860"/>
                <a:gd name="connsiteY5" fmla="*/ 42628 h 94759"/>
                <a:gd name="connsiteX6" fmla="*/ 27072 w 66860"/>
                <a:gd name="connsiteY6" fmla="*/ 27830 h 94759"/>
                <a:gd name="connsiteX7" fmla="*/ 35276 w 66860"/>
                <a:gd name="connsiteY7" fmla="*/ 19142 h 94759"/>
                <a:gd name="connsiteX8" fmla="*/ 35276 w 66860"/>
                <a:gd name="connsiteY8" fmla="*/ 18870 h 94759"/>
                <a:gd name="connsiteX9" fmla="*/ 26389 w 66860"/>
                <a:gd name="connsiteY9" fmla="*/ 19549 h 94759"/>
                <a:gd name="connsiteX10" fmla="*/ 3965 w 66860"/>
                <a:gd name="connsiteY10" fmla="*/ 19549 h 94759"/>
                <a:gd name="connsiteX11" fmla="*/ 3965 w 66860"/>
                <a:gd name="connsiteY11" fmla="*/ 0 h 94759"/>
                <a:gd name="connsiteX12" fmla="*/ 63168 w 66860"/>
                <a:gd name="connsiteY12" fmla="*/ 0 h 94759"/>
                <a:gd name="connsiteX13" fmla="*/ 63168 w 66860"/>
                <a:gd name="connsiteY13" fmla="*/ 14255 h 94759"/>
                <a:gd name="connsiteX14" fmla="*/ 44163 w 66860"/>
                <a:gd name="connsiteY14" fmla="*/ 35976 h 94759"/>
                <a:gd name="connsiteX15" fmla="*/ 66860 w 66860"/>
                <a:gd name="connsiteY15" fmla="*/ 62992 h 94759"/>
                <a:gd name="connsiteX16" fmla="*/ 31994 w 66860"/>
                <a:gd name="connsiteY16" fmla="*/ 94759 h 94759"/>
                <a:gd name="connsiteX17" fmla="*/ 0 w 66860"/>
                <a:gd name="connsiteY17" fmla="*/ 82541 h 94759"/>
                <a:gd name="connsiteX18" fmla="*/ 11075 w 66860"/>
                <a:gd name="connsiteY18" fmla="*/ 6489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860" h="94759">
                  <a:moveTo>
                    <a:pt x="11075" y="65028"/>
                  </a:moveTo>
                  <a:cubicBezTo>
                    <a:pt x="11075" y="65028"/>
                    <a:pt x="19415" y="73310"/>
                    <a:pt x="30354" y="73310"/>
                  </a:cubicBezTo>
                  <a:cubicBezTo>
                    <a:pt x="38831" y="73310"/>
                    <a:pt x="43753" y="69101"/>
                    <a:pt x="43753" y="64078"/>
                  </a:cubicBezTo>
                  <a:cubicBezTo>
                    <a:pt x="43753" y="56747"/>
                    <a:pt x="36370" y="53760"/>
                    <a:pt x="26252" y="53760"/>
                  </a:cubicBezTo>
                  <a:lnTo>
                    <a:pt x="19689" y="53760"/>
                  </a:lnTo>
                  <a:lnTo>
                    <a:pt x="14767" y="42628"/>
                  </a:lnTo>
                  <a:lnTo>
                    <a:pt x="27072" y="27830"/>
                  </a:lnTo>
                  <a:cubicBezTo>
                    <a:pt x="31584" y="22536"/>
                    <a:pt x="35276" y="19142"/>
                    <a:pt x="35276" y="19142"/>
                  </a:cubicBezTo>
                  <a:lnTo>
                    <a:pt x="35276" y="18870"/>
                  </a:lnTo>
                  <a:cubicBezTo>
                    <a:pt x="35276" y="18870"/>
                    <a:pt x="32268" y="19549"/>
                    <a:pt x="26389" y="19549"/>
                  </a:cubicBezTo>
                  <a:lnTo>
                    <a:pt x="3965" y="19549"/>
                  </a:lnTo>
                  <a:lnTo>
                    <a:pt x="3965" y="0"/>
                  </a:lnTo>
                  <a:lnTo>
                    <a:pt x="63168" y="0"/>
                  </a:lnTo>
                  <a:lnTo>
                    <a:pt x="63168" y="14255"/>
                  </a:lnTo>
                  <a:lnTo>
                    <a:pt x="44163" y="35976"/>
                  </a:lnTo>
                  <a:cubicBezTo>
                    <a:pt x="58109" y="38963"/>
                    <a:pt x="66860" y="49959"/>
                    <a:pt x="66860" y="62992"/>
                  </a:cubicBezTo>
                  <a:cubicBezTo>
                    <a:pt x="66860" y="78876"/>
                    <a:pt x="55512" y="94759"/>
                    <a:pt x="31994" y="94759"/>
                  </a:cubicBezTo>
                  <a:cubicBezTo>
                    <a:pt x="10938" y="94759"/>
                    <a:pt x="0" y="82541"/>
                    <a:pt x="0" y="82541"/>
                  </a:cubicBezTo>
                  <a:lnTo>
                    <a:pt x="11075" y="64893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3938741371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357281" y="535695"/>
            <a:ext cx="7406879" cy="5810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L" sz="21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Privativo de libertad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13148" y="4349665"/>
            <a:ext cx="70196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35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Distribución migrantes atendidos PL periodo 2010 a 2022 </a:t>
            </a:r>
          </a:p>
          <a:p>
            <a:r>
              <a:rPr lang="es-MX" sz="1050" dirty="0" err="1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</a:t>
            </a:r>
            <a:r>
              <a:rPr lang="es-MX" sz="105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propia con datos SENAINFO</a:t>
            </a:r>
            <a:r>
              <a:rPr lang="es-MX" sz="12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MX" sz="135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615532"/>
              </p:ext>
            </p:extLst>
          </p:nvPr>
        </p:nvGraphicFramePr>
        <p:xfrm>
          <a:off x="413148" y="1038497"/>
          <a:ext cx="8279831" cy="3263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C109FC42-2363-5FDC-2698-8C0F239E1F90}"/>
              </a:ext>
            </a:extLst>
          </p:cNvPr>
          <p:cNvGrpSpPr/>
          <p:nvPr/>
        </p:nvGrpSpPr>
        <p:grpSpPr>
          <a:xfrm>
            <a:off x="468313" y="244403"/>
            <a:ext cx="2224705" cy="96660"/>
            <a:chOff x="582256" y="401573"/>
            <a:chExt cx="2224705" cy="96660"/>
          </a:xfrm>
        </p:grpSpPr>
        <p:sp>
          <p:nvSpPr>
            <p:cNvPr id="3" name="Forma libre 2">
              <a:extLst>
                <a:ext uri="{FF2B5EF4-FFF2-40B4-BE49-F238E27FC236}">
                  <a16:creationId xmlns:a16="http://schemas.microsoft.com/office/drawing/2014/main" id="{95C54DFE-B8C6-5198-F306-910920A6F3A3}"/>
                </a:ext>
              </a:extLst>
            </p:cNvPr>
            <p:cNvSpPr/>
            <p:nvPr/>
          </p:nvSpPr>
          <p:spPr>
            <a:xfrm>
              <a:off x="582256" y="401573"/>
              <a:ext cx="67407" cy="96252"/>
            </a:xfrm>
            <a:custGeom>
              <a:avLst/>
              <a:gdLst>
                <a:gd name="connsiteX0" fmla="*/ 12169 w 67407"/>
                <a:gd name="connsiteY0" fmla="*/ 65707 h 96252"/>
                <a:gd name="connsiteX1" fmla="*/ 34592 w 67407"/>
                <a:gd name="connsiteY1" fmla="*/ 75346 h 96252"/>
                <a:gd name="connsiteX2" fmla="*/ 44437 w 67407"/>
                <a:gd name="connsiteY2" fmla="*/ 67879 h 96252"/>
                <a:gd name="connsiteX3" fmla="*/ 2188 w 67407"/>
                <a:gd name="connsiteY3" fmla="*/ 28509 h 96252"/>
                <a:gd name="connsiteX4" fmla="*/ 35413 w 67407"/>
                <a:gd name="connsiteY4" fmla="*/ 0 h 96252"/>
                <a:gd name="connsiteX5" fmla="*/ 65630 w 67407"/>
                <a:gd name="connsiteY5" fmla="*/ 10589 h 96252"/>
                <a:gd name="connsiteX6" fmla="*/ 55922 w 67407"/>
                <a:gd name="connsiteY6" fmla="*/ 29188 h 96252"/>
                <a:gd name="connsiteX7" fmla="*/ 35139 w 67407"/>
                <a:gd name="connsiteY7" fmla="*/ 20907 h 96252"/>
                <a:gd name="connsiteX8" fmla="*/ 25158 w 67407"/>
                <a:gd name="connsiteY8" fmla="*/ 28238 h 96252"/>
                <a:gd name="connsiteX9" fmla="*/ 67407 w 67407"/>
                <a:gd name="connsiteY9" fmla="*/ 67336 h 96252"/>
                <a:gd name="connsiteX10" fmla="*/ 34319 w 67407"/>
                <a:gd name="connsiteY10" fmla="*/ 96253 h 96252"/>
                <a:gd name="connsiteX11" fmla="*/ 0 w 67407"/>
                <a:gd name="connsiteY11" fmla="*/ 82948 h 96252"/>
                <a:gd name="connsiteX12" fmla="*/ 12032 w 67407"/>
                <a:gd name="connsiteY12" fmla="*/ 65571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07" h="96252">
                  <a:moveTo>
                    <a:pt x="12169" y="65707"/>
                  </a:moveTo>
                  <a:cubicBezTo>
                    <a:pt x="12169" y="65707"/>
                    <a:pt x="22834" y="75346"/>
                    <a:pt x="34592" y="75346"/>
                  </a:cubicBezTo>
                  <a:cubicBezTo>
                    <a:pt x="39378" y="75346"/>
                    <a:pt x="44437" y="73581"/>
                    <a:pt x="44437" y="67879"/>
                  </a:cubicBezTo>
                  <a:cubicBezTo>
                    <a:pt x="44437" y="56747"/>
                    <a:pt x="2188" y="57154"/>
                    <a:pt x="2188" y="28509"/>
                  </a:cubicBezTo>
                  <a:cubicBezTo>
                    <a:pt x="2188" y="11268"/>
                    <a:pt x="16818" y="0"/>
                    <a:pt x="35413" y="0"/>
                  </a:cubicBezTo>
                  <a:cubicBezTo>
                    <a:pt x="55648" y="0"/>
                    <a:pt x="65630" y="10589"/>
                    <a:pt x="65630" y="10589"/>
                  </a:cubicBezTo>
                  <a:lnTo>
                    <a:pt x="55922" y="29188"/>
                  </a:lnTo>
                  <a:cubicBezTo>
                    <a:pt x="55922" y="29188"/>
                    <a:pt x="46488" y="20907"/>
                    <a:pt x="35139" y="20907"/>
                  </a:cubicBezTo>
                  <a:cubicBezTo>
                    <a:pt x="30354" y="20907"/>
                    <a:pt x="25158" y="22943"/>
                    <a:pt x="25158" y="28238"/>
                  </a:cubicBezTo>
                  <a:cubicBezTo>
                    <a:pt x="25158" y="39913"/>
                    <a:pt x="67407" y="37877"/>
                    <a:pt x="67407" y="67336"/>
                  </a:cubicBezTo>
                  <a:cubicBezTo>
                    <a:pt x="67407" y="82813"/>
                    <a:pt x="55512" y="96253"/>
                    <a:pt x="34319" y="96253"/>
                  </a:cubicBezTo>
                  <a:cubicBezTo>
                    <a:pt x="13126" y="96253"/>
                    <a:pt x="0" y="82948"/>
                    <a:pt x="0" y="82948"/>
                  </a:cubicBezTo>
                  <a:lnTo>
                    <a:pt x="12032" y="65571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" name="Forma libre 4">
              <a:extLst>
                <a:ext uri="{FF2B5EF4-FFF2-40B4-BE49-F238E27FC236}">
                  <a16:creationId xmlns:a16="http://schemas.microsoft.com/office/drawing/2014/main" id="{3597B786-4EAC-EAFB-8B27-7679AAA0AA48}"/>
                </a:ext>
              </a:extLst>
            </p:cNvPr>
            <p:cNvSpPr/>
            <p:nvPr/>
          </p:nvSpPr>
          <p:spPr>
            <a:xfrm>
              <a:off x="65786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" name="Forma libre 5">
              <a:extLst>
                <a:ext uri="{FF2B5EF4-FFF2-40B4-BE49-F238E27FC236}">
                  <a16:creationId xmlns:a16="http://schemas.microsoft.com/office/drawing/2014/main" id="{8B439FC3-8B05-5FF7-D18D-5A7E174AEDCB}"/>
                </a:ext>
              </a:extLst>
            </p:cNvPr>
            <p:cNvSpPr/>
            <p:nvPr/>
          </p:nvSpPr>
          <p:spPr>
            <a:xfrm>
              <a:off x="736623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6 w 46077"/>
                <a:gd name="connsiteY1" fmla="*/ 1086 h 68150"/>
                <a:gd name="connsiteX2" fmla="*/ 21876 w 46077"/>
                <a:gd name="connsiteY2" fmla="*/ 12490 h 68150"/>
                <a:gd name="connsiteX3" fmla="*/ 21603 w 46077"/>
                <a:gd name="connsiteY3" fmla="*/ 16698 h 68150"/>
                <a:gd name="connsiteX4" fmla="*/ 21876 w 46077"/>
                <a:gd name="connsiteY4" fmla="*/ 16698 h 68150"/>
                <a:gd name="connsiteX5" fmla="*/ 43480 w 46077"/>
                <a:gd name="connsiteY5" fmla="*/ 0 h 68150"/>
                <a:gd name="connsiteX6" fmla="*/ 46077 w 46077"/>
                <a:gd name="connsiteY6" fmla="*/ 271 h 68150"/>
                <a:gd name="connsiteX7" fmla="*/ 46077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6" y="1086"/>
                  </a:lnTo>
                  <a:lnTo>
                    <a:pt x="21876" y="12490"/>
                  </a:lnTo>
                  <a:cubicBezTo>
                    <a:pt x="21876" y="14662"/>
                    <a:pt x="21603" y="16698"/>
                    <a:pt x="21603" y="16698"/>
                  </a:cubicBezTo>
                  <a:lnTo>
                    <a:pt x="21876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7" y="271"/>
                    <a:pt x="46077" y="271"/>
                  </a:cubicBezTo>
                  <a:lnTo>
                    <a:pt x="46077" y="22400"/>
                  </a:lnTo>
                  <a:cubicBezTo>
                    <a:pt x="46077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B7BCC729-76EB-F2A4-A92F-7ED8E523F010}"/>
                </a:ext>
              </a:extLst>
            </p:cNvPr>
            <p:cNvSpPr/>
            <p:nvPr/>
          </p:nvSpPr>
          <p:spPr>
            <a:xfrm>
              <a:off x="785708" y="429268"/>
              <a:ext cx="74106" cy="67200"/>
            </a:xfrm>
            <a:custGeom>
              <a:avLst/>
              <a:gdLst>
                <a:gd name="connsiteX0" fmla="*/ 0 w 74106"/>
                <a:gd name="connsiteY0" fmla="*/ 0 h 67200"/>
                <a:gd name="connsiteX1" fmla="*/ 23927 w 74106"/>
                <a:gd name="connsiteY1" fmla="*/ 0 h 67200"/>
                <a:gd name="connsiteX2" fmla="*/ 34455 w 74106"/>
                <a:gd name="connsiteY2" fmla="*/ 35704 h 67200"/>
                <a:gd name="connsiteX3" fmla="*/ 36917 w 74106"/>
                <a:gd name="connsiteY3" fmla="*/ 47244 h 67200"/>
                <a:gd name="connsiteX4" fmla="*/ 37190 w 74106"/>
                <a:gd name="connsiteY4" fmla="*/ 47244 h 67200"/>
                <a:gd name="connsiteX5" fmla="*/ 39651 w 74106"/>
                <a:gd name="connsiteY5" fmla="*/ 35704 h 67200"/>
                <a:gd name="connsiteX6" fmla="*/ 50043 w 74106"/>
                <a:gd name="connsiteY6" fmla="*/ 0 h 67200"/>
                <a:gd name="connsiteX7" fmla="*/ 74107 w 74106"/>
                <a:gd name="connsiteY7" fmla="*/ 0 h 67200"/>
                <a:gd name="connsiteX8" fmla="*/ 51136 w 74106"/>
                <a:gd name="connsiteY8" fmla="*/ 67200 h 67200"/>
                <a:gd name="connsiteX9" fmla="*/ 23381 w 74106"/>
                <a:gd name="connsiteY9" fmla="*/ 67200 h 67200"/>
                <a:gd name="connsiteX10" fmla="*/ 0 w 74106"/>
                <a:gd name="connsiteY10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06" h="67200">
                  <a:moveTo>
                    <a:pt x="0" y="0"/>
                  </a:moveTo>
                  <a:lnTo>
                    <a:pt x="23927" y="0"/>
                  </a:lnTo>
                  <a:lnTo>
                    <a:pt x="34455" y="35704"/>
                  </a:lnTo>
                  <a:cubicBezTo>
                    <a:pt x="35823" y="40049"/>
                    <a:pt x="36917" y="47244"/>
                    <a:pt x="36917" y="47244"/>
                  </a:cubicBezTo>
                  <a:lnTo>
                    <a:pt x="37190" y="47244"/>
                  </a:lnTo>
                  <a:cubicBezTo>
                    <a:pt x="37190" y="47244"/>
                    <a:pt x="38421" y="40049"/>
                    <a:pt x="39651" y="35704"/>
                  </a:cubicBezTo>
                  <a:lnTo>
                    <a:pt x="50043" y="0"/>
                  </a:lnTo>
                  <a:lnTo>
                    <a:pt x="74107" y="0"/>
                  </a:lnTo>
                  <a:lnTo>
                    <a:pt x="51136" y="67200"/>
                  </a:lnTo>
                  <a:lnTo>
                    <a:pt x="23381" y="67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F266AF02-55CD-55A5-2C86-B97743E33F2E}"/>
                </a:ext>
              </a:extLst>
            </p:cNvPr>
            <p:cNvSpPr/>
            <p:nvPr/>
          </p:nvSpPr>
          <p:spPr>
            <a:xfrm>
              <a:off x="868292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6E39D407-8F52-CD12-B98D-6F1646AB8E5F}"/>
                </a:ext>
              </a:extLst>
            </p:cNvPr>
            <p:cNvSpPr/>
            <p:nvPr/>
          </p:nvSpPr>
          <p:spPr>
            <a:xfrm>
              <a:off x="90288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6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8F4A58CB-4ACE-D032-5CBA-A76614247451}"/>
                </a:ext>
              </a:extLst>
            </p:cNvPr>
            <p:cNvSpPr/>
            <p:nvPr/>
          </p:nvSpPr>
          <p:spPr>
            <a:xfrm>
              <a:off x="98013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BDE6F07D-3647-D4EB-4A98-E37CDC4331EF}"/>
                </a:ext>
              </a:extLst>
            </p:cNvPr>
            <p:cNvSpPr/>
            <p:nvPr/>
          </p:nvSpPr>
          <p:spPr>
            <a:xfrm>
              <a:off x="101472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ACF0BEFA-4C78-C467-0B82-92BB55460CA5}"/>
                </a:ext>
              </a:extLst>
            </p:cNvPr>
            <p:cNvSpPr/>
            <p:nvPr/>
          </p:nvSpPr>
          <p:spPr>
            <a:xfrm>
              <a:off x="1135869" y="403202"/>
              <a:ext cx="79302" cy="93266"/>
            </a:xfrm>
            <a:custGeom>
              <a:avLst/>
              <a:gdLst>
                <a:gd name="connsiteX0" fmla="*/ 0 w 79302"/>
                <a:gd name="connsiteY0" fmla="*/ 0 h 93266"/>
                <a:gd name="connsiteX1" fmla="*/ 23244 w 79302"/>
                <a:gd name="connsiteY1" fmla="*/ 0 h 93266"/>
                <a:gd name="connsiteX2" fmla="*/ 49222 w 79302"/>
                <a:gd name="connsiteY2" fmla="*/ 43578 h 93266"/>
                <a:gd name="connsiteX3" fmla="*/ 57152 w 79302"/>
                <a:gd name="connsiteY3" fmla="*/ 59462 h 93266"/>
                <a:gd name="connsiteX4" fmla="*/ 57426 w 79302"/>
                <a:gd name="connsiteY4" fmla="*/ 59462 h 93266"/>
                <a:gd name="connsiteX5" fmla="*/ 56332 w 79302"/>
                <a:gd name="connsiteY5" fmla="*/ 43578 h 93266"/>
                <a:gd name="connsiteX6" fmla="*/ 56332 w 79302"/>
                <a:gd name="connsiteY6" fmla="*/ 0 h 93266"/>
                <a:gd name="connsiteX7" fmla="*/ 79302 w 79302"/>
                <a:gd name="connsiteY7" fmla="*/ 0 h 93266"/>
                <a:gd name="connsiteX8" fmla="*/ 79302 w 79302"/>
                <a:gd name="connsiteY8" fmla="*/ 93266 h 93266"/>
                <a:gd name="connsiteX9" fmla="*/ 56195 w 79302"/>
                <a:gd name="connsiteY9" fmla="*/ 93266 h 93266"/>
                <a:gd name="connsiteX10" fmla="*/ 30080 w 79302"/>
                <a:gd name="connsiteY10" fmla="*/ 49823 h 93266"/>
                <a:gd name="connsiteX11" fmla="*/ 22150 w 79302"/>
                <a:gd name="connsiteY11" fmla="*/ 33940 h 93266"/>
                <a:gd name="connsiteX12" fmla="*/ 21877 w 79302"/>
                <a:gd name="connsiteY12" fmla="*/ 33940 h 93266"/>
                <a:gd name="connsiteX13" fmla="*/ 22970 w 79302"/>
                <a:gd name="connsiteY13" fmla="*/ 49823 h 93266"/>
                <a:gd name="connsiteX14" fmla="*/ 22970 w 79302"/>
                <a:gd name="connsiteY14" fmla="*/ 93266 h 93266"/>
                <a:gd name="connsiteX15" fmla="*/ 0 w 79302"/>
                <a:gd name="connsiteY15" fmla="*/ 93266 h 93266"/>
                <a:gd name="connsiteX16" fmla="*/ 0 w 79302"/>
                <a:gd name="connsiteY16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302" h="93266">
                  <a:moveTo>
                    <a:pt x="0" y="0"/>
                  </a:moveTo>
                  <a:lnTo>
                    <a:pt x="23244" y="0"/>
                  </a:lnTo>
                  <a:lnTo>
                    <a:pt x="49222" y="43578"/>
                  </a:lnTo>
                  <a:cubicBezTo>
                    <a:pt x="52914" y="49688"/>
                    <a:pt x="57152" y="59462"/>
                    <a:pt x="57152" y="59462"/>
                  </a:cubicBezTo>
                  <a:lnTo>
                    <a:pt x="57426" y="59462"/>
                  </a:lnTo>
                  <a:cubicBezTo>
                    <a:pt x="57426" y="59462"/>
                    <a:pt x="56332" y="49416"/>
                    <a:pt x="56332" y="43578"/>
                  </a:cubicBezTo>
                  <a:lnTo>
                    <a:pt x="56332" y="0"/>
                  </a:lnTo>
                  <a:lnTo>
                    <a:pt x="79302" y="0"/>
                  </a:lnTo>
                  <a:lnTo>
                    <a:pt x="79302" y="93266"/>
                  </a:lnTo>
                  <a:lnTo>
                    <a:pt x="56195" y="93266"/>
                  </a:lnTo>
                  <a:lnTo>
                    <a:pt x="30080" y="49823"/>
                  </a:lnTo>
                  <a:cubicBezTo>
                    <a:pt x="26389" y="43714"/>
                    <a:pt x="22150" y="33940"/>
                    <a:pt x="22150" y="33940"/>
                  </a:cubicBezTo>
                  <a:lnTo>
                    <a:pt x="21877" y="33940"/>
                  </a:lnTo>
                  <a:cubicBezTo>
                    <a:pt x="21877" y="33940"/>
                    <a:pt x="22970" y="43986"/>
                    <a:pt x="22970" y="49823"/>
                  </a:cubicBezTo>
                  <a:lnTo>
                    <a:pt x="22970" y="93266"/>
                  </a:lnTo>
                  <a:lnTo>
                    <a:pt x="0" y="93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7F5E10D9-726B-9B54-AFBE-5E66EEBECEE1}"/>
                </a:ext>
              </a:extLst>
            </p:cNvPr>
            <p:cNvSpPr/>
            <p:nvPr/>
          </p:nvSpPr>
          <p:spPr>
            <a:xfrm>
              <a:off x="1229391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C6F26A1C-976F-E469-A4BB-2988D359E93C}"/>
                </a:ext>
              </a:extLst>
            </p:cNvPr>
            <p:cNvSpPr/>
            <p:nvPr/>
          </p:nvSpPr>
          <p:spPr>
            <a:xfrm>
              <a:off x="130322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5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CF838F36-2421-E115-5371-295DABEA828F}"/>
                </a:ext>
              </a:extLst>
            </p:cNvPr>
            <p:cNvSpPr/>
            <p:nvPr/>
          </p:nvSpPr>
          <p:spPr>
            <a:xfrm>
              <a:off x="138047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884F195A-5C27-7775-A724-440550204F9D}"/>
                </a:ext>
              </a:extLst>
            </p:cNvPr>
            <p:cNvSpPr/>
            <p:nvPr/>
          </p:nvSpPr>
          <p:spPr>
            <a:xfrm>
              <a:off x="1415205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3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3" y="18735"/>
                    <a:pt x="22834" y="25115"/>
                    <a:pt x="22834" y="35297"/>
                  </a:cubicBezTo>
                  <a:cubicBezTo>
                    <a:pt x="22834" y="45479"/>
                    <a:pt x="29943" y="51452"/>
                    <a:pt x="38147" y="5145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E4126092-8CC0-172B-0C3F-A3A1E0E2D934}"/>
                </a:ext>
              </a:extLst>
            </p:cNvPr>
            <p:cNvSpPr/>
            <p:nvPr/>
          </p:nvSpPr>
          <p:spPr>
            <a:xfrm>
              <a:off x="1503531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4 w 67680"/>
                <a:gd name="connsiteY8" fmla="*/ 68694 h 68693"/>
                <a:gd name="connsiteX9" fmla="*/ 44984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4" y="68694"/>
                  </a:lnTo>
                  <a:lnTo>
                    <a:pt x="44984" y="29324"/>
                  </a:lnTo>
                  <a:cubicBezTo>
                    <a:pt x="44984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87D74B27-C245-760F-A5DF-9A7F916A968D}"/>
                </a:ext>
              </a:extLst>
            </p:cNvPr>
            <p:cNvSpPr/>
            <p:nvPr/>
          </p:nvSpPr>
          <p:spPr>
            <a:xfrm>
              <a:off x="1581876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173F8334-E13B-A0D7-9C70-CA6EBC7EC5D7}"/>
                </a:ext>
              </a:extLst>
            </p:cNvPr>
            <p:cNvSpPr/>
            <p:nvPr/>
          </p:nvSpPr>
          <p:spPr>
            <a:xfrm>
              <a:off x="1659675" y="403202"/>
              <a:ext cx="31720" cy="93944"/>
            </a:xfrm>
            <a:custGeom>
              <a:avLst/>
              <a:gdLst>
                <a:gd name="connsiteX0" fmla="*/ 0 w 31720"/>
                <a:gd name="connsiteY0" fmla="*/ 0 h 93944"/>
                <a:gd name="connsiteX1" fmla="*/ 22697 w 31720"/>
                <a:gd name="connsiteY1" fmla="*/ 0 h 93944"/>
                <a:gd name="connsiteX2" fmla="*/ 22697 w 31720"/>
                <a:gd name="connsiteY2" fmla="*/ 65436 h 93944"/>
                <a:gd name="connsiteX3" fmla="*/ 28986 w 31720"/>
                <a:gd name="connsiteY3" fmla="*/ 73988 h 93944"/>
                <a:gd name="connsiteX4" fmla="*/ 31721 w 31720"/>
                <a:gd name="connsiteY4" fmla="*/ 73988 h 93944"/>
                <a:gd name="connsiteX5" fmla="*/ 31721 w 31720"/>
                <a:gd name="connsiteY5" fmla="*/ 93538 h 93944"/>
                <a:gd name="connsiteX6" fmla="*/ 24885 w 31720"/>
                <a:gd name="connsiteY6" fmla="*/ 93945 h 93944"/>
                <a:gd name="connsiteX7" fmla="*/ 0 w 31720"/>
                <a:gd name="connsiteY7" fmla="*/ 68558 h 93944"/>
                <a:gd name="connsiteX8" fmla="*/ 0 w 31720"/>
                <a:gd name="connsiteY8" fmla="*/ 136 h 9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20" h="93944">
                  <a:moveTo>
                    <a:pt x="0" y="0"/>
                  </a:moveTo>
                  <a:lnTo>
                    <a:pt x="22697" y="0"/>
                  </a:lnTo>
                  <a:lnTo>
                    <a:pt x="22697" y="65436"/>
                  </a:lnTo>
                  <a:cubicBezTo>
                    <a:pt x="22697" y="71816"/>
                    <a:pt x="23927" y="73988"/>
                    <a:pt x="28986" y="73988"/>
                  </a:cubicBezTo>
                  <a:cubicBezTo>
                    <a:pt x="30490" y="73988"/>
                    <a:pt x="31721" y="73988"/>
                    <a:pt x="31721" y="73988"/>
                  </a:cubicBezTo>
                  <a:lnTo>
                    <a:pt x="31721" y="93538"/>
                  </a:lnTo>
                  <a:cubicBezTo>
                    <a:pt x="31721" y="93538"/>
                    <a:pt x="28576" y="93945"/>
                    <a:pt x="24885" y="93945"/>
                  </a:cubicBezTo>
                  <a:cubicBezTo>
                    <a:pt x="12852" y="93945"/>
                    <a:pt x="0" y="91094"/>
                    <a:pt x="0" y="68558"/>
                  </a:cubicBezTo>
                  <a:lnTo>
                    <a:pt x="0" y="136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FF05FAC4-1937-0522-917A-79152843EE76}"/>
                </a:ext>
              </a:extLst>
            </p:cNvPr>
            <p:cNvSpPr/>
            <p:nvPr/>
          </p:nvSpPr>
          <p:spPr>
            <a:xfrm>
              <a:off x="1728449" y="403067"/>
              <a:ext cx="71645" cy="94759"/>
            </a:xfrm>
            <a:custGeom>
              <a:avLst/>
              <a:gdLst>
                <a:gd name="connsiteX0" fmla="*/ 30901 w 71645"/>
                <a:gd name="connsiteY0" fmla="*/ 24572 h 94759"/>
                <a:gd name="connsiteX1" fmla="*/ 48675 w 71645"/>
                <a:gd name="connsiteY1" fmla="*/ 29867 h 94759"/>
                <a:gd name="connsiteX2" fmla="*/ 48949 w 71645"/>
                <a:gd name="connsiteY2" fmla="*/ 29867 h 94759"/>
                <a:gd name="connsiteX3" fmla="*/ 48949 w 71645"/>
                <a:gd name="connsiteY3" fmla="*/ 26880 h 94759"/>
                <a:gd name="connsiteX4" fmla="*/ 48949 w 71645"/>
                <a:gd name="connsiteY4" fmla="*/ 0 h 94759"/>
                <a:gd name="connsiteX5" fmla="*/ 71646 w 71645"/>
                <a:gd name="connsiteY5" fmla="*/ 0 h 94759"/>
                <a:gd name="connsiteX6" fmla="*/ 71646 w 71645"/>
                <a:gd name="connsiteY6" fmla="*/ 93266 h 94759"/>
                <a:gd name="connsiteX7" fmla="*/ 50316 w 71645"/>
                <a:gd name="connsiteY7" fmla="*/ 93266 h 94759"/>
                <a:gd name="connsiteX8" fmla="*/ 50316 w 71645"/>
                <a:gd name="connsiteY8" fmla="*/ 88786 h 94759"/>
                <a:gd name="connsiteX9" fmla="*/ 50316 w 71645"/>
                <a:gd name="connsiteY9" fmla="*/ 84985 h 94759"/>
                <a:gd name="connsiteX10" fmla="*/ 50043 w 71645"/>
                <a:gd name="connsiteY10" fmla="*/ 84985 h 94759"/>
                <a:gd name="connsiteX11" fmla="*/ 30490 w 71645"/>
                <a:gd name="connsiteY11" fmla="*/ 94759 h 94759"/>
                <a:gd name="connsiteX12" fmla="*/ 0 w 71645"/>
                <a:gd name="connsiteY12" fmla="*/ 59598 h 94759"/>
                <a:gd name="connsiteX13" fmla="*/ 30901 w 71645"/>
                <a:gd name="connsiteY13" fmla="*/ 24572 h 94759"/>
                <a:gd name="connsiteX14" fmla="*/ 36096 w 71645"/>
                <a:gd name="connsiteY14" fmla="*/ 76161 h 94759"/>
                <a:gd name="connsiteX15" fmla="*/ 49359 w 71645"/>
                <a:gd name="connsiteY15" fmla="*/ 59598 h 94759"/>
                <a:gd name="connsiteX16" fmla="*/ 36096 w 71645"/>
                <a:gd name="connsiteY16" fmla="*/ 43578 h 94759"/>
                <a:gd name="connsiteX17" fmla="*/ 22834 w 71645"/>
                <a:gd name="connsiteY17" fmla="*/ 59598 h 94759"/>
                <a:gd name="connsiteX18" fmla="*/ 36096 w 71645"/>
                <a:gd name="connsiteY18" fmla="*/ 76161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645" h="94759">
                  <a:moveTo>
                    <a:pt x="30901" y="24572"/>
                  </a:moveTo>
                  <a:cubicBezTo>
                    <a:pt x="44573" y="24572"/>
                    <a:pt x="48675" y="29867"/>
                    <a:pt x="48675" y="29867"/>
                  </a:cubicBezTo>
                  <a:lnTo>
                    <a:pt x="48949" y="29867"/>
                  </a:lnTo>
                  <a:cubicBezTo>
                    <a:pt x="48949" y="29867"/>
                    <a:pt x="48949" y="28509"/>
                    <a:pt x="48949" y="26880"/>
                  </a:cubicBezTo>
                  <a:lnTo>
                    <a:pt x="48949" y="0"/>
                  </a:lnTo>
                  <a:lnTo>
                    <a:pt x="71646" y="0"/>
                  </a:lnTo>
                  <a:lnTo>
                    <a:pt x="71646" y="93266"/>
                  </a:lnTo>
                  <a:lnTo>
                    <a:pt x="50316" y="93266"/>
                  </a:lnTo>
                  <a:lnTo>
                    <a:pt x="50316" y="88786"/>
                  </a:lnTo>
                  <a:cubicBezTo>
                    <a:pt x="50316" y="86750"/>
                    <a:pt x="50316" y="84985"/>
                    <a:pt x="50316" y="84985"/>
                  </a:cubicBezTo>
                  <a:lnTo>
                    <a:pt x="50043" y="84985"/>
                  </a:lnTo>
                  <a:cubicBezTo>
                    <a:pt x="50043" y="84985"/>
                    <a:pt x="44437" y="94759"/>
                    <a:pt x="30490" y="94759"/>
                  </a:cubicBezTo>
                  <a:cubicBezTo>
                    <a:pt x="12169" y="94759"/>
                    <a:pt x="0" y="80369"/>
                    <a:pt x="0" y="59598"/>
                  </a:cubicBezTo>
                  <a:cubicBezTo>
                    <a:pt x="0" y="38827"/>
                    <a:pt x="12852" y="24572"/>
                    <a:pt x="30901" y="24572"/>
                  </a:cubicBezTo>
                  <a:close/>
                  <a:moveTo>
                    <a:pt x="36096" y="76161"/>
                  </a:moveTo>
                  <a:cubicBezTo>
                    <a:pt x="42933" y="76161"/>
                    <a:pt x="49359" y="71137"/>
                    <a:pt x="49359" y="59598"/>
                  </a:cubicBezTo>
                  <a:cubicBezTo>
                    <a:pt x="49359" y="51452"/>
                    <a:pt x="44984" y="43578"/>
                    <a:pt x="36096" y="43578"/>
                  </a:cubicBezTo>
                  <a:cubicBezTo>
                    <a:pt x="28986" y="43578"/>
                    <a:pt x="22834" y="49280"/>
                    <a:pt x="22834" y="59598"/>
                  </a:cubicBezTo>
                  <a:cubicBezTo>
                    <a:pt x="22834" y="69916"/>
                    <a:pt x="28166" y="76161"/>
                    <a:pt x="36096" y="76161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DEC3376F-456F-1E71-DFF8-2A147AA27A3F}"/>
                </a:ext>
              </a:extLst>
            </p:cNvPr>
            <p:cNvSpPr/>
            <p:nvPr/>
          </p:nvSpPr>
          <p:spPr>
            <a:xfrm>
              <a:off x="1811853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CCB8A050-C88A-616F-D006-64EAABE18AAE}"/>
                </a:ext>
              </a:extLst>
            </p:cNvPr>
            <p:cNvSpPr/>
            <p:nvPr/>
          </p:nvSpPr>
          <p:spPr>
            <a:xfrm>
              <a:off x="1921099" y="403202"/>
              <a:ext cx="102135" cy="93266"/>
            </a:xfrm>
            <a:custGeom>
              <a:avLst/>
              <a:gdLst>
                <a:gd name="connsiteX0" fmla="*/ 7247 w 102135"/>
                <a:gd name="connsiteY0" fmla="*/ 0 h 93266"/>
                <a:gd name="connsiteX1" fmla="*/ 32268 w 102135"/>
                <a:gd name="connsiteY1" fmla="*/ 0 h 93266"/>
                <a:gd name="connsiteX2" fmla="*/ 45941 w 102135"/>
                <a:gd name="connsiteY2" fmla="*/ 39370 h 93266"/>
                <a:gd name="connsiteX3" fmla="*/ 50726 w 102135"/>
                <a:gd name="connsiteY3" fmla="*/ 54711 h 93266"/>
                <a:gd name="connsiteX4" fmla="*/ 51000 w 102135"/>
                <a:gd name="connsiteY4" fmla="*/ 54711 h 93266"/>
                <a:gd name="connsiteX5" fmla="*/ 55785 w 102135"/>
                <a:gd name="connsiteY5" fmla="*/ 39370 h 93266"/>
                <a:gd name="connsiteX6" fmla="*/ 69458 w 102135"/>
                <a:gd name="connsiteY6" fmla="*/ 0 h 93266"/>
                <a:gd name="connsiteX7" fmla="*/ 94479 w 102135"/>
                <a:gd name="connsiteY7" fmla="*/ 0 h 93266"/>
                <a:gd name="connsiteX8" fmla="*/ 102136 w 102135"/>
                <a:gd name="connsiteY8" fmla="*/ 93266 h 93266"/>
                <a:gd name="connsiteX9" fmla="*/ 79166 w 102135"/>
                <a:gd name="connsiteY9" fmla="*/ 93266 h 93266"/>
                <a:gd name="connsiteX10" fmla="*/ 76294 w 102135"/>
                <a:gd name="connsiteY10" fmla="*/ 51317 h 93266"/>
                <a:gd name="connsiteX11" fmla="*/ 76294 w 102135"/>
                <a:gd name="connsiteY11" fmla="*/ 35704 h 93266"/>
                <a:gd name="connsiteX12" fmla="*/ 76021 w 102135"/>
                <a:gd name="connsiteY12" fmla="*/ 35704 h 93266"/>
                <a:gd name="connsiteX13" fmla="*/ 70825 w 102135"/>
                <a:gd name="connsiteY13" fmla="*/ 51317 h 93266"/>
                <a:gd name="connsiteX14" fmla="*/ 60981 w 102135"/>
                <a:gd name="connsiteY14" fmla="*/ 78333 h 93266"/>
                <a:gd name="connsiteX15" fmla="*/ 41292 w 102135"/>
                <a:gd name="connsiteY15" fmla="*/ 78333 h 93266"/>
                <a:gd name="connsiteX16" fmla="*/ 31447 w 102135"/>
                <a:gd name="connsiteY16" fmla="*/ 51317 h 93266"/>
                <a:gd name="connsiteX17" fmla="*/ 26252 w 102135"/>
                <a:gd name="connsiteY17" fmla="*/ 35704 h 93266"/>
                <a:gd name="connsiteX18" fmla="*/ 25978 w 102135"/>
                <a:gd name="connsiteY18" fmla="*/ 35704 h 93266"/>
                <a:gd name="connsiteX19" fmla="*/ 25978 w 102135"/>
                <a:gd name="connsiteY19" fmla="*/ 51317 h 93266"/>
                <a:gd name="connsiteX20" fmla="*/ 23107 w 102135"/>
                <a:gd name="connsiteY20" fmla="*/ 93266 h 93266"/>
                <a:gd name="connsiteX21" fmla="*/ 0 w 102135"/>
                <a:gd name="connsiteY21" fmla="*/ 93266 h 93266"/>
                <a:gd name="connsiteX22" fmla="*/ 7794 w 102135"/>
                <a:gd name="connsiteY22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135" h="93266">
                  <a:moveTo>
                    <a:pt x="7247" y="0"/>
                  </a:moveTo>
                  <a:lnTo>
                    <a:pt x="32268" y="0"/>
                  </a:lnTo>
                  <a:lnTo>
                    <a:pt x="45941" y="39370"/>
                  </a:lnTo>
                  <a:cubicBezTo>
                    <a:pt x="47992" y="45343"/>
                    <a:pt x="50726" y="54711"/>
                    <a:pt x="50726" y="54711"/>
                  </a:cubicBezTo>
                  <a:lnTo>
                    <a:pt x="51000" y="54711"/>
                  </a:lnTo>
                  <a:cubicBezTo>
                    <a:pt x="51000" y="54711"/>
                    <a:pt x="53597" y="45343"/>
                    <a:pt x="55785" y="39370"/>
                  </a:cubicBezTo>
                  <a:lnTo>
                    <a:pt x="69458" y="0"/>
                  </a:lnTo>
                  <a:lnTo>
                    <a:pt x="94479" y="0"/>
                  </a:lnTo>
                  <a:lnTo>
                    <a:pt x="102136" y="93266"/>
                  </a:lnTo>
                  <a:lnTo>
                    <a:pt x="79166" y="93266"/>
                  </a:lnTo>
                  <a:lnTo>
                    <a:pt x="76294" y="51317"/>
                  </a:lnTo>
                  <a:cubicBezTo>
                    <a:pt x="75747" y="44257"/>
                    <a:pt x="76294" y="35704"/>
                    <a:pt x="76294" y="35704"/>
                  </a:cubicBezTo>
                  <a:lnTo>
                    <a:pt x="76021" y="35704"/>
                  </a:lnTo>
                  <a:cubicBezTo>
                    <a:pt x="76021" y="35704"/>
                    <a:pt x="72876" y="45479"/>
                    <a:pt x="70825" y="51317"/>
                  </a:cubicBezTo>
                  <a:lnTo>
                    <a:pt x="60981" y="78333"/>
                  </a:lnTo>
                  <a:lnTo>
                    <a:pt x="41292" y="78333"/>
                  </a:lnTo>
                  <a:lnTo>
                    <a:pt x="31447" y="51317"/>
                  </a:lnTo>
                  <a:cubicBezTo>
                    <a:pt x="29396" y="45479"/>
                    <a:pt x="26252" y="35704"/>
                    <a:pt x="26252" y="35704"/>
                  </a:cubicBezTo>
                  <a:lnTo>
                    <a:pt x="25978" y="35704"/>
                  </a:lnTo>
                  <a:cubicBezTo>
                    <a:pt x="25978" y="35704"/>
                    <a:pt x="26525" y="44257"/>
                    <a:pt x="25978" y="51317"/>
                  </a:cubicBezTo>
                  <a:lnTo>
                    <a:pt x="23107" y="93266"/>
                  </a:lnTo>
                  <a:lnTo>
                    <a:pt x="0" y="93266"/>
                  </a:lnTo>
                  <a:lnTo>
                    <a:pt x="7794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6FBD56CE-423D-AA70-570C-D10B0F504257}"/>
                </a:ext>
              </a:extLst>
            </p:cNvPr>
            <p:cNvSpPr/>
            <p:nvPr/>
          </p:nvSpPr>
          <p:spPr>
            <a:xfrm>
              <a:off x="203444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2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CF16A194-9B9E-830A-1C41-3766C803DFA8}"/>
                </a:ext>
              </a:extLst>
            </p:cNvPr>
            <p:cNvSpPr/>
            <p:nvPr/>
          </p:nvSpPr>
          <p:spPr>
            <a:xfrm>
              <a:off x="2113339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3 w 67680"/>
                <a:gd name="connsiteY8" fmla="*/ 68694 h 68693"/>
                <a:gd name="connsiteX9" fmla="*/ 44983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3" y="68694"/>
                  </a:lnTo>
                  <a:lnTo>
                    <a:pt x="44983" y="29324"/>
                  </a:lnTo>
                  <a:cubicBezTo>
                    <a:pt x="44983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D51D596C-2CEF-DBAD-B0ED-AF4ED9FB832B}"/>
                </a:ext>
              </a:extLst>
            </p:cNvPr>
            <p:cNvSpPr/>
            <p:nvPr/>
          </p:nvSpPr>
          <p:spPr>
            <a:xfrm>
              <a:off x="219195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147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147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B27718B8-A378-FEB8-EF1B-FE72F1DE15E3}"/>
                </a:ext>
              </a:extLst>
            </p:cNvPr>
            <p:cNvSpPr/>
            <p:nvPr/>
          </p:nvSpPr>
          <p:spPr>
            <a:xfrm>
              <a:off x="2280284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7 w 46077"/>
                <a:gd name="connsiteY1" fmla="*/ 1086 h 68150"/>
                <a:gd name="connsiteX2" fmla="*/ 21877 w 46077"/>
                <a:gd name="connsiteY2" fmla="*/ 12490 h 68150"/>
                <a:gd name="connsiteX3" fmla="*/ 21603 w 46077"/>
                <a:gd name="connsiteY3" fmla="*/ 16698 h 68150"/>
                <a:gd name="connsiteX4" fmla="*/ 21877 w 46077"/>
                <a:gd name="connsiteY4" fmla="*/ 16698 h 68150"/>
                <a:gd name="connsiteX5" fmla="*/ 43480 w 46077"/>
                <a:gd name="connsiteY5" fmla="*/ 0 h 68150"/>
                <a:gd name="connsiteX6" fmla="*/ 46078 w 46077"/>
                <a:gd name="connsiteY6" fmla="*/ 271 h 68150"/>
                <a:gd name="connsiteX7" fmla="*/ 46078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7" y="1086"/>
                  </a:lnTo>
                  <a:lnTo>
                    <a:pt x="21877" y="12490"/>
                  </a:lnTo>
                  <a:cubicBezTo>
                    <a:pt x="21877" y="14662"/>
                    <a:pt x="21603" y="16698"/>
                    <a:pt x="21603" y="16698"/>
                  </a:cubicBezTo>
                  <a:lnTo>
                    <a:pt x="21877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8" y="271"/>
                    <a:pt x="46078" y="271"/>
                  </a:cubicBezTo>
                  <a:lnTo>
                    <a:pt x="46078" y="22400"/>
                  </a:lnTo>
                  <a:cubicBezTo>
                    <a:pt x="46078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447495AC-EDC1-9BBA-5429-9DE9E7AA835A}"/>
                </a:ext>
              </a:extLst>
            </p:cNvPr>
            <p:cNvSpPr/>
            <p:nvPr/>
          </p:nvSpPr>
          <p:spPr>
            <a:xfrm>
              <a:off x="2331968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0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0" y="39506"/>
                  </a:lnTo>
                  <a:cubicBezTo>
                    <a:pt x="25021" y="47787"/>
                    <a:pt x="31857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6BEEED8B-B057-A9E3-607E-E5C2240E74B0}"/>
                </a:ext>
              </a:extLst>
            </p:cNvPr>
            <p:cNvSpPr/>
            <p:nvPr/>
          </p:nvSpPr>
          <p:spPr>
            <a:xfrm>
              <a:off x="2405527" y="427775"/>
              <a:ext cx="54828" cy="70458"/>
            </a:xfrm>
            <a:custGeom>
              <a:avLst/>
              <a:gdLst>
                <a:gd name="connsiteX0" fmla="*/ 9708 w 54828"/>
                <a:gd name="connsiteY0" fmla="*/ 45208 h 70458"/>
                <a:gd name="connsiteX1" fmla="*/ 26935 w 54828"/>
                <a:gd name="connsiteY1" fmla="*/ 51996 h 70458"/>
                <a:gd name="connsiteX2" fmla="*/ 33635 w 54828"/>
                <a:gd name="connsiteY2" fmla="*/ 48873 h 70458"/>
                <a:gd name="connsiteX3" fmla="*/ 2051 w 54828"/>
                <a:gd name="connsiteY3" fmla="*/ 20500 h 70458"/>
                <a:gd name="connsiteX4" fmla="*/ 29944 w 54828"/>
                <a:gd name="connsiteY4" fmla="*/ 0 h 70458"/>
                <a:gd name="connsiteX5" fmla="*/ 53734 w 54828"/>
                <a:gd name="connsiteY5" fmla="*/ 7738 h 70458"/>
                <a:gd name="connsiteX6" fmla="*/ 45941 w 54828"/>
                <a:gd name="connsiteY6" fmla="*/ 23758 h 70458"/>
                <a:gd name="connsiteX7" fmla="*/ 29944 w 54828"/>
                <a:gd name="connsiteY7" fmla="*/ 18327 h 70458"/>
                <a:gd name="connsiteX8" fmla="*/ 23244 w 54828"/>
                <a:gd name="connsiteY8" fmla="*/ 21586 h 70458"/>
                <a:gd name="connsiteX9" fmla="*/ 54828 w 54828"/>
                <a:gd name="connsiteY9" fmla="*/ 49145 h 70458"/>
                <a:gd name="connsiteX10" fmla="*/ 27072 w 54828"/>
                <a:gd name="connsiteY10" fmla="*/ 70459 h 70458"/>
                <a:gd name="connsiteX11" fmla="*/ 0 w 54828"/>
                <a:gd name="connsiteY11" fmla="*/ 60548 h 70458"/>
                <a:gd name="connsiteX12" fmla="*/ 9708 w 54828"/>
                <a:gd name="connsiteY12" fmla="*/ 45479 h 7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28" h="70458">
                  <a:moveTo>
                    <a:pt x="9708" y="45208"/>
                  </a:moveTo>
                  <a:cubicBezTo>
                    <a:pt x="9708" y="45208"/>
                    <a:pt x="17228" y="51996"/>
                    <a:pt x="26935" y="51996"/>
                  </a:cubicBezTo>
                  <a:cubicBezTo>
                    <a:pt x="30354" y="51996"/>
                    <a:pt x="33635" y="51045"/>
                    <a:pt x="33635" y="48873"/>
                  </a:cubicBezTo>
                  <a:cubicBezTo>
                    <a:pt x="33635" y="43035"/>
                    <a:pt x="2051" y="42357"/>
                    <a:pt x="2051" y="20500"/>
                  </a:cubicBezTo>
                  <a:cubicBezTo>
                    <a:pt x="2051" y="7874"/>
                    <a:pt x="14220" y="0"/>
                    <a:pt x="29944" y="0"/>
                  </a:cubicBezTo>
                  <a:cubicBezTo>
                    <a:pt x="45667" y="0"/>
                    <a:pt x="53734" y="7738"/>
                    <a:pt x="53734" y="7738"/>
                  </a:cubicBezTo>
                  <a:lnTo>
                    <a:pt x="45941" y="23758"/>
                  </a:lnTo>
                  <a:cubicBezTo>
                    <a:pt x="45941" y="23758"/>
                    <a:pt x="39378" y="18327"/>
                    <a:pt x="29944" y="18327"/>
                  </a:cubicBezTo>
                  <a:cubicBezTo>
                    <a:pt x="26525" y="18327"/>
                    <a:pt x="23244" y="19278"/>
                    <a:pt x="23244" y="21586"/>
                  </a:cubicBezTo>
                  <a:cubicBezTo>
                    <a:pt x="23244" y="26609"/>
                    <a:pt x="54828" y="27423"/>
                    <a:pt x="54828" y="49145"/>
                  </a:cubicBezTo>
                  <a:cubicBezTo>
                    <a:pt x="54828" y="60684"/>
                    <a:pt x="44574" y="70459"/>
                    <a:pt x="27072" y="70459"/>
                  </a:cubicBezTo>
                  <a:cubicBezTo>
                    <a:pt x="9571" y="70459"/>
                    <a:pt x="0" y="60548"/>
                    <a:pt x="0" y="60548"/>
                  </a:cubicBezTo>
                  <a:lnTo>
                    <a:pt x="9708" y="4547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CE75AD52-BA2A-BA12-BF6F-D88CE96DDF14}"/>
                </a:ext>
              </a:extLst>
            </p:cNvPr>
            <p:cNvSpPr/>
            <p:nvPr/>
          </p:nvSpPr>
          <p:spPr>
            <a:xfrm>
              <a:off x="2500006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C656E060-A6AD-DE7B-0BC3-D94034E9CEBA}"/>
                </a:ext>
              </a:extLst>
            </p:cNvPr>
            <p:cNvSpPr/>
            <p:nvPr/>
          </p:nvSpPr>
          <p:spPr>
            <a:xfrm>
              <a:off x="2579993" y="401709"/>
              <a:ext cx="70551" cy="96252"/>
            </a:xfrm>
            <a:custGeom>
              <a:avLst/>
              <a:gdLst>
                <a:gd name="connsiteX0" fmla="*/ 0 w 70551"/>
                <a:gd name="connsiteY0" fmla="*/ 47923 h 96252"/>
                <a:gd name="connsiteX1" fmla="*/ 35276 w 70551"/>
                <a:gd name="connsiteY1" fmla="*/ 0 h 96252"/>
                <a:gd name="connsiteX2" fmla="*/ 70552 w 70551"/>
                <a:gd name="connsiteY2" fmla="*/ 47923 h 96252"/>
                <a:gd name="connsiteX3" fmla="*/ 35276 w 70551"/>
                <a:gd name="connsiteY3" fmla="*/ 96253 h 96252"/>
                <a:gd name="connsiteX4" fmla="*/ 0 w 70551"/>
                <a:gd name="connsiteY4" fmla="*/ 47923 h 96252"/>
                <a:gd name="connsiteX5" fmla="*/ 47034 w 70551"/>
                <a:gd name="connsiteY5" fmla="*/ 47923 h 96252"/>
                <a:gd name="connsiteX6" fmla="*/ 35413 w 70551"/>
                <a:gd name="connsiteY6" fmla="*/ 20771 h 96252"/>
                <a:gd name="connsiteX7" fmla="*/ 23791 w 70551"/>
                <a:gd name="connsiteY7" fmla="*/ 47923 h 96252"/>
                <a:gd name="connsiteX8" fmla="*/ 35413 w 70551"/>
                <a:gd name="connsiteY8" fmla="*/ 75482 h 96252"/>
                <a:gd name="connsiteX9" fmla="*/ 47034 w 70551"/>
                <a:gd name="connsiteY9" fmla="*/ 47923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51" h="96252">
                  <a:moveTo>
                    <a:pt x="0" y="47923"/>
                  </a:moveTo>
                  <a:cubicBezTo>
                    <a:pt x="0" y="21178"/>
                    <a:pt x="8614" y="0"/>
                    <a:pt x="35276" y="0"/>
                  </a:cubicBezTo>
                  <a:cubicBezTo>
                    <a:pt x="61938" y="0"/>
                    <a:pt x="70552" y="21314"/>
                    <a:pt x="70552" y="47923"/>
                  </a:cubicBezTo>
                  <a:cubicBezTo>
                    <a:pt x="70552" y="74531"/>
                    <a:pt x="61938" y="96253"/>
                    <a:pt x="35276" y="96253"/>
                  </a:cubicBezTo>
                  <a:cubicBezTo>
                    <a:pt x="8614" y="96253"/>
                    <a:pt x="0" y="74667"/>
                    <a:pt x="0" y="47923"/>
                  </a:cubicBezTo>
                  <a:close/>
                  <a:moveTo>
                    <a:pt x="47034" y="47923"/>
                  </a:moveTo>
                  <a:cubicBezTo>
                    <a:pt x="47034" y="32854"/>
                    <a:pt x="44437" y="20771"/>
                    <a:pt x="35413" y="20771"/>
                  </a:cubicBezTo>
                  <a:cubicBezTo>
                    <a:pt x="26388" y="20771"/>
                    <a:pt x="23791" y="32718"/>
                    <a:pt x="23791" y="47923"/>
                  </a:cubicBezTo>
                  <a:cubicBezTo>
                    <a:pt x="23791" y="63128"/>
                    <a:pt x="26388" y="75482"/>
                    <a:pt x="35413" y="75482"/>
                  </a:cubicBezTo>
                  <a:cubicBezTo>
                    <a:pt x="44437" y="75482"/>
                    <a:pt x="47034" y="63263"/>
                    <a:pt x="47034" y="47923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08799A52-FDBC-EAEF-87F1-8EB7185A8BF5}"/>
                </a:ext>
              </a:extLst>
            </p:cNvPr>
            <p:cNvSpPr/>
            <p:nvPr/>
          </p:nvSpPr>
          <p:spPr>
            <a:xfrm>
              <a:off x="2663123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id="{882FE26D-4F65-C9C0-BF61-4EE8350732FE}"/>
                </a:ext>
              </a:extLst>
            </p:cNvPr>
            <p:cNvSpPr/>
            <p:nvPr/>
          </p:nvSpPr>
          <p:spPr>
            <a:xfrm>
              <a:off x="2740101" y="403067"/>
              <a:ext cx="66860" cy="94759"/>
            </a:xfrm>
            <a:custGeom>
              <a:avLst/>
              <a:gdLst>
                <a:gd name="connsiteX0" fmla="*/ 11075 w 66860"/>
                <a:gd name="connsiteY0" fmla="*/ 65028 h 94759"/>
                <a:gd name="connsiteX1" fmla="*/ 30354 w 66860"/>
                <a:gd name="connsiteY1" fmla="*/ 73310 h 94759"/>
                <a:gd name="connsiteX2" fmla="*/ 43753 w 66860"/>
                <a:gd name="connsiteY2" fmla="*/ 64078 h 94759"/>
                <a:gd name="connsiteX3" fmla="*/ 26252 w 66860"/>
                <a:gd name="connsiteY3" fmla="*/ 53760 h 94759"/>
                <a:gd name="connsiteX4" fmla="*/ 19689 w 66860"/>
                <a:gd name="connsiteY4" fmla="*/ 53760 h 94759"/>
                <a:gd name="connsiteX5" fmla="*/ 14767 w 66860"/>
                <a:gd name="connsiteY5" fmla="*/ 42628 h 94759"/>
                <a:gd name="connsiteX6" fmla="*/ 27072 w 66860"/>
                <a:gd name="connsiteY6" fmla="*/ 27830 h 94759"/>
                <a:gd name="connsiteX7" fmla="*/ 35276 w 66860"/>
                <a:gd name="connsiteY7" fmla="*/ 19142 h 94759"/>
                <a:gd name="connsiteX8" fmla="*/ 35276 w 66860"/>
                <a:gd name="connsiteY8" fmla="*/ 18870 h 94759"/>
                <a:gd name="connsiteX9" fmla="*/ 26389 w 66860"/>
                <a:gd name="connsiteY9" fmla="*/ 19549 h 94759"/>
                <a:gd name="connsiteX10" fmla="*/ 3965 w 66860"/>
                <a:gd name="connsiteY10" fmla="*/ 19549 h 94759"/>
                <a:gd name="connsiteX11" fmla="*/ 3965 w 66860"/>
                <a:gd name="connsiteY11" fmla="*/ 0 h 94759"/>
                <a:gd name="connsiteX12" fmla="*/ 63168 w 66860"/>
                <a:gd name="connsiteY12" fmla="*/ 0 h 94759"/>
                <a:gd name="connsiteX13" fmla="*/ 63168 w 66860"/>
                <a:gd name="connsiteY13" fmla="*/ 14255 h 94759"/>
                <a:gd name="connsiteX14" fmla="*/ 44163 w 66860"/>
                <a:gd name="connsiteY14" fmla="*/ 35976 h 94759"/>
                <a:gd name="connsiteX15" fmla="*/ 66860 w 66860"/>
                <a:gd name="connsiteY15" fmla="*/ 62992 h 94759"/>
                <a:gd name="connsiteX16" fmla="*/ 31994 w 66860"/>
                <a:gd name="connsiteY16" fmla="*/ 94759 h 94759"/>
                <a:gd name="connsiteX17" fmla="*/ 0 w 66860"/>
                <a:gd name="connsiteY17" fmla="*/ 82541 h 94759"/>
                <a:gd name="connsiteX18" fmla="*/ 11075 w 66860"/>
                <a:gd name="connsiteY18" fmla="*/ 6489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860" h="94759">
                  <a:moveTo>
                    <a:pt x="11075" y="65028"/>
                  </a:moveTo>
                  <a:cubicBezTo>
                    <a:pt x="11075" y="65028"/>
                    <a:pt x="19415" y="73310"/>
                    <a:pt x="30354" y="73310"/>
                  </a:cubicBezTo>
                  <a:cubicBezTo>
                    <a:pt x="38831" y="73310"/>
                    <a:pt x="43753" y="69101"/>
                    <a:pt x="43753" y="64078"/>
                  </a:cubicBezTo>
                  <a:cubicBezTo>
                    <a:pt x="43753" y="56747"/>
                    <a:pt x="36370" y="53760"/>
                    <a:pt x="26252" y="53760"/>
                  </a:cubicBezTo>
                  <a:lnTo>
                    <a:pt x="19689" y="53760"/>
                  </a:lnTo>
                  <a:lnTo>
                    <a:pt x="14767" y="42628"/>
                  </a:lnTo>
                  <a:lnTo>
                    <a:pt x="27072" y="27830"/>
                  </a:lnTo>
                  <a:cubicBezTo>
                    <a:pt x="31584" y="22536"/>
                    <a:pt x="35276" y="19142"/>
                    <a:pt x="35276" y="19142"/>
                  </a:cubicBezTo>
                  <a:lnTo>
                    <a:pt x="35276" y="18870"/>
                  </a:lnTo>
                  <a:cubicBezTo>
                    <a:pt x="35276" y="18870"/>
                    <a:pt x="32268" y="19549"/>
                    <a:pt x="26389" y="19549"/>
                  </a:cubicBezTo>
                  <a:lnTo>
                    <a:pt x="3965" y="19549"/>
                  </a:lnTo>
                  <a:lnTo>
                    <a:pt x="3965" y="0"/>
                  </a:lnTo>
                  <a:lnTo>
                    <a:pt x="63168" y="0"/>
                  </a:lnTo>
                  <a:lnTo>
                    <a:pt x="63168" y="14255"/>
                  </a:lnTo>
                  <a:lnTo>
                    <a:pt x="44163" y="35976"/>
                  </a:lnTo>
                  <a:cubicBezTo>
                    <a:pt x="58109" y="38963"/>
                    <a:pt x="66860" y="49959"/>
                    <a:pt x="66860" y="62992"/>
                  </a:cubicBezTo>
                  <a:cubicBezTo>
                    <a:pt x="66860" y="78876"/>
                    <a:pt x="55512" y="94759"/>
                    <a:pt x="31994" y="94759"/>
                  </a:cubicBezTo>
                  <a:cubicBezTo>
                    <a:pt x="10938" y="94759"/>
                    <a:pt x="0" y="82541"/>
                    <a:pt x="0" y="82541"/>
                  </a:cubicBezTo>
                  <a:lnTo>
                    <a:pt x="11075" y="64893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884541027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358666" y="537983"/>
            <a:ext cx="7406879" cy="5810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L" sz="2100" b="1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Medio libre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42900" y="4362574"/>
            <a:ext cx="70196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35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Distribución migrantes atendidos ML periodo 2010 a 2022</a:t>
            </a:r>
            <a:r>
              <a:rPr lang="es-MX" sz="12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s-MX" sz="1050" dirty="0" err="1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</a:t>
            </a:r>
            <a:r>
              <a:rPr lang="es-MX" sz="105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propia con datos SENAINFO</a:t>
            </a:r>
            <a:r>
              <a:rPr lang="es-MX" sz="120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MX" sz="1350" dirty="0">
                <a:solidFill>
                  <a:srgbClr val="0046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229208"/>
              </p:ext>
            </p:extLst>
          </p:nvPr>
        </p:nvGraphicFramePr>
        <p:xfrm>
          <a:off x="413147" y="1038497"/>
          <a:ext cx="8307634" cy="3324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8E4B3FCE-0B69-ADEC-FB43-5A4E9B6A0BAE}"/>
              </a:ext>
            </a:extLst>
          </p:cNvPr>
          <p:cNvGrpSpPr/>
          <p:nvPr/>
        </p:nvGrpSpPr>
        <p:grpSpPr>
          <a:xfrm>
            <a:off x="468313" y="244403"/>
            <a:ext cx="2224705" cy="96660"/>
            <a:chOff x="582256" y="401573"/>
            <a:chExt cx="2224705" cy="96660"/>
          </a:xfrm>
        </p:grpSpPr>
        <p:sp>
          <p:nvSpPr>
            <p:cNvPr id="3" name="Forma libre 2">
              <a:extLst>
                <a:ext uri="{FF2B5EF4-FFF2-40B4-BE49-F238E27FC236}">
                  <a16:creationId xmlns:a16="http://schemas.microsoft.com/office/drawing/2014/main" id="{833B5DC4-DAC3-1EA8-9127-19574A5B9A38}"/>
                </a:ext>
              </a:extLst>
            </p:cNvPr>
            <p:cNvSpPr/>
            <p:nvPr/>
          </p:nvSpPr>
          <p:spPr>
            <a:xfrm>
              <a:off x="582256" y="401573"/>
              <a:ext cx="67407" cy="96252"/>
            </a:xfrm>
            <a:custGeom>
              <a:avLst/>
              <a:gdLst>
                <a:gd name="connsiteX0" fmla="*/ 12169 w 67407"/>
                <a:gd name="connsiteY0" fmla="*/ 65707 h 96252"/>
                <a:gd name="connsiteX1" fmla="*/ 34592 w 67407"/>
                <a:gd name="connsiteY1" fmla="*/ 75346 h 96252"/>
                <a:gd name="connsiteX2" fmla="*/ 44437 w 67407"/>
                <a:gd name="connsiteY2" fmla="*/ 67879 h 96252"/>
                <a:gd name="connsiteX3" fmla="*/ 2188 w 67407"/>
                <a:gd name="connsiteY3" fmla="*/ 28509 h 96252"/>
                <a:gd name="connsiteX4" fmla="*/ 35413 w 67407"/>
                <a:gd name="connsiteY4" fmla="*/ 0 h 96252"/>
                <a:gd name="connsiteX5" fmla="*/ 65630 w 67407"/>
                <a:gd name="connsiteY5" fmla="*/ 10589 h 96252"/>
                <a:gd name="connsiteX6" fmla="*/ 55922 w 67407"/>
                <a:gd name="connsiteY6" fmla="*/ 29188 h 96252"/>
                <a:gd name="connsiteX7" fmla="*/ 35139 w 67407"/>
                <a:gd name="connsiteY7" fmla="*/ 20907 h 96252"/>
                <a:gd name="connsiteX8" fmla="*/ 25158 w 67407"/>
                <a:gd name="connsiteY8" fmla="*/ 28238 h 96252"/>
                <a:gd name="connsiteX9" fmla="*/ 67407 w 67407"/>
                <a:gd name="connsiteY9" fmla="*/ 67336 h 96252"/>
                <a:gd name="connsiteX10" fmla="*/ 34319 w 67407"/>
                <a:gd name="connsiteY10" fmla="*/ 96253 h 96252"/>
                <a:gd name="connsiteX11" fmla="*/ 0 w 67407"/>
                <a:gd name="connsiteY11" fmla="*/ 82948 h 96252"/>
                <a:gd name="connsiteX12" fmla="*/ 12032 w 67407"/>
                <a:gd name="connsiteY12" fmla="*/ 65571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07" h="96252">
                  <a:moveTo>
                    <a:pt x="12169" y="65707"/>
                  </a:moveTo>
                  <a:cubicBezTo>
                    <a:pt x="12169" y="65707"/>
                    <a:pt x="22834" y="75346"/>
                    <a:pt x="34592" y="75346"/>
                  </a:cubicBezTo>
                  <a:cubicBezTo>
                    <a:pt x="39378" y="75346"/>
                    <a:pt x="44437" y="73581"/>
                    <a:pt x="44437" y="67879"/>
                  </a:cubicBezTo>
                  <a:cubicBezTo>
                    <a:pt x="44437" y="56747"/>
                    <a:pt x="2188" y="57154"/>
                    <a:pt x="2188" y="28509"/>
                  </a:cubicBezTo>
                  <a:cubicBezTo>
                    <a:pt x="2188" y="11268"/>
                    <a:pt x="16818" y="0"/>
                    <a:pt x="35413" y="0"/>
                  </a:cubicBezTo>
                  <a:cubicBezTo>
                    <a:pt x="55648" y="0"/>
                    <a:pt x="65630" y="10589"/>
                    <a:pt x="65630" y="10589"/>
                  </a:cubicBezTo>
                  <a:lnTo>
                    <a:pt x="55922" y="29188"/>
                  </a:lnTo>
                  <a:cubicBezTo>
                    <a:pt x="55922" y="29188"/>
                    <a:pt x="46488" y="20907"/>
                    <a:pt x="35139" y="20907"/>
                  </a:cubicBezTo>
                  <a:cubicBezTo>
                    <a:pt x="30354" y="20907"/>
                    <a:pt x="25158" y="22943"/>
                    <a:pt x="25158" y="28238"/>
                  </a:cubicBezTo>
                  <a:cubicBezTo>
                    <a:pt x="25158" y="39913"/>
                    <a:pt x="67407" y="37877"/>
                    <a:pt x="67407" y="67336"/>
                  </a:cubicBezTo>
                  <a:cubicBezTo>
                    <a:pt x="67407" y="82813"/>
                    <a:pt x="55512" y="96253"/>
                    <a:pt x="34319" y="96253"/>
                  </a:cubicBezTo>
                  <a:cubicBezTo>
                    <a:pt x="13126" y="96253"/>
                    <a:pt x="0" y="82948"/>
                    <a:pt x="0" y="82948"/>
                  </a:cubicBezTo>
                  <a:lnTo>
                    <a:pt x="12032" y="65571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5" name="Forma libre 4">
              <a:extLst>
                <a:ext uri="{FF2B5EF4-FFF2-40B4-BE49-F238E27FC236}">
                  <a16:creationId xmlns:a16="http://schemas.microsoft.com/office/drawing/2014/main" id="{40CE5326-F03A-D444-80C8-6093D73FAA74}"/>
                </a:ext>
              </a:extLst>
            </p:cNvPr>
            <p:cNvSpPr/>
            <p:nvPr/>
          </p:nvSpPr>
          <p:spPr>
            <a:xfrm>
              <a:off x="65786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6" name="Forma libre 5">
              <a:extLst>
                <a:ext uri="{FF2B5EF4-FFF2-40B4-BE49-F238E27FC236}">
                  <a16:creationId xmlns:a16="http://schemas.microsoft.com/office/drawing/2014/main" id="{26D4F01A-0188-27C6-4A30-39DA4ECEFF9F}"/>
                </a:ext>
              </a:extLst>
            </p:cNvPr>
            <p:cNvSpPr/>
            <p:nvPr/>
          </p:nvSpPr>
          <p:spPr>
            <a:xfrm>
              <a:off x="736623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6 w 46077"/>
                <a:gd name="connsiteY1" fmla="*/ 1086 h 68150"/>
                <a:gd name="connsiteX2" fmla="*/ 21876 w 46077"/>
                <a:gd name="connsiteY2" fmla="*/ 12490 h 68150"/>
                <a:gd name="connsiteX3" fmla="*/ 21603 w 46077"/>
                <a:gd name="connsiteY3" fmla="*/ 16698 h 68150"/>
                <a:gd name="connsiteX4" fmla="*/ 21876 w 46077"/>
                <a:gd name="connsiteY4" fmla="*/ 16698 h 68150"/>
                <a:gd name="connsiteX5" fmla="*/ 43480 w 46077"/>
                <a:gd name="connsiteY5" fmla="*/ 0 h 68150"/>
                <a:gd name="connsiteX6" fmla="*/ 46077 w 46077"/>
                <a:gd name="connsiteY6" fmla="*/ 271 h 68150"/>
                <a:gd name="connsiteX7" fmla="*/ 46077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6" y="1086"/>
                  </a:lnTo>
                  <a:lnTo>
                    <a:pt x="21876" y="12490"/>
                  </a:lnTo>
                  <a:cubicBezTo>
                    <a:pt x="21876" y="14662"/>
                    <a:pt x="21603" y="16698"/>
                    <a:pt x="21603" y="16698"/>
                  </a:cubicBezTo>
                  <a:lnTo>
                    <a:pt x="21876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7" y="271"/>
                    <a:pt x="46077" y="271"/>
                  </a:cubicBezTo>
                  <a:lnTo>
                    <a:pt x="46077" y="22400"/>
                  </a:lnTo>
                  <a:cubicBezTo>
                    <a:pt x="46077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0919FCAC-71F1-4771-0DE0-E0810D037A3C}"/>
                </a:ext>
              </a:extLst>
            </p:cNvPr>
            <p:cNvSpPr/>
            <p:nvPr/>
          </p:nvSpPr>
          <p:spPr>
            <a:xfrm>
              <a:off x="785708" y="429268"/>
              <a:ext cx="74106" cy="67200"/>
            </a:xfrm>
            <a:custGeom>
              <a:avLst/>
              <a:gdLst>
                <a:gd name="connsiteX0" fmla="*/ 0 w 74106"/>
                <a:gd name="connsiteY0" fmla="*/ 0 h 67200"/>
                <a:gd name="connsiteX1" fmla="*/ 23927 w 74106"/>
                <a:gd name="connsiteY1" fmla="*/ 0 h 67200"/>
                <a:gd name="connsiteX2" fmla="*/ 34455 w 74106"/>
                <a:gd name="connsiteY2" fmla="*/ 35704 h 67200"/>
                <a:gd name="connsiteX3" fmla="*/ 36917 w 74106"/>
                <a:gd name="connsiteY3" fmla="*/ 47244 h 67200"/>
                <a:gd name="connsiteX4" fmla="*/ 37190 w 74106"/>
                <a:gd name="connsiteY4" fmla="*/ 47244 h 67200"/>
                <a:gd name="connsiteX5" fmla="*/ 39651 w 74106"/>
                <a:gd name="connsiteY5" fmla="*/ 35704 h 67200"/>
                <a:gd name="connsiteX6" fmla="*/ 50043 w 74106"/>
                <a:gd name="connsiteY6" fmla="*/ 0 h 67200"/>
                <a:gd name="connsiteX7" fmla="*/ 74107 w 74106"/>
                <a:gd name="connsiteY7" fmla="*/ 0 h 67200"/>
                <a:gd name="connsiteX8" fmla="*/ 51136 w 74106"/>
                <a:gd name="connsiteY8" fmla="*/ 67200 h 67200"/>
                <a:gd name="connsiteX9" fmla="*/ 23381 w 74106"/>
                <a:gd name="connsiteY9" fmla="*/ 67200 h 67200"/>
                <a:gd name="connsiteX10" fmla="*/ 0 w 74106"/>
                <a:gd name="connsiteY10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06" h="67200">
                  <a:moveTo>
                    <a:pt x="0" y="0"/>
                  </a:moveTo>
                  <a:lnTo>
                    <a:pt x="23927" y="0"/>
                  </a:lnTo>
                  <a:lnTo>
                    <a:pt x="34455" y="35704"/>
                  </a:lnTo>
                  <a:cubicBezTo>
                    <a:pt x="35823" y="40049"/>
                    <a:pt x="36917" y="47244"/>
                    <a:pt x="36917" y="47244"/>
                  </a:cubicBezTo>
                  <a:lnTo>
                    <a:pt x="37190" y="47244"/>
                  </a:lnTo>
                  <a:cubicBezTo>
                    <a:pt x="37190" y="47244"/>
                    <a:pt x="38421" y="40049"/>
                    <a:pt x="39651" y="35704"/>
                  </a:cubicBezTo>
                  <a:lnTo>
                    <a:pt x="50043" y="0"/>
                  </a:lnTo>
                  <a:lnTo>
                    <a:pt x="74107" y="0"/>
                  </a:lnTo>
                  <a:lnTo>
                    <a:pt x="51136" y="67200"/>
                  </a:lnTo>
                  <a:lnTo>
                    <a:pt x="23381" y="67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A9E4FB02-225C-C55C-B1A4-CB6F4FE3C118}"/>
                </a:ext>
              </a:extLst>
            </p:cNvPr>
            <p:cNvSpPr/>
            <p:nvPr/>
          </p:nvSpPr>
          <p:spPr>
            <a:xfrm>
              <a:off x="868292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0389EB0E-9CB5-11EF-E085-A44EB5ABEBAF}"/>
                </a:ext>
              </a:extLst>
            </p:cNvPr>
            <p:cNvSpPr/>
            <p:nvPr/>
          </p:nvSpPr>
          <p:spPr>
            <a:xfrm>
              <a:off x="90288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6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A7F90B08-DBC3-3FC7-FB2A-422BC3537CCD}"/>
                </a:ext>
              </a:extLst>
            </p:cNvPr>
            <p:cNvSpPr/>
            <p:nvPr/>
          </p:nvSpPr>
          <p:spPr>
            <a:xfrm>
              <a:off x="98013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62B9856D-BC84-2F73-6A33-4DD197E1EF7E}"/>
                </a:ext>
              </a:extLst>
            </p:cNvPr>
            <p:cNvSpPr/>
            <p:nvPr/>
          </p:nvSpPr>
          <p:spPr>
            <a:xfrm>
              <a:off x="101472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52C0C4C8-49C0-1760-5A20-6039D54FDA47}"/>
                </a:ext>
              </a:extLst>
            </p:cNvPr>
            <p:cNvSpPr/>
            <p:nvPr/>
          </p:nvSpPr>
          <p:spPr>
            <a:xfrm>
              <a:off x="1135869" y="403202"/>
              <a:ext cx="79302" cy="93266"/>
            </a:xfrm>
            <a:custGeom>
              <a:avLst/>
              <a:gdLst>
                <a:gd name="connsiteX0" fmla="*/ 0 w 79302"/>
                <a:gd name="connsiteY0" fmla="*/ 0 h 93266"/>
                <a:gd name="connsiteX1" fmla="*/ 23244 w 79302"/>
                <a:gd name="connsiteY1" fmla="*/ 0 h 93266"/>
                <a:gd name="connsiteX2" fmla="*/ 49222 w 79302"/>
                <a:gd name="connsiteY2" fmla="*/ 43578 h 93266"/>
                <a:gd name="connsiteX3" fmla="*/ 57152 w 79302"/>
                <a:gd name="connsiteY3" fmla="*/ 59462 h 93266"/>
                <a:gd name="connsiteX4" fmla="*/ 57426 w 79302"/>
                <a:gd name="connsiteY4" fmla="*/ 59462 h 93266"/>
                <a:gd name="connsiteX5" fmla="*/ 56332 w 79302"/>
                <a:gd name="connsiteY5" fmla="*/ 43578 h 93266"/>
                <a:gd name="connsiteX6" fmla="*/ 56332 w 79302"/>
                <a:gd name="connsiteY6" fmla="*/ 0 h 93266"/>
                <a:gd name="connsiteX7" fmla="*/ 79302 w 79302"/>
                <a:gd name="connsiteY7" fmla="*/ 0 h 93266"/>
                <a:gd name="connsiteX8" fmla="*/ 79302 w 79302"/>
                <a:gd name="connsiteY8" fmla="*/ 93266 h 93266"/>
                <a:gd name="connsiteX9" fmla="*/ 56195 w 79302"/>
                <a:gd name="connsiteY9" fmla="*/ 93266 h 93266"/>
                <a:gd name="connsiteX10" fmla="*/ 30080 w 79302"/>
                <a:gd name="connsiteY10" fmla="*/ 49823 h 93266"/>
                <a:gd name="connsiteX11" fmla="*/ 22150 w 79302"/>
                <a:gd name="connsiteY11" fmla="*/ 33940 h 93266"/>
                <a:gd name="connsiteX12" fmla="*/ 21877 w 79302"/>
                <a:gd name="connsiteY12" fmla="*/ 33940 h 93266"/>
                <a:gd name="connsiteX13" fmla="*/ 22970 w 79302"/>
                <a:gd name="connsiteY13" fmla="*/ 49823 h 93266"/>
                <a:gd name="connsiteX14" fmla="*/ 22970 w 79302"/>
                <a:gd name="connsiteY14" fmla="*/ 93266 h 93266"/>
                <a:gd name="connsiteX15" fmla="*/ 0 w 79302"/>
                <a:gd name="connsiteY15" fmla="*/ 93266 h 93266"/>
                <a:gd name="connsiteX16" fmla="*/ 0 w 79302"/>
                <a:gd name="connsiteY16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302" h="93266">
                  <a:moveTo>
                    <a:pt x="0" y="0"/>
                  </a:moveTo>
                  <a:lnTo>
                    <a:pt x="23244" y="0"/>
                  </a:lnTo>
                  <a:lnTo>
                    <a:pt x="49222" y="43578"/>
                  </a:lnTo>
                  <a:cubicBezTo>
                    <a:pt x="52914" y="49688"/>
                    <a:pt x="57152" y="59462"/>
                    <a:pt x="57152" y="59462"/>
                  </a:cubicBezTo>
                  <a:lnTo>
                    <a:pt x="57426" y="59462"/>
                  </a:lnTo>
                  <a:cubicBezTo>
                    <a:pt x="57426" y="59462"/>
                    <a:pt x="56332" y="49416"/>
                    <a:pt x="56332" y="43578"/>
                  </a:cubicBezTo>
                  <a:lnTo>
                    <a:pt x="56332" y="0"/>
                  </a:lnTo>
                  <a:lnTo>
                    <a:pt x="79302" y="0"/>
                  </a:lnTo>
                  <a:lnTo>
                    <a:pt x="79302" y="93266"/>
                  </a:lnTo>
                  <a:lnTo>
                    <a:pt x="56195" y="93266"/>
                  </a:lnTo>
                  <a:lnTo>
                    <a:pt x="30080" y="49823"/>
                  </a:lnTo>
                  <a:cubicBezTo>
                    <a:pt x="26389" y="43714"/>
                    <a:pt x="22150" y="33940"/>
                    <a:pt x="22150" y="33940"/>
                  </a:cubicBezTo>
                  <a:lnTo>
                    <a:pt x="21877" y="33940"/>
                  </a:lnTo>
                  <a:cubicBezTo>
                    <a:pt x="21877" y="33940"/>
                    <a:pt x="22970" y="43986"/>
                    <a:pt x="22970" y="49823"/>
                  </a:cubicBezTo>
                  <a:lnTo>
                    <a:pt x="22970" y="93266"/>
                  </a:lnTo>
                  <a:lnTo>
                    <a:pt x="0" y="93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6404C6CA-29BF-B80D-C1E3-FE13E5AFD9F8}"/>
                </a:ext>
              </a:extLst>
            </p:cNvPr>
            <p:cNvSpPr/>
            <p:nvPr/>
          </p:nvSpPr>
          <p:spPr>
            <a:xfrm>
              <a:off x="1229391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BED1EB03-9160-C1A9-F302-6088C4DA3174}"/>
                </a:ext>
              </a:extLst>
            </p:cNvPr>
            <p:cNvSpPr/>
            <p:nvPr/>
          </p:nvSpPr>
          <p:spPr>
            <a:xfrm>
              <a:off x="1303224" y="427639"/>
              <a:ext cx="66723" cy="70187"/>
            </a:xfrm>
            <a:custGeom>
              <a:avLst/>
              <a:gdLst>
                <a:gd name="connsiteX0" fmla="*/ 37600 w 66723"/>
                <a:gd name="connsiteY0" fmla="*/ 0 h 70187"/>
                <a:gd name="connsiteX1" fmla="*/ 64536 w 66723"/>
                <a:gd name="connsiteY1" fmla="*/ 10182 h 70187"/>
                <a:gd name="connsiteX2" fmla="*/ 54965 w 66723"/>
                <a:gd name="connsiteY2" fmla="*/ 25251 h 70187"/>
                <a:gd name="connsiteX3" fmla="*/ 39104 w 66723"/>
                <a:gd name="connsiteY3" fmla="*/ 18735 h 70187"/>
                <a:gd name="connsiteX4" fmla="*/ 22970 w 66723"/>
                <a:gd name="connsiteY4" fmla="*/ 34754 h 70187"/>
                <a:gd name="connsiteX5" fmla="*/ 39925 w 66723"/>
                <a:gd name="connsiteY5" fmla="*/ 51452 h 70187"/>
                <a:gd name="connsiteX6" fmla="*/ 58383 w 66723"/>
                <a:gd name="connsiteY6" fmla="*/ 43307 h 70187"/>
                <a:gd name="connsiteX7" fmla="*/ 66723 w 66723"/>
                <a:gd name="connsiteY7" fmla="*/ 59055 h 70187"/>
                <a:gd name="connsiteX8" fmla="*/ 37737 w 66723"/>
                <a:gd name="connsiteY8" fmla="*/ 70187 h 70187"/>
                <a:gd name="connsiteX9" fmla="*/ 0 w 66723"/>
                <a:gd name="connsiteY9" fmla="*/ 35026 h 70187"/>
                <a:gd name="connsiteX10" fmla="*/ 37737 w 66723"/>
                <a:gd name="connsiteY10" fmla="*/ 0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3" h="70187">
                  <a:moveTo>
                    <a:pt x="37600" y="0"/>
                  </a:moveTo>
                  <a:cubicBezTo>
                    <a:pt x="55922" y="0"/>
                    <a:pt x="64536" y="10182"/>
                    <a:pt x="64536" y="10182"/>
                  </a:cubicBezTo>
                  <a:lnTo>
                    <a:pt x="54965" y="25251"/>
                  </a:lnTo>
                  <a:cubicBezTo>
                    <a:pt x="54965" y="25251"/>
                    <a:pt x="48402" y="18735"/>
                    <a:pt x="39104" y="18735"/>
                  </a:cubicBezTo>
                  <a:cubicBezTo>
                    <a:pt x="28303" y="18735"/>
                    <a:pt x="22970" y="26880"/>
                    <a:pt x="22970" y="34754"/>
                  </a:cubicBezTo>
                  <a:cubicBezTo>
                    <a:pt x="22970" y="42628"/>
                    <a:pt x="28439" y="51452"/>
                    <a:pt x="39925" y="51452"/>
                  </a:cubicBezTo>
                  <a:cubicBezTo>
                    <a:pt x="49359" y="51452"/>
                    <a:pt x="58383" y="43307"/>
                    <a:pt x="58383" y="43307"/>
                  </a:cubicBezTo>
                  <a:lnTo>
                    <a:pt x="66723" y="59055"/>
                  </a:lnTo>
                  <a:cubicBezTo>
                    <a:pt x="66723" y="59055"/>
                    <a:pt x="56605" y="70187"/>
                    <a:pt x="37737" y="70187"/>
                  </a:cubicBezTo>
                  <a:cubicBezTo>
                    <a:pt x="13536" y="70187"/>
                    <a:pt x="0" y="53489"/>
                    <a:pt x="0" y="35026"/>
                  </a:cubicBezTo>
                  <a:cubicBezTo>
                    <a:pt x="0" y="16563"/>
                    <a:pt x="13399" y="0"/>
                    <a:pt x="37737" y="0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19ABAE13-0E03-E240-F575-D9F54112DF98}"/>
                </a:ext>
              </a:extLst>
            </p:cNvPr>
            <p:cNvSpPr/>
            <p:nvPr/>
          </p:nvSpPr>
          <p:spPr>
            <a:xfrm>
              <a:off x="1380476" y="403202"/>
              <a:ext cx="22696" cy="93266"/>
            </a:xfrm>
            <a:custGeom>
              <a:avLst/>
              <a:gdLst>
                <a:gd name="connsiteX0" fmla="*/ 0 w 22696"/>
                <a:gd name="connsiteY0" fmla="*/ 26066 h 93266"/>
                <a:gd name="connsiteX1" fmla="*/ 22697 w 22696"/>
                <a:gd name="connsiteY1" fmla="*/ 26066 h 93266"/>
                <a:gd name="connsiteX2" fmla="*/ 22697 w 22696"/>
                <a:gd name="connsiteY2" fmla="*/ 93266 h 93266"/>
                <a:gd name="connsiteX3" fmla="*/ 0 w 22696"/>
                <a:gd name="connsiteY3" fmla="*/ 93266 h 93266"/>
                <a:gd name="connsiteX4" fmla="*/ 0 w 22696"/>
                <a:gd name="connsiteY4" fmla="*/ 26066 h 93266"/>
                <a:gd name="connsiteX5" fmla="*/ 273 w 22696"/>
                <a:gd name="connsiteY5" fmla="*/ 0 h 93266"/>
                <a:gd name="connsiteX6" fmla="*/ 22423 w 22696"/>
                <a:gd name="connsiteY6" fmla="*/ 0 h 93266"/>
                <a:gd name="connsiteX7" fmla="*/ 22423 w 22696"/>
                <a:gd name="connsiteY7" fmla="*/ 17649 h 93266"/>
                <a:gd name="connsiteX8" fmla="*/ 273 w 22696"/>
                <a:gd name="connsiteY8" fmla="*/ 17649 h 93266"/>
                <a:gd name="connsiteX9" fmla="*/ 273 w 22696"/>
                <a:gd name="connsiteY9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6" h="93266">
                  <a:moveTo>
                    <a:pt x="0" y="26066"/>
                  </a:moveTo>
                  <a:lnTo>
                    <a:pt x="22697" y="26066"/>
                  </a:lnTo>
                  <a:lnTo>
                    <a:pt x="22697" y="93266"/>
                  </a:lnTo>
                  <a:lnTo>
                    <a:pt x="0" y="93266"/>
                  </a:lnTo>
                  <a:lnTo>
                    <a:pt x="0" y="26066"/>
                  </a:lnTo>
                  <a:close/>
                  <a:moveTo>
                    <a:pt x="273" y="0"/>
                  </a:moveTo>
                  <a:lnTo>
                    <a:pt x="22423" y="0"/>
                  </a:lnTo>
                  <a:lnTo>
                    <a:pt x="22423" y="17649"/>
                  </a:lnTo>
                  <a:lnTo>
                    <a:pt x="273" y="1764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A2028DB6-673B-C73E-0FCD-29CB0E9F582E}"/>
                </a:ext>
              </a:extLst>
            </p:cNvPr>
            <p:cNvSpPr/>
            <p:nvPr/>
          </p:nvSpPr>
          <p:spPr>
            <a:xfrm>
              <a:off x="1415205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284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3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284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3" y="18735"/>
                    <a:pt x="22834" y="25115"/>
                    <a:pt x="22834" y="35297"/>
                  </a:cubicBezTo>
                  <a:cubicBezTo>
                    <a:pt x="22834" y="45479"/>
                    <a:pt x="29943" y="51452"/>
                    <a:pt x="38147" y="5145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30C7F727-4DAA-7497-85EF-722BE3A1D5C6}"/>
                </a:ext>
              </a:extLst>
            </p:cNvPr>
            <p:cNvSpPr/>
            <p:nvPr/>
          </p:nvSpPr>
          <p:spPr>
            <a:xfrm>
              <a:off x="1503531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4 w 67680"/>
                <a:gd name="connsiteY8" fmla="*/ 68694 h 68693"/>
                <a:gd name="connsiteX9" fmla="*/ 44984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4" y="68694"/>
                  </a:lnTo>
                  <a:lnTo>
                    <a:pt x="44984" y="29324"/>
                  </a:lnTo>
                  <a:cubicBezTo>
                    <a:pt x="44984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774856A7-A6BA-965C-AF1B-C527ABA8804B}"/>
                </a:ext>
              </a:extLst>
            </p:cNvPr>
            <p:cNvSpPr/>
            <p:nvPr/>
          </p:nvSpPr>
          <p:spPr>
            <a:xfrm>
              <a:off x="1581876" y="427639"/>
              <a:ext cx="62894" cy="70187"/>
            </a:xfrm>
            <a:custGeom>
              <a:avLst/>
              <a:gdLst>
                <a:gd name="connsiteX0" fmla="*/ 39378 w 62894"/>
                <a:gd name="connsiteY0" fmla="*/ 26880 h 70187"/>
                <a:gd name="connsiteX1" fmla="*/ 40335 w 62894"/>
                <a:gd name="connsiteY1" fmla="*/ 26880 h 70187"/>
                <a:gd name="connsiteX2" fmla="*/ 40335 w 62894"/>
                <a:gd name="connsiteY2" fmla="*/ 25658 h 70187"/>
                <a:gd name="connsiteX3" fmla="*/ 30354 w 62894"/>
                <a:gd name="connsiteY3" fmla="*/ 18192 h 70187"/>
                <a:gd name="connsiteX4" fmla="*/ 12032 w 62894"/>
                <a:gd name="connsiteY4" fmla="*/ 24572 h 70187"/>
                <a:gd name="connsiteX5" fmla="*/ 4102 w 62894"/>
                <a:gd name="connsiteY5" fmla="*/ 8689 h 70187"/>
                <a:gd name="connsiteX6" fmla="*/ 32405 w 62894"/>
                <a:gd name="connsiteY6" fmla="*/ 0 h 70187"/>
                <a:gd name="connsiteX7" fmla="*/ 62895 w 62894"/>
                <a:gd name="connsiteY7" fmla="*/ 27423 h 70187"/>
                <a:gd name="connsiteX8" fmla="*/ 62895 w 62894"/>
                <a:gd name="connsiteY8" fmla="*/ 68694 h 70187"/>
                <a:gd name="connsiteX9" fmla="*/ 42112 w 62894"/>
                <a:gd name="connsiteY9" fmla="*/ 68694 h 70187"/>
                <a:gd name="connsiteX10" fmla="*/ 42112 w 62894"/>
                <a:gd name="connsiteY10" fmla="*/ 64621 h 70187"/>
                <a:gd name="connsiteX11" fmla="*/ 42386 w 62894"/>
                <a:gd name="connsiteY11" fmla="*/ 60413 h 70187"/>
                <a:gd name="connsiteX12" fmla="*/ 42112 w 62894"/>
                <a:gd name="connsiteY12" fmla="*/ 60413 h 70187"/>
                <a:gd name="connsiteX13" fmla="*/ 22970 w 62894"/>
                <a:gd name="connsiteY13" fmla="*/ 70187 h 70187"/>
                <a:gd name="connsiteX14" fmla="*/ 0 w 62894"/>
                <a:gd name="connsiteY14" fmla="*/ 48602 h 70187"/>
                <a:gd name="connsiteX15" fmla="*/ 39241 w 62894"/>
                <a:gd name="connsiteY15" fmla="*/ 26880 h 70187"/>
                <a:gd name="connsiteX16" fmla="*/ 29397 w 62894"/>
                <a:gd name="connsiteY16" fmla="*/ 53082 h 70187"/>
                <a:gd name="connsiteX17" fmla="*/ 40608 w 62894"/>
                <a:gd name="connsiteY17" fmla="*/ 41271 h 70187"/>
                <a:gd name="connsiteX18" fmla="*/ 40608 w 62894"/>
                <a:gd name="connsiteY18" fmla="*/ 39777 h 70187"/>
                <a:gd name="connsiteX19" fmla="*/ 38557 w 62894"/>
                <a:gd name="connsiteY19" fmla="*/ 39777 h 70187"/>
                <a:gd name="connsiteX20" fmla="*/ 23107 w 62894"/>
                <a:gd name="connsiteY20" fmla="*/ 47515 h 70187"/>
                <a:gd name="connsiteX21" fmla="*/ 29533 w 62894"/>
                <a:gd name="connsiteY21" fmla="*/ 5308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894" h="70187">
                  <a:moveTo>
                    <a:pt x="39378" y="26880"/>
                  </a:moveTo>
                  <a:lnTo>
                    <a:pt x="40335" y="26880"/>
                  </a:lnTo>
                  <a:lnTo>
                    <a:pt x="40335" y="25658"/>
                  </a:lnTo>
                  <a:cubicBezTo>
                    <a:pt x="40335" y="20092"/>
                    <a:pt x="35960" y="18192"/>
                    <a:pt x="30354" y="18192"/>
                  </a:cubicBezTo>
                  <a:cubicBezTo>
                    <a:pt x="21876" y="18192"/>
                    <a:pt x="12032" y="24572"/>
                    <a:pt x="12032" y="24572"/>
                  </a:cubicBezTo>
                  <a:lnTo>
                    <a:pt x="4102" y="8689"/>
                  </a:lnTo>
                  <a:cubicBezTo>
                    <a:pt x="4102" y="8689"/>
                    <a:pt x="15724" y="0"/>
                    <a:pt x="32405" y="0"/>
                  </a:cubicBezTo>
                  <a:cubicBezTo>
                    <a:pt x="51410" y="0"/>
                    <a:pt x="62895" y="10318"/>
                    <a:pt x="62895" y="27423"/>
                  </a:cubicBezTo>
                  <a:lnTo>
                    <a:pt x="62895" y="68694"/>
                  </a:lnTo>
                  <a:lnTo>
                    <a:pt x="42112" y="68694"/>
                  </a:lnTo>
                  <a:lnTo>
                    <a:pt x="42112" y="64621"/>
                  </a:lnTo>
                  <a:cubicBezTo>
                    <a:pt x="42112" y="62449"/>
                    <a:pt x="42386" y="60413"/>
                    <a:pt x="42386" y="60413"/>
                  </a:cubicBezTo>
                  <a:lnTo>
                    <a:pt x="42112" y="60413"/>
                  </a:lnTo>
                  <a:cubicBezTo>
                    <a:pt x="42112" y="60413"/>
                    <a:pt x="37190" y="70187"/>
                    <a:pt x="22970" y="70187"/>
                  </a:cubicBezTo>
                  <a:cubicBezTo>
                    <a:pt x="10391" y="70187"/>
                    <a:pt x="0" y="61906"/>
                    <a:pt x="0" y="48602"/>
                  </a:cubicBezTo>
                  <a:cubicBezTo>
                    <a:pt x="0" y="29052"/>
                    <a:pt x="28713" y="26880"/>
                    <a:pt x="39241" y="26880"/>
                  </a:cubicBezTo>
                  <a:close/>
                  <a:moveTo>
                    <a:pt x="29397" y="53082"/>
                  </a:moveTo>
                  <a:cubicBezTo>
                    <a:pt x="35276" y="53082"/>
                    <a:pt x="40608" y="46701"/>
                    <a:pt x="40608" y="41271"/>
                  </a:cubicBezTo>
                  <a:lnTo>
                    <a:pt x="40608" y="39777"/>
                  </a:lnTo>
                  <a:lnTo>
                    <a:pt x="38557" y="39777"/>
                  </a:lnTo>
                  <a:cubicBezTo>
                    <a:pt x="31311" y="39777"/>
                    <a:pt x="23107" y="41814"/>
                    <a:pt x="23107" y="47515"/>
                  </a:cubicBezTo>
                  <a:cubicBezTo>
                    <a:pt x="23107" y="50638"/>
                    <a:pt x="25021" y="53082"/>
                    <a:pt x="29533" y="5308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CF0FBE78-7FE5-ACE9-D209-2101F1A04197}"/>
                </a:ext>
              </a:extLst>
            </p:cNvPr>
            <p:cNvSpPr/>
            <p:nvPr/>
          </p:nvSpPr>
          <p:spPr>
            <a:xfrm>
              <a:off x="1659675" y="403202"/>
              <a:ext cx="31720" cy="93944"/>
            </a:xfrm>
            <a:custGeom>
              <a:avLst/>
              <a:gdLst>
                <a:gd name="connsiteX0" fmla="*/ 0 w 31720"/>
                <a:gd name="connsiteY0" fmla="*/ 0 h 93944"/>
                <a:gd name="connsiteX1" fmla="*/ 22697 w 31720"/>
                <a:gd name="connsiteY1" fmla="*/ 0 h 93944"/>
                <a:gd name="connsiteX2" fmla="*/ 22697 w 31720"/>
                <a:gd name="connsiteY2" fmla="*/ 65436 h 93944"/>
                <a:gd name="connsiteX3" fmla="*/ 28986 w 31720"/>
                <a:gd name="connsiteY3" fmla="*/ 73988 h 93944"/>
                <a:gd name="connsiteX4" fmla="*/ 31721 w 31720"/>
                <a:gd name="connsiteY4" fmla="*/ 73988 h 93944"/>
                <a:gd name="connsiteX5" fmla="*/ 31721 w 31720"/>
                <a:gd name="connsiteY5" fmla="*/ 93538 h 93944"/>
                <a:gd name="connsiteX6" fmla="*/ 24885 w 31720"/>
                <a:gd name="connsiteY6" fmla="*/ 93945 h 93944"/>
                <a:gd name="connsiteX7" fmla="*/ 0 w 31720"/>
                <a:gd name="connsiteY7" fmla="*/ 68558 h 93944"/>
                <a:gd name="connsiteX8" fmla="*/ 0 w 31720"/>
                <a:gd name="connsiteY8" fmla="*/ 136 h 9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20" h="93944">
                  <a:moveTo>
                    <a:pt x="0" y="0"/>
                  </a:moveTo>
                  <a:lnTo>
                    <a:pt x="22697" y="0"/>
                  </a:lnTo>
                  <a:lnTo>
                    <a:pt x="22697" y="65436"/>
                  </a:lnTo>
                  <a:cubicBezTo>
                    <a:pt x="22697" y="71816"/>
                    <a:pt x="23927" y="73988"/>
                    <a:pt x="28986" y="73988"/>
                  </a:cubicBezTo>
                  <a:cubicBezTo>
                    <a:pt x="30490" y="73988"/>
                    <a:pt x="31721" y="73988"/>
                    <a:pt x="31721" y="73988"/>
                  </a:cubicBezTo>
                  <a:lnTo>
                    <a:pt x="31721" y="93538"/>
                  </a:lnTo>
                  <a:cubicBezTo>
                    <a:pt x="31721" y="93538"/>
                    <a:pt x="28576" y="93945"/>
                    <a:pt x="24885" y="93945"/>
                  </a:cubicBezTo>
                  <a:cubicBezTo>
                    <a:pt x="12852" y="93945"/>
                    <a:pt x="0" y="91094"/>
                    <a:pt x="0" y="68558"/>
                  </a:cubicBezTo>
                  <a:lnTo>
                    <a:pt x="0" y="136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38D78591-898A-779F-3101-16E651D75A90}"/>
                </a:ext>
              </a:extLst>
            </p:cNvPr>
            <p:cNvSpPr/>
            <p:nvPr/>
          </p:nvSpPr>
          <p:spPr>
            <a:xfrm>
              <a:off x="1728449" y="403067"/>
              <a:ext cx="71645" cy="94759"/>
            </a:xfrm>
            <a:custGeom>
              <a:avLst/>
              <a:gdLst>
                <a:gd name="connsiteX0" fmla="*/ 30901 w 71645"/>
                <a:gd name="connsiteY0" fmla="*/ 24572 h 94759"/>
                <a:gd name="connsiteX1" fmla="*/ 48675 w 71645"/>
                <a:gd name="connsiteY1" fmla="*/ 29867 h 94759"/>
                <a:gd name="connsiteX2" fmla="*/ 48949 w 71645"/>
                <a:gd name="connsiteY2" fmla="*/ 29867 h 94759"/>
                <a:gd name="connsiteX3" fmla="*/ 48949 w 71645"/>
                <a:gd name="connsiteY3" fmla="*/ 26880 h 94759"/>
                <a:gd name="connsiteX4" fmla="*/ 48949 w 71645"/>
                <a:gd name="connsiteY4" fmla="*/ 0 h 94759"/>
                <a:gd name="connsiteX5" fmla="*/ 71646 w 71645"/>
                <a:gd name="connsiteY5" fmla="*/ 0 h 94759"/>
                <a:gd name="connsiteX6" fmla="*/ 71646 w 71645"/>
                <a:gd name="connsiteY6" fmla="*/ 93266 h 94759"/>
                <a:gd name="connsiteX7" fmla="*/ 50316 w 71645"/>
                <a:gd name="connsiteY7" fmla="*/ 93266 h 94759"/>
                <a:gd name="connsiteX8" fmla="*/ 50316 w 71645"/>
                <a:gd name="connsiteY8" fmla="*/ 88786 h 94759"/>
                <a:gd name="connsiteX9" fmla="*/ 50316 w 71645"/>
                <a:gd name="connsiteY9" fmla="*/ 84985 h 94759"/>
                <a:gd name="connsiteX10" fmla="*/ 50043 w 71645"/>
                <a:gd name="connsiteY10" fmla="*/ 84985 h 94759"/>
                <a:gd name="connsiteX11" fmla="*/ 30490 w 71645"/>
                <a:gd name="connsiteY11" fmla="*/ 94759 h 94759"/>
                <a:gd name="connsiteX12" fmla="*/ 0 w 71645"/>
                <a:gd name="connsiteY12" fmla="*/ 59598 h 94759"/>
                <a:gd name="connsiteX13" fmla="*/ 30901 w 71645"/>
                <a:gd name="connsiteY13" fmla="*/ 24572 h 94759"/>
                <a:gd name="connsiteX14" fmla="*/ 36096 w 71645"/>
                <a:gd name="connsiteY14" fmla="*/ 76161 h 94759"/>
                <a:gd name="connsiteX15" fmla="*/ 49359 w 71645"/>
                <a:gd name="connsiteY15" fmla="*/ 59598 h 94759"/>
                <a:gd name="connsiteX16" fmla="*/ 36096 w 71645"/>
                <a:gd name="connsiteY16" fmla="*/ 43578 h 94759"/>
                <a:gd name="connsiteX17" fmla="*/ 22834 w 71645"/>
                <a:gd name="connsiteY17" fmla="*/ 59598 h 94759"/>
                <a:gd name="connsiteX18" fmla="*/ 36096 w 71645"/>
                <a:gd name="connsiteY18" fmla="*/ 76161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645" h="94759">
                  <a:moveTo>
                    <a:pt x="30901" y="24572"/>
                  </a:moveTo>
                  <a:cubicBezTo>
                    <a:pt x="44573" y="24572"/>
                    <a:pt x="48675" y="29867"/>
                    <a:pt x="48675" y="29867"/>
                  </a:cubicBezTo>
                  <a:lnTo>
                    <a:pt x="48949" y="29867"/>
                  </a:lnTo>
                  <a:cubicBezTo>
                    <a:pt x="48949" y="29867"/>
                    <a:pt x="48949" y="28509"/>
                    <a:pt x="48949" y="26880"/>
                  </a:cubicBezTo>
                  <a:lnTo>
                    <a:pt x="48949" y="0"/>
                  </a:lnTo>
                  <a:lnTo>
                    <a:pt x="71646" y="0"/>
                  </a:lnTo>
                  <a:lnTo>
                    <a:pt x="71646" y="93266"/>
                  </a:lnTo>
                  <a:lnTo>
                    <a:pt x="50316" y="93266"/>
                  </a:lnTo>
                  <a:lnTo>
                    <a:pt x="50316" y="88786"/>
                  </a:lnTo>
                  <a:cubicBezTo>
                    <a:pt x="50316" y="86750"/>
                    <a:pt x="50316" y="84985"/>
                    <a:pt x="50316" y="84985"/>
                  </a:cubicBezTo>
                  <a:lnTo>
                    <a:pt x="50043" y="84985"/>
                  </a:lnTo>
                  <a:cubicBezTo>
                    <a:pt x="50043" y="84985"/>
                    <a:pt x="44437" y="94759"/>
                    <a:pt x="30490" y="94759"/>
                  </a:cubicBezTo>
                  <a:cubicBezTo>
                    <a:pt x="12169" y="94759"/>
                    <a:pt x="0" y="80369"/>
                    <a:pt x="0" y="59598"/>
                  </a:cubicBezTo>
                  <a:cubicBezTo>
                    <a:pt x="0" y="38827"/>
                    <a:pt x="12852" y="24572"/>
                    <a:pt x="30901" y="24572"/>
                  </a:cubicBezTo>
                  <a:close/>
                  <a:moveTo>
                    <a:pt x="36096" y="76161"/>
                  </a:moveTo>
                  <a:cubicBezTo>
                    <a:pt x="42933" y="76161"/>
                    <a:pt x="49359" y="71137"/>
                    <a:pt x="49359" y="59598"/>
                  </a:cubicBezTo>
                  <a:cubicBezTo>
                    <a:pt x="49359" y="51452"/>
                    <a:pt x="44984" y="43578"/>
                    <a:pt x="36096" y="43578"/>
                  </a:cubicBezTo>
                  <a:cubicBezTo>
                    <a:pt x="28986" y="43578"/>
                    <a:pt x="22834" y="49280"/>
                    <a:pt x="22834" y="59598"/>
                  </a:cubicBezTo>
                  <a:cubicBezTo>
                    <a:pt x="22834" y="69916"/>
                    <a:pt x="28166" y="76161"/>
                    <a:pt x="36096" y="76161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DE649EFE-7003-DFA8-80DA-0F723A5B2DE2}"/>
                </a:ext>
              </a:extLst>
            </p:cNvPr>
            <p:cNvSpPr/>
            <p:nvPr/>
          </p:nvSpPr>
          <p:spPr>
            <a:xfrm>
              <a:off x="1811853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06B265FC-BE8F-7CEE-A3DF-B34BF4A79B28}"/>
                </a:ext>
              </a:extLst>
            </p:cNvPr>
            <p:cNvSpPr/>
            <p:nvPr/>
          </p:nvSpPr>
          <p:spPr>
            <a:xfrm>
              <a:off x="1921099" y="403202"/>
              <a:ext cx="102135" cy="93266"/>
            </a:xfrm>
            <a:custGeom>
              <a:avLst/>
              <a:gdLst>
                <a:gd name="connsiteX0" fmla="*/ 7247 w 102135"/>
                <a:gd name="connsiteY0" fmla="*/ 0 h 93266"/>
                <a:gd name="connsiteX1" fmla="*/ 32268 w 102135"/>
                <a:gd name="connsiteY1" fmla="*/ 0 h 93266"/>
                <a:gd name="connsiteX2" fmla="*/ 45941 w 102135"/>
                <a:gd name="connsiteY2" fmla="*/ 39370 h 93266"/>
                <a:gd name="connsiteX3" fmla="*/ 50726 w 102135"/>
                <a:gd name="connsiteY3" fmla="*/ 54711 h 93266"/>
                <a:gd name="connsiteX4" fmla="*/ 51000 w 102135"/>
                <a:gd name="connsiteY4" fmla="*/ 54711 h 93266"/>
                <a:gd name="connsiteX5" fmla="*/ 55785 w 102135"/>
                <a:gd name="connsiteY5" fmla="*/ 39370 h 93266"/>
                <a:gd name="connsiteX6" fmla="*/ 69458 w 102135"/>
                <a:gd name="connsiteY6" fmla="*/ 0 h 93266"/>
                <a:gd name="connsiteX7" fmla="*/ 94479 w 102135"/>
                <a:gd name="connsiteY7" fmla="*/ 0 h 93266"/>
                <a:gd name="connsiteX8" fmla="*/ 102136 w 102135"/>
                <a:gd name="connsiteY8" fmla="*/ 93266 h 93266"/>
                <a:gd name="connsiteX9" fmla="*/ 79166 w 102135"/>
                <a:gd name="connsiteY9" fmla="*/ 93266 h 93266"/>
                <a:gd name="connsiteX10" fmla="*/ 76294 w 102135"/>
                <a:gd name="connsiteY10" fmla="*/ 51317 h 93266"/>
                <a:gd name="connsiteX11" fmla="*/ 76294 w 102135"/>
                <a:gd name="connsiteY11" fmla="*/ 35704 h 93266"/>
                <a:gd name="connsiteX12" fmla="*/ 76021 w 102135"/>
                <a:gd name="connsiteY12" fmla="*/ 35704 h 93266"/>
                <a:gd name="connsiteX13" fmla="*/ 70825 w 102135"/>
                <a:gd name="connsiteY13" fmla="*/ 51317 h 93266"/>
                <a:gd name="connsiteX14" fmla="*/ 60981 w 102135"/>
                <a:gd name="connsiteY14" fmla="*/ 78333 h 93266"/>
                <a:gd name="connsiteX15" fmla="*/ 41292 w 102135"/>
                <a:gd name="connsiteY15" fmla="*/ 78333 h 93266"/>
                <a:gd name="connsiteX16" fmla="*/ 31447 w 102135"/>
                <a:gd name="connsiteY16" fmla="*/ 51317 h 93266"/>
                <a:gd name="connsiteX17" fmla="*/ 26252 w 102135"/>
                <a:gd name="connsiteY17" fmla="*/ 35704 h 93266"/>
                <a:gd name="connsiteX18" fmla="*/ 25978 w 102135"/>
                <a:gd name="connsiteY18" fmla="*/ 35704 h 93266"/>
                <a:gd name="connsiteX19" fmla="*/ 25978 w 102135"/>
                <a:gd name="connsiteY19" fmla="*/ 51317 h 93266"/>
                <a:gd name="connsiteX20" fmla="*/ 23107 w 102135"/>
                <a:gd name="connsiteY20" fmla="*/ 93266 h 93266"/>
                <a:gd name="connsiteX21" fmla="*/ 0 w 102135"/>
                <a:gd name="connsiteY21" fmla="*/ 93266 h 93266"/>
                <a:gd name="connsiteX22" fmla="*/ 7794 w 102135"/>
                <a:gd name="connsiteY22" fmla="*/ 0 h 9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135" h="93266">
                  <a:moveTo>
                    <a:pt x="7247" y="0"/>
                  </a:moveTo>
                  <a:lnTo>
                    <a:pt x="32268" y="0"/>
                  </a:lnTo>
                  <a:lnTo>
                    <a:pt x="45941" y="39370"/>
                  </a:lnTo>
                  <a:cubicBezTo>
                    <a:pt x="47992" y="45343"/>
                    <a:pt x="50726" y="54711"/>
                    <a:pt x="50726" y="54711"/>
                  </a:cubicBezTo>
                  <a:lnTo>
                    <a:pt x="51000" y="54711"/>
                  </a:lnTo>
                  <a:cubicBezTo>
                    <a:pt x="51000" y="54711"/>
                    <a:pt x="53597" y="45343"/>
                    <a:pt x="55785" y="39370"/>
                  </a:cubicBezTo>
                  <a:lnTo>
                    <a:pt x="69458" y="0"/>
                  </a:lnTo>
                  <a:lnTo>
                    <a:pt x="94479" y="0"/>
                  </a:lnTo>
                  <a:lnTo>
                    <a:pt x="102136" y="93266"/>
                  </a:lnTo>
                  <a:lnTo>
                    <a:pt x="79166" y="93266"/>
                  </a:lnTo>
                  <a:lnTo>
                    <a:pt x="76294" y="51317"/>
                  </a:lnTo>
                  <a:cubicBezTo>
                    <a:pt x="75747" y="44257"/>
                    <a:pt x="76294" y="35704"/>
                    <a:pt x="76294" y="35704"/>
                  </a:cubicBezTo>
                  <a:lnTo>
                    <a:pt x="76021" y="35704"/>
                  </a:lnTo>
                  <a:cubicBezTo>
                    <a:pt x="76021" y="35704"/>
                    <a:pt x="72876" y="45479"/>
                    <a:pt x="70825" y="51317"/>
                  </a:cubicBezTo>
                  <a:lnTo>
                    <a:pt x="60981" y="78333"/>
                  </a:lnTo>
                  <a:lnTo>
                    <a:pt x="41292" y="78333"/>
                  </a:lnTo>
                  <a:lnTo>
                    <a:pt x="31447" y="51317"/>
                  </a:lnTo>
                  <a:cubicBezTo>
                    <a:pt x="29396" y="45479"/>
                    <a:pt x="26252" y="35704"/>
                    <a:pt x="26252" y="35704"/>
                  </a:cubicBezTo>
                  <a:lnTo>
                    <a:pt x="25978" y="35704"/>
                  </a:lnTo>
                  <a:cubicBezTo>
                    <a:pt x="25978" y="35704"/>
                    <a:pt x="26525" y="44257"/>
                    <a:pt x="25978" y="51317"/>
                  </a:cubicBezTo>
                  <a:lnTo>
                    <a:pt x="23107" y="93266"/>
                  </a:lnTo>
                  <a:lnTo>
                    <a:pt x="0" y="93266"/>
                  </a:lnTo>
                  <a:lnTo>
                    <a:pt x="7794" y="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80ED1F68-6718-0E67-2C27-0C7F837DFBA0}"/>
                </a:ext>
              </a:extLst>
            </p:cNvPr>
            <p:cNvSpPr/>
            <p:nvPr/>
          </p:nvSpPr>
          <p:spPr>
            <a:xfrm>
              <a:off x="2034447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1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1" y="39506"/>
                  </a:lnTo>
                  <a:cubicBezTo>
                    <a:pt x="25021" y="47787"/>
                    <a:pt x="31858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2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F8CCF0E3-8878-129B-5CB1-E5D46547F755}"/>
                </a:ext>
              </a:extLst>
            </p:cNvPr>
            <p:cNvSpPr/>
            <p:nvPr/>
          </p:nvSpPr>
          <p:spPr>
            <a:xfrm>
              <a:off x="2113339" y="427775"/>
              <a:ext cx="67680" cy="68693"/>
            </a:xfrm>
            <a:custGeom>
              <a:avLst/>
              <a:gdLst>
                <a:gd name="connsiteX0" fmla="*/ 0 w 67680"/>
                <a:gd name="connsiteY0" fmla="*/ 1493 h 68693"/>
                <a:gd name="connsiteX1" fmla="*/ 21740 w 67680"/>
                <a:gd name="connsiteY1" fmla="*/ 1493 h 68693"/>
                <a:gd name="connsiteX2" fmla="*/ 21740 w 67680"/>
                <a:gd name="connsiteY2" fmla="*/ 7331 h 68693"/>
                <a:gd name="connsiteX3" fmla="*/ 21466 w 67680"/>
                <a:gd name="connsiteY3" fmla="*/ 11539 h 68693"/>
                <a:gd name="connsiteX4" fmla="*/ 21740 w 67680"/>
                <a:gd name="connsiteY4" fmla="*/ 11539 h 68693"/>
                <a:gd name="connsiteX5" fmla="*/ 43343 w 67680"/>
                <a:gd name="connsiteY5" fmla="*/ 0 h 68693"/>
                <a:gd name="connsiteX6" fmla="*/ 67680 w 67680"/>
                <a:gd name="connsiteY6" fmla="*/ 25115 h 68693"/>
                <a:gd name="connsiteX7" fmla="*/ 67680 w 67680"/>
                <a:gd name="connsiteY7" fmla="*/ 68694 h 68693"/>
                <a:gd name="connsiteX8" fmla="*/ 44983 w 67680"/>
                <a:gd name="connsiteY8" fmla="*/ 68694 h 68693"/>
                <a:gd name="connsiteX9" fmla="*/ 44983 w 67680"/>
                <a:gd name="connsiteY9" fmla="*/ 29324 h 68693"/>
                <a:gd name="connsiteX10" fmla="*/ 37464 w 67680"/>
                <a:gd name="connsiteY10" fmla="*/ 20500 h 68693"/>
                <a:gd name="connsiteX11" fmla="*/ 24064 w 67680"/>
                <a:gd name="connsiteY11" fmla="*/ 30138 h 68693"/>
                <a:gd name="connsiteX12" fmla="*/ 22697 w 67680"/>
                <a:gd name="connsiteY12" fmla="*/ 38963 h 68693"/>
                <a:gd name="connsiteX13" fmla="*/ 22697 w 67680"/>
                <a:gd name="connsiteY13" fmla="*/ 68694 h 68693"/>
                <a:gd name="connsiteX14" fmla="*/ 0 w 67680"/>
                <a:gd name="connsiteY14" fmla="*/ 68694 h 68693"/>
                <a:gd name="connsiteX15" fmla="*/ 0 w 67680"/>
                <a:gd name="connsiteY15" fmla="*/ 1493 h 6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80" h="68693">
                  <a:moveTo>
                    <a:pt x="0" y="1493"/>
                  </a:moveTo>
                  <a:lnTo>
                    <a:pt x="21740" y="1493"/>
                  </a:lnTo>
                  <a:lnTo>
                    <a:pt x="21740" y="7331"/>
                  </a:lnTo>
                  <a:cubicBezTo>
                    <a:pt x="21740" y="9503"/>
                    <a:pt x="21466" y="11539"/>
                    <a:pt x="21466" y="11539"/>
                  </a:cubicBezTo>
                  <a:lnTo>
                    <a:pt x="21740" y="11539"/>
                  </a:lnTo>
                  <a:cubicBezTo>
                    <a:pt x="24885" y="6381"/>
                    <a:pt x="31311" y="0"/>
                    <a:pt x="43343" y="0"/>
                  </a:cubicBezTo>
                  <a:cubicBezTo>
                    <a:pt x="57016" y="0"/>
                    <a:pt x="67680" y="6245"/>
                    <a:pt x="67680" y="25115"/>
                  </a:cubicBezTo>
                  <a:lnTo>
                    <a:pt x="67680" y="68694"/>
                  </a:lnTo>
                  <a:lnTo>
                    <a:pt x="44983" y="68694"/>
                  </a:lnTo>
                  <a:lnTo>
                    <a:pt x="44983" y="29324"/>
                  </a:lnTo>
                  <a:cubicBezTo>
                    <a:pt x="44983" y="23079"/>
                    <a:pt x="42522" y="20500"/>
                    <a:pt x="37464" y="20500"/>
                  </a:cubicBezTo>
                  <a:cubicBezTo>
                    <a:pt x="30354" y="20500"/>
                    <a:pt x="25978" y="24437"/>
                    <a:pt x="24064" y="30138"/>
                  </a:cubicBezTo>
                  <a:cubicBezTo>
                    <a:pt x="23107" y="32718"/>
                    <a:pt x="22697" y="35704"/>
                    <a:pt x="22697" y="38963"/>
                  </a:cubicBezTo>
                  <a:lnTo>
                    <a:pt x="22697" y="68694"/>
                  </a:lnTo>
                  <a:lnTo>
                    <a:pt x="0" y="68694"/>
                  </a:lnTo>
                  <a:lnTo>
                    <a:pt x="0" y="1493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F0FCF3FB-B13E-DD38-3037-64D7A461D1D1}"/>
                </a:ext>
              </a:extLst>
            </p:cNvPr>
            <p:cNvSpPr/>
            <p:nvPr/>
          </p:nvSpPr>
          <p:spPr>
            <a:xfrm>
              <a:off x="2191958" y="427639"/>
              <a:ext cx="76567" cy="70187"/>
            </a:xfrm>
            <a:custGeom>
              <a:avLst/>
              <a:gdLst>
                <a:gd name="connsiteX0" fmla="*/ 38147 w 76567"/>
                <a:gd name="connsiteY0" fmla="*/ 0 h 70187"/>
                <a:gd name="connsiteX1" fmla="*/ 76568 w 76567"/>
                <a:gd name="connsiteY1" fmla="*/ 35297 h 70187"/>
                <a:gd name="connsiteX2" fmla="*/ 38284 w 76567"/>
                <a:gd name="connsiteY2" fmla="*/ 70187 h 70187"/>
                <a:gd name="connsiteX3" fmla="*/ 0 w 76567"/>
                <a:gd name="connsiteY3" fmla="*/ 35297 h 70187"/>
                <a:gd name="connsiteX4" fmla="*/ 38147 w 76567"/>
                <a:gd name="connsiteY4" fmla="*/ 0 h 70187"/>
                <a:gd name="connsiteX5" fmla="*/ 38147 w 76567"/>
                <a:gd name="connsiteY5" fmla="*/ 51452 h 70187"/>
                <a:gd name="connsiteX6" fmla="*/ 53461 w 76567"/>
                <a:gd name="connsiteY6" fmla="*/ 35297 h 70187"/>
                <a:gd name="connsiteX7" fmla="*/ 38147 w 76567"/>
                <a:gd name="connsiteY7" fmla="*/ 18735 h 70187"/>
                <a:gd name="connsiteX8" fmla="*/ 22834 w 76567"/>
                <a:gd name="connsiteY8" fmla="*/ 35297 h 70187"/>
                <a:gd name="connsiteX9" fmla="*/ 38147 w 76567"/>
                <a:gd name="connsiteY9" fmla="*/ 51452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67" h="70187">
                  <a:moveTo>
                    <a:pt x="38147" y="0"/>
                  </a:moveTo>
                  <a:cubicBezTo>
                    <a:pt x="59614" y="0"/>
                    <a:pt x="76568" y="14255"/>
                    <a:pt x="76568" y="35297"/>
                  </a:cubicBezTo>
                  <a:cubicBezTo>
                    <a:pt x="76568" y="56340"/>
                    <a:pt x="59477" y="70187"/>
                    <a:pt x="38284" y="70187"/>
                  </a:cubicBezTo>
                  <a:cubicBezTo>
                    <a:pt x="17091" y="70187"/>
                    <a:pt x="0" y="56204"/>
                    <a:pt x="0" y="35297"/>
                  </a:cubicBezTo>
                  <a:cubicBezTo>
                    <a:pt x="0" y="14390"/>
                    <a:pt x="17091" y="0"/>
                    <a:pt x="38147" y="0"/>
                  </a:cubicBezTo>
                  <a:close/>
                  <a:moveTo>
                    <a:pt x="38147" y="51452"/>
                  </a:moveTo>
                  <a:cubicBezTo>
                    <a:pt x="46488" y="51452"/>
                    <a:pt x="53461" y="45343"/>
                    <a:pt x="53461" y="35297"/>
                  </a:cubicBezTo>
                  <a:cubicBezTo>
                    <a:pt x="53461" y="25251"/>
                    <a:pt x="46351" y="18735"/>
                    <a:pt x="38147" y="18735"/>
                  </a:cubicBezTo>
                  <a:cubicBezTo>
                    <a:pt x="29944" y="18735"/>
                    <a:pt x="22834" y="25115"/>
                    <a:pt x="22834" y="35297"/>
                  </a:cubicBezTo>
                  <a:cubicBezTo>
                    <a:pt x="22834" y="45479"/>
                    <a:pt x="29944" y="51452"/>
                    <a:pt x="38147" y="51452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8D03DC50-4FCF-6BEF-CD80-B09DE741FCF4}"/>
                </a:ext>
              </a:extLst>
            </p:cNvPr>
            <p:cNvSpPr/>
            <p:nvPr/>
          </p:nvSpPr>
          <p:spPr>
            <a:xfrm>
              <a:off x="2280284" y="428182"/>
              <a:ext cx="46077" cy="68150"/>
            </a:xfrm>
            <a:custGeom>
              <a:avLst/>
              <a:gdLst>
                <a:gd name="connsiteX0" fmla="*/ 137 w 46077"/>
                <a:gd name="connsiteY0" fmla="*/ 1086 h 68150"/>
                <a:gd name="connsiteX1" fmla="*/ 21877 w 46077"/>
                <a:gd name="connsiteY1" fmla="*/ 1086 h 68150"/>
                <a:gd name="connsiteX2" fmla="*/ 21877 w 46077"/>
                <a:gd name="connsiteY2" fmla="*/ 12490 h 68150"/>
                <a:gd name="connsiteX3" fmla="*/ 21603 w 46077"/>
                <a:gd name="connsiteY3" fmla="*/ 16698 h 68150"/>
                <a:gd name="connsiteX4" fmla="*/ 21877 w 46077"/>
                <a:gd name="connsiteY4" fmla="*/ 16698 h 68150"/>
                <a:gd name="connsiteX5" fmla="*/ 43480 w 46077"/>
                <a:gd name="connsiteY5" fmla="*/ 0 h 68150"/>
                <a:gd name="connsiteX6" fmla="*/ 46078 w 46077"/>
                <a:gd name="connsiteY6" fmla="*/ 271 h 68150"/>
                <a:gd name="connsiteX7" fmla="*/ 46078 w 46077"/>
                <a:gd name="connsiteY7" fmla="*/ 22400 h 68150"/>
                <a:gd name="connsiteX8" fmla="*/ 41429 w 46077"/>
                <a:gd name="connsiteY8" fmla="*/ 21993 h 68150"/>
                <a:gd name="connsiteX9" fmla="*/ 23927 w 46077"/>
                <a:gd name="connsiteY9" fmla="*/ 33668 h 68150"/>
                <a:gd name="connsiteX10" fmla="*/ 22697 w 46077"/>
                <a:gd name="connsiteY10" fmla="*/ 42764 h 68150"/>
                <a:gd name="connsiteX11" fmla="*/ 22697 w 46077"/>
                <a:gd name="connsiteY11" fmla="*/ 68151 h 68150"/>
                <a:gd name="connsiteX12" fmla="*/ 0 w 46077"/>
                <a:gd name="connsiteY12" fmla="*/ 68151 h 68150"/>
                <a:gd name="connsiteX13" fmla="*/ 0 w 46077"/>
                <a:gd name="connsiteY13" fmla="*/ 950 h 6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7" h="68150">
                  <a:moveTo>
                    <a:pt x="137" y="1086"/>
                  </a:moveTo>
                  <a:lnTo>
                    <a:pt x="21877" y="1086"/>
                  </a:lnTo>
                  <a:lnTo>
                    <a:pt x="21877" y="12490"/>
                  </a:lnTo>
                  <a:cubicBezTo>
                    <a:pt x="21877" y="14662"/>
                    <a:pt x="21603" y="16698"/>
                    <a:pt x="21603" y="16698"/>
                  </a:cubicBezTo>
                  <a:lnTo>
                    <a:pt x="21877" y="16698"/>
                  </a:lnTo>
                  <a:cubicBezTo>
                    <a:pt x="24748" y="7602"/>
                    <a:pt x="33362" y="0"/>
                    <a:pt x="43480" y="0"/>
                  </a:cubicBezTo>
                  <a:cubicBezTo>
                    <a:pt x="44847" y="0"/>
                    <a:pt x="46078" y="271"/>
                    <a:pt x="46078" y="271"/>
                  </a:cubicBezTo>
                  <a:lnTo>
                    <a:pt x="46078" y="22400"/>
                  </a:lnTo>
                  <a:cubicBezTo>
                    <a:pt x="46078" y="22400"/>
                    <a:pt x="44300" y="21993"/>
                    <a:pt x="41429" y="21993"/>
                  </a:cubicBezTo>
                  <a:cubicBezTo>
                    <a:pt x="36096" y="21993"/>
                    <a:pt x="27209" y="23622"/>
                    <a:pt x="23927" y="33668"/>
                  </a:cubicBezTo>
                  <a:cubicBezTo>
                    <a:pt x="23107" y="36112"/>
                    <a:pt x="22697" y="39098"/>
                    <a:pt x="22697" y="42764"/>
                  </a:cubicBezTo>
                  <a:lnTo>
                    <a:pt x="22697" y="68151"/>
                  </a:lnTo>
                  <a:lnTo>
                    <a:pt x="0" y="68151"/>
                  </a:lnTo>
                  <a:lnTo>
                    <a:pt x="0" y="950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5A2325E9-96AA-6A0D-101E-6BD05B651957}"/>
                </a:ext>
              </a:extLst>
            </p:cNvPr>
            <p:cNvSpPr/>
            <p:nvPr/>
          </p:nvSpPr>
          <p:spPr>
            <a:xfrm>
              <a:off x="2331968" y="427639"/>
              <a:ext cx="66586" cy="70187"/>
            </a:xfrm>
            <a:custGeom>
              <a:avLst/>
              <a:gdLst>
                <a:gd name="connsiteX0" fmla="*/ 35276 w 66586"/>
                <a:gd name="connsiteY0" fmla="*/ 0 h 70187"/>
                <a:gd name="connsiteX1" fmla="*/ 66587 w 66586"/>
                <a:gd name="connsiteY1" fmla="*/ 32446 h 70187"/>
                <a:gd name="connsiteX2" fmla="*/ 66040 w 66586"/>
                <a:gd name="connsiteY2" fmla="*/ 39506 h 70187"/>
                <a:gd name="connsiteX3" fmla="*/ 23380 w 66586"/>
                <a:gd name="connsiteY3" fmla="*/ 39506 h 70187"/>
                <a:gd name="connsiteX4" fmla="*/ 39104 w 66586"/>
                <a:gd name="connsiteY4" fmla="*/ 51452 h 70187"/>
                <a:gd name="connsiteX5" fmla="*/ 57699 w 66586"/>
                <a:gd name="connsiteY5" fmla="*/ 44665 h 70187"/>
                <a:gd name="connsiteX6" fmla="*/ 66040 w 66586"/>
                <a:gd name="connsiteY6" fmla="*/ 60413 h 70187"/>
                <a:gd name="connsiteX7" fmla="*/ 37190 w 66586"/>
                <a:gd name="connsiteY7" fmla="*/ 70187 h 70187"/>
                <a:gd name="connsiteX8" fmla="*/ 0 w 66586"/>
                <a:gd name="connsiteY8" fmla="*/ 35026 h 70187"/>
                <a:gd name="connsiteX9" fmla="*/ 35139 w 66586"/>
                <a:gd name="connsiteY9" fmla="*/ 0 h 70187"/>
                <a:gd name="connsiteX10" fmla="*/ 43616 w 66586"/>
                <a:gd name="connsiteY10" fmla="*/ 26609 h 70187"/>
                <a:gd name="connsiteX11" fmla="*/ 34729 w 66586"/>
                <a:gd name="connsiteY11" fmla="*/ 16970 h 70187"/>
                <a:gd name="connsiteX12" fmla="*/ 23791 w 66586"/>
                <a:gd name="connsiteY12" fmla="*/ 26609 h 70187"/>
                <a:gd name="connsiteX13" fmla="*/ 43616 w 66586"/>
                <a:gd name="connsiteY13" fmla="*/ 26609 h 7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86" h="70187">
                  <a:moveTo>
                    <a:pt x="35276" y="0"/>
                  </a:moveTo>
                  <a:cubicBezTo>
                    <a:pt x="55238" y="0"/>
                    <a:pt x="66587" y="13847"/>
                    <a:pt x="66587" y="32446"/>
                  </a:cubicBezTo>
                  <a:cubicBezTo>
                    <a:pt x="66587" y="34618"/>
                    <a:pt x="66040" y="39506"/>
                    <a:pt x="66040" y="39506"/>
                  </a:cubicBezTo>
                  <a:lnTo>
                    <a:pt x="23380" y="39506"/>
                  </a:lnTo>
                  <a:cubicBezTo>
                    <a:pt x="25021" y="47787"/>
                    <a:pt x="31857" y="51452"/>
                    <a:pt x="39104" y="51452"/>
                  </a:cubicBezTo>
                  <a:cubicBezTo>
                    <a:pt x="48812" y="51452"/>
                    <a:pt x="57699" y="44665"/>
                    <a:pt x="57699" y="44665"/>
                  </a:cubicBezTo>
                  <a:lnTo>
                    <a:pt x="66040" y="60413"/>
                  </a:lnTo>
                  <a:cubicBezTo>
                    <a:pt x="66040" y="60413"/>
                    <a:pt x="55101" y="70187"/>
                    <a:pt x="37190" y="70187"/>
                  </a:cubicBezTo>
                  <a:cubicBezTo>
                    <a:pt x="12989" y="70187"/>
                    <a:pt x="0" y="52810"/>
                    <a:pt x="0" y="35026"/>
                  </a:cubicBezTo>
                  <a:cubicBezTo>
                    <a:pt x="0" y="15341"/>
                    <a:pt x="13399" y="0"/>
                    <a:pt x="35139" y="0"/>
                  </a:cubicBezTo>
                  <a:close/>
                  <a:moveTo>
                    <a:pt x="43616" y="26609"/>
                  </a:moveTo>
                  <a:cubicBezTo>
                    <a:pt x="43616" y="21586"/>
                    <a:pt x="40061" y="16970"/>
                    <a:pt x="34729" y="16970"/>
                  </a:cubicBezTo>
                  <a:cubicBezTo>
                    <a:pt x="28166" y="16970"/>
                    <a:pt x="25021" y="21721"/>
                    <a:pt x="23791" y="26609"/>
                  </a:cubicBezTo>
                  <a:lnTo>
                    <a:pt x="43616" y="2660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6EA1F794-44D1-1482-00D2-F918DEFE2E09}"/>
                </a:ext>
              </a:extLst>
            </p:cNvPr>
            <p:cNvSpPr/>
            <p:nvPr/>
          </p:nvSpPr>
          <p:spPr>
            <a:xfrm>
              <a:off x="2405527" y="427775"/>
              <a:ext cx="54828" cy="70458"/>
            </a:xfrm>
            <a:custGeom>
              <a:avLst/>
              <a:gdLst>
                <a:gd name="connsiteX0" fmla="*/ 9708 w 54828"/>
                <a:gd name="connsiteY0" fmla="*/ 45208 h 70458"/>
                <a:gd name="connsiteX1" fmla="*/ 26935 w 54828"/>
                <a:gd name="connsiteY1" fmla="*/ 51996 h 70458"/>
                <a:gd name="connsiteX2" fmla="*/ 33635 w 54828"/>
                <a:gd name="connsiteY2" fmla="*/ 48873 h 70458"/>
                <a:gd name="connsiteX3" fmla="*/ 2051 w 54828"/>
                <a:gd name="connsiteY3" fmla="*/ 20500 h 70458"/>
                <a:gd name="connsiteX4" fmla="*/ 29944 w 54828"/>
                <a:gd name="connsiteY4" fmla="*/ 0 h 70458"/>
                <a:gd name="connsiteX5" fmla="*/ 53734 w 54828"/>
                <a:gd name="connsiteY5" fmla="*/ 7738 h 70458"/>
                <a:gd name="connsiteX6" fmla="*/ 45941 w 54828"/>
                <a:gd name="connsiteY6" fmla="*/ 23758 h 70458"/>
                <a:gd name="connsiteX7" fmla="*/ 29944 w 54828"/>
                <a:gd name="connsiteY7" fmla="*/ 18327 h 70458"/>
                <a:gd name="connsiteX8" fmla="*/ 23244 w 54828"/>
                <a:gd name="connsiteY8" fmla="*/ 21586 h 70458"/>
                <a:gd name="connsiteX9" fmla="*/ 54828 w 54828"/>
                <a:gd name="connsiteY9" fmla="*/ 49145 h 70458"/>
                <a:gd name="connsiteX10" fmla="*/ 27072 w 54828"/>
                <a:gd name="connsiteY10" fmla="*/ 70459 h 70458"/>
                <a:gd name="connsiteX11" fmla="*/ 0 w 54828"/>
                <a:gd name="connsiteY11" fmla="*/ 60548 h 70458"/>
                <a:gd name="connsiteX12" fmla="*/ 9708 w 54828"/>
                <a:gd name="connsiteY12" fmla="*/ 45479 h 7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28" h="70458">
                  <a:moveTo>
                    <a:pt x="9708" y="45208"/>
                  </a:moveTo>
                  <a:cubicBezTo>
                    <a:pt x="9708" y="45208"/>
                    <a:pt x="17228" y="51996"/>
                    <a:pt x="26935" y="51996"/>
                  </a:cubicBezTo>
                  <a:cubicBezTo>
                    <a:pt x="30354" y="51996"/>
                    <a:pt x="33635" y="51045"/>
                    <a:pt x="33635" y="48873"/>
                  </a:cubicBezTo>
                  <a:cubicBezTo>
                    <a:pt x="33635" y="43035"/>
                    <a:pt x="2051" y="42357"/>
                    <a:pt x="2051" y="20500"/>
                  </a:cubicBezTo>
                  <a:cubicBezTo>
                    <a:pt x="2051" y="7874"/>
                    <a:pt x="14220" y="0"/>
                    <a:pt x="29944" y="0"/>
                  </a:cubicBezTo>
                  <a:cubicBezTo>
                    <a:pt x="45667" y="0"/>
                    <a:pt x="53734" y="7738"/>
                    <a:pt x="53734" y="7738"/>
                  </a:cubicBezTo>
                  <a:lnTo>
                    <a:pt x="45941" y="23758"/>
                  </a:lnTo>
                  <a:cubicBezTo>
                    <a:pt x="45941" y="23758"/>
                    <a:pt x="39378" y="18327"/>
                    <a:pt x="29944" y="18327"/>
                  </a:cubicBezTo>
                  <a:cubicBezTo>
                    <a:pt x="26525" y="18327"/>
                    <a:pt x="23244" y="19278"/>
                    <a:pt x="23244" y="21586"/>
                  </a:cubicBezTo>
                  <a:cubicBezTo>
                    <a:pt x="23244" y="26609"/>
                    <a:pt x="54828" y="27423"/>
                    <a:pt x="54828" y="49145"/>
                  </a:cubicBezTo>
                  <a:cubicBezTo>
                    <a:pt x="54828" y="60684"/>
                    <a:pt x="44574" y="70459"/>
                    <a:pt x="27072" y="70459"/>
                  </a:cubicBezTo>
                  <a:cubicBezTo>
                    <a:pt x="9571" y="70459"/>
                    <a:pt x="0" y="60548"/>
                    <a:pt x="0" y="60548"/>
                  </a:cubicBezTo>
                  <a:lnTo>
                    <a:pt x="9708" y="45479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7EADD16A-3D36-B12C-A0C1-EE1F164E50A7}"/>
                </a:ext>
              </a:extLst>
            </p:cNvPr>
            <p:cNvSpPr/>
            <p:nvPr/>
          </p:nvSpPr>
          <p:spPr>
            <a:xfrm>
              <a:off x="2500006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6C62EC40-EF77-5D37-4B4F-5E7154A0168C}"/>
                </a:ext>
              </a:extLst>
            </p:cNvPr>
            <p:cNvSpPr/>
            <p:nvPr/>
          </p:nvSpPr>
          <p:spPr>
            <a:xfrm>
              <a:off x="2579993" y="401709"/>
              <a:ext cx="70551" cy="96252"/>
            </a:xfrm>
            <a:custGeom>
              <a:avLst/>
              <a:gdLst>
                <a:gd name="connsiteX0" fmla="*/ 0 w 70551"/>
                <a:gd name="connsiteY0" fmla="*/ 47923 h 96252"/>
                <a:gd name="connsiteX1" fmla="*/ 35276 w 70551"/>
                <a:gd name="connsiteY1" fmla="*/ 0 h 96252"/>
                <a:gd name="connsiteX2" fmla="*/ 70552 w 70551"/>
                <a:gd name="connsiteY2" fmla="*/ 47923 h 96252"/>
                <a:gd name="connsiteX3" fmla="*/ 35276 w 70551"/>
                <a:gd name="connsiteY3" fmla="*/ 96253 h 96252"/>
                <a:gd name="connsiteX4" fmla="*/ 0 w 70551"/>
                <a:gd name="connsiteY4" fmla="*/ 47923 h 96252"/>
                <a:gd name="connsiteX5" fmla="*/ 47034 w 70551"/>
                <a:gd name="connsiteY5" fmla="*/ 47923 h 96252"/>
                <a:gd name="connsiteX6" fmla="*/ 35413 w 70551"/>
                <a:gd name="connsiteY6" fmla="*/ 20771 h 96252"/>
                <a:gd name="connsiteX7" fmla="*/ 23791 w 70551"/>
                <a:gd name="connsiteY7" fmla="*/ 47923 h 96252"/>
                <a:gd name="connsiteX8" fmla="*/ 35413 w 70551"/>
                <a:gd name="connsiteY8" fmla="*/ 75482 h 96252"/>
                <a:gd name="connsiteX9" fmla="*/ 47034 w 70551"/>
                <a:gd name="connsiteY9" fmla="*/ 47923 h 9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51" h="96252">
                  <a:moveTo>
                    <a:pt x="0" y="47923"/>
                  </a:moveTo>
                  <a:cubicBezTo>
                    <a:pt x="0" y="21178"/>
                    <a:pt x="8614" y="0"/>
                    <a:pt x="35276" y="0"/>
                  </a:cubicBezTo>
                  <a:cubicBezTo>
                    <a:pt x="61938" y="0"/>
                    <a:pt x="70552" y="21314"/>
                    <a:pt x="70552" y="47923"/>
                  </a:cubicBezTo>
                  <a:cubicBezTo>
                    <a:pt x="70552" y="74531"/>
                    <a:pt x="61938" y="96253"/>
                    <a:pt x="35276" y="96253"/>
                  </a:cubicBezTo>
                  <a:cubicBezTo>
                    <a:pt x="8614" y="96253"/>
                    <a:pt x="0" y="74667"/>
                    <a:pt x="0" y="47923"/>
                  </a:cubicBezTo>
                  <a:close/>
                  <a:moveTo>
                    <a:pt x="47034" y="47923"/>
                  </a:moveTo>
                  <a:cubicBezTo>
                    <a:pt x="47034" y="32854"/>
                    <a:pt x="44437" y="20771"/>
                    <a:pt x="35413" y="20771"/>
                  </a:cubicBezTo>
                  <a:cubicBezTo>
                    <a:pt x="26388" y="20771"/>
                    <a:pt x="23791" y="32718"/>
                    <a:pt x="23791" y="47923"/>
                  </a:cubicBezTo>
                  <a:cubicBezTo>
                    <a:pt x="23791" y="63128"/>
                    <a:pt x="26388" y="75482"/>
                    <a:pt x="35413" y="75482"/>
                  </a:cubicBezTo>
                  <a:cubicBezTo>
                    <a:pt x="44437" y="75482"/>
                    <a:pt x="47034" y="63263"/>
                    <a:pt x="47034" y="47923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C35D0D09-0B61-EE16-0F98-62413EB6238A}"/>
                </a:ext>
              </a:extLst>
            </p:cNvPr>
            <p:cNvSpPr/>
            <p:nvPr/>
          </p:nvSpPr>
          <p:spPr>
            <a:xfrm>
              <a:off x="2663123" y="401573"/>
              <a:ext cx="66586" cy="94759"/>
            </a:xfrm>
            <a:custGeom>
              <a:avLst/>
              <a:gdLst>
                <a:gd name="connsiteX0" fmla="*/ 547 w 66586"/>
                <a:gd name="connsiteY0" fmla="*/ 84849 h 94759"/>
                <a:gd name="connsiteX1" fmla="*/ 41155 w 66586"/>
                <a:gd name="connsiteY1" fmla="*/ 30817 h 94759"/>
                <a:gd name="connsiteX2" fmla="*/ 31037 w 66586"/>
                <a:gd name="connsiteY2" fmla="*/ 21586 h 94759"/>
                <a:gd name="connsiteX3" fmla="*/ 17091 w 66586"/>
                <a:gd name="connsiteY3" fmla="*/ 31496 h 94759"/>
                <a:gd name="connsiteX4" fmla="*/ 0 w 66586"/>
                <a:gd name="connsiteY4" fmla="*/ 20092 h 94759"/>
                <a:gd name="connsiteX5" fmla="*/ 33088 w 66586"/>
                <a:gd name="connsiteY5" fmla="*/ 0 h 94759"/>
                <a:gd name="connsiteX6" fmla="*/ 65083 w 66586"/>
                <a:gd name="connsiteY6" fmla="*/ 28509 h 94759"/>
                <a:gd name="connsiteX7" fmla="*/ 26662 w 66586"/>
                <a:gd name="connsiteY7" fmla="*/ 75210 h 94759"/>
                <a:gd name="connsiteX8" fmla="*/ 66587 w 66586"/>
                <a:gd name="connsiteY8" fmla="*/ 75210 h 94759"/>
                <a:gd name="connsiteX9" fmla="*/ 66587 w 66586"/>
                <a:gd name="connsiteY9" fmla="*/ 94759 h 94759"/>
                <a:gd name="connsiteX10" fmla="*/ 1641 w 66586"/>
                <a:gd name="connsiteY10" fmla="*/ 94759 h 94759"/>
                <a:gd name="connsiteX11" fmla="*/ 547 w 66586"/>
                <a:gd name="connsiteY11" fmla="*/ 8471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86" h="94759">
                  <a:moveTo>
                    <a:pt x="547" y="84849"/>
                  </a:moveTo>
                  <a:cubicBezTo>
                    <a:pt x="547" y="50366"/>
                    <a:pt x="41155" y="44257"/>
                    <a:pt x="41155" y="30817"/>
                  </a:cubicBezTo>
                  <a:cubicBezTo>
                    <a:pt x="41155" y="24301"/>
                    <a:pt x="35960" y="21586"/>
                    <a:pt x="31037" y="21586"/>
                  </a:cubicBezTo>
                  <a:cubicBezTo>
                    <a:pt x="22150" y="21586"/>
                    <a:pt x="17091" y="31496"/>
                    <a:pt x="17091" y="31496"/>
                  </a:cubicBezTo>
                  <a:lnTo>
                    <a:pt x="0" y="20092"/>
                  </a:lnTo>
                  <a:cubicBezTo>
                    <a:pt x="0" y="20092"/>
                    <a:pt x="8614" y="0"/>
                    <a:pt x="33088" y="0"/>
                  </a:cubicBezTo>
                  <a:cubicBezTo>
                    <a:pt x="48402" y="0"/>
                    <a:pt x="65083" y="8689"/>
                    <a:pt x="65083" y="28509"/>
                  </a:cubicBezTo>
                  <a:cubicBezTo>
                    <a:pt x="65083" y="57562"/>
                    <a:pt x="27209" y="63128"/>
                    <a:pt x="26662" y="75210"/>
                  </a:cubicBezTo>
                  <a:lnTo>
                    <a:pt x="66587" y="75210"/>
                  </a:lnTo>
                  <a:lnTo>
                    <a:pt x="66587" y="94759"/>
                  </a:lnTo>
                  <a:lnTo>
                    <a:pt x="1641" y="94759"/>
                  </a:lnTo>
                  <a:cubicBezTo>
                    <a:pt x="957" y="91094"/>
                    <a:pt x="547" y="87836"/>
                    <a:pt x="547" y="84713"/>
                  </a:cubicBez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575E8667-1EF0-ABAF-D07A-7804EBC89446}"/>
                </a:ext>
              </a:extLst>
            </p:cNvPr>
            <p:cNvSpPr/>
            <p:nvPr/>
          </p:nvSpPr>
          <p:spPr>
            <a:xfrm>
              <a:off x="2740101" y="403067"/>
              <a:ext cx="66860" cy="94759"/>
            </a:xfrm>
            <a:custGeom>
              <a:avLst/>
              <a:gdLst>
                <a:gd name="connsiteX0" fmla="*/ 11075 w 66860"/>
                <a:gd name="connsiteY0" fmla="*/ 65028 h 94759"/>
                <a:gd name="connsiteX1" fmla="*/ 30354 w 66860"/>
                <a:gd name="connsiteY1" fmla="*/ 73310 h 94759"/>
                <a:gd name="connsiteX2" fmla="*/ 43753 w 66860"/>
                <a:gd name="connsiteY2" fmla="*/ 64078 h 94759"/>
                <a:gd name="connsiteX3" fmla="*/ 26252 w 66860"/>
                <a:gd name="connsiteY3" fmla="*/ 53760 h 94759"/>
                <a:gd name="connsiteX4" fmla="*/ 19689 w 66860"/>
                <a:gd name="connsiteY4" fmla="*/ 53760 h 94759"/>
                <a:gd name="connsiteX5" fmla="*/ 14767 w 66860"/>
                <a:gd name="connsiteY5" fmla="*/ 42628 h 94759"/>
                <a:gd name="connsiteX6" fmla="*/ 27072 w 66860"/>
                <a:gd name="connsiteY6" fmla="*/ 27830 h 94759"/>
                <a:gd name="connsiteX7" fmla="*/ 35276 w 66860"/>
                <a:gd name="connsiteY7" fmla="*/ 19142 h 94759"/>
                <a:gd name="connsiteX8" fmla="*/ 35276 w 66860"/>
                <a:gd name="connsiteY8" fmla="*/ 18870 h 94759"/>
                <a:gd name="connsiteX9" fmla="*/ 26389 w 66860"/>
                <a:gd name="connsiteY9" fmla="*/ 19549 h 94759"/>
                <a:gd name="connsiteX10" fmla="*/ 3965 w 66860"/>
                <a:gd name="connsiteY10" fmla="*/ 19549 h 94759"/>
                <a:gd name="connsiteX11" fmla="*/ 3965 w 66860"/>
                <a:gd name="connsiteY11" fmla="*/ 0 h 94759"/>
                <a:gd name="connsiteX12" fmla="*/ 63168 w 66860"/>
                <a:gd name="connsiteY12" fmla="*/ 0 h 94759"/>
                <a:gd name="connsiteX13" fmla="*/ 63168 w 66860"/>
                <a:gd name="connsiteY13" fmla="*/ 14255 h 94759"/>
                <a:gd name="connsiteX14" fmla="*/ 44163 w 66860"/>
                <a:gd name="connsiteY14" fmla="*/ 35976 h 94759"/>
                <a:gd name="connsiteX15" fmla="*/ 66860 w 66860"/>
                <a:gd name="connsiteY15" fmla="*/ 62992 h 94759"/>
                <a:gd name="connsiteX16" fmla="*/ 31994 w 66860"/>
                <a:gd name="connsiteY16" fmla="*/ 94759 h 94759"/>
                <a:gd name="connsiteX17" fmla="*/ 0 w 66860"/>
                <a:gd name="connsiteY17" fmla="*/ 82541 h 94759"/>
                <a:gd name="connsiteX18" fmla="*/ 11075 w 66860"/>
                <a:gd name="connsiteY18" fmla="*/ 64893 h 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860" h="94759">
                  <a:moveTo>
                    <a:pt x="11075" y="65028"/>
                  </a:moveTo>
                  <a:cubicBezTo>
                    <a:pt x="11075" y="65028"/>
                    <a:pt x="19415" y="73310"/>
                    <a:pt x="30354" y="73310"/>
                  </a:cubicBezTo>
                  <a:cubicBezTo>
                    <a:pt x="38831" y="73310"/>
                    <a:pt x="43753" y="69101"/>
                    <a:pt x="43753" y="64078"/>
                  </a:cubicBezTo>
                  <a:cubicBezTo>
                    <a:pt x="43753" y="56747"/>
                    <a:pt x="36370" y="53760"/>
                    <a:pt x="26252" y="53760"/>
                  </a:cubicBezTo>
                  <a:lnTo>
                    <a:pt x="19689" y="53760"/>
                  </a:lnTo>
                  <a:lnTo>
                    <a:pt x="14767" y="42628"/>
                  </a:lnTo>
                  <a:lnTo>
                    <a:pt x="27072" y="27830"/>
                  </a:lnTo>
                  <a:cubicBezTo>
                    <a:pt x="31584" y="22536"/>
                    <a:pt x="35276" y="19142"/>
                    <a:pt x="35276" y="19142"/>
                  </a:cubicBezTo>
                  <a:lnTo>
                    <a:pt x="35276" y="18870"/>
                  </a:lnTo>
                  <a:cubicBezTo>
                    <a:pt x="35276" y="18870"/>
                    <a:pt x="32268" y="19549"/>
                    <a:pt x="26389" y="19549"/>
                  </a:cubicBezTo>
                  <a:lnTo>
                    <a:pt x="3965" y="19549"/>
                  </a:lnTo>
                  <a:lnTo>
                    <a:pt x="3965" y="0"/>
                  </a:lnTo>
                  <a:lnTo>
                    <a:pt x="63168" y="0"/>
                  </a:lnTo>
                  <a:lnTo>
                    <a:pt x="63168" y="14255"/>
                  </a:lnTo>
                  <a:lnTo>
                    <a:pt x="44163" y="35976"/>
                  </a:lnTo>
                  <a:cubicBezTo>
                    <a:pt x="58109" y="38963"/>
                    <a:pt x="66860" y="49959"/>
                    <a:pt x="66860" y="62992"/>
                  </a:cubicBezTo>
                  <a:cubicBezTo>
                    <a:pt x="66860" y="78876"/>
                    <a:pt x="55512" y="94759"/>
                    <a:pt x="31994" y="94759"/>
                  </a:cubicBezTo>
                  <a:cubicBezTo>
                    <a:pt x="10938" y="94759"/>
                    <a:pt x="0" y="82541"/>
                    <a:pt x="0" y="82541"/>
                  </a:cubicBezTo>
                  <a:lnTo>
                    <a:pt x="11075" y="64893"/>
                  </a:lnTo>
                  <a:close/>
                </a:path>
              </a:pathLst>
            </a:custGeom>
            <a:solidFill>
              <a:srgbClr val="FFFFFF"/>
            </a:solidFill>
            <a:ln w="13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999515217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</TotalTime>
  <Words>709</Words>
  <Application>Microsoft Office PowerPoint</Application>
  <PresentationFormat>Presentación en pantalla (16:9)</PresentationFormat>
  <Paragraphs>126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Tema de Office</vt:lpstr>
      <vt:lpstr>Presentación de PowerPoint</vt:lpstr>
      <vt:lpstr>Ley Nº 20.084  (año 2005)</vt:lpstr>
      <vt:lpstr>Ley Nº 21.527 ( enero, año 2022)</vt:lpstr>
      <vt:lpstr>Comisión Coordinadora Nacional de Reinserción Social Juvenil</vt:lpstr>
      <vt:lpstr>Ejes de trabajo 2023</vt:lpstr>
      <vt:lpstr>Población usuario migrante</vt:lpstr>
      <vt:lpstr>Evolución de las cifras población migrante</vt:lpstr>
      <vt:lpstr>Privativo de libertad </vt:lpstr>
      <vt:lpstr>Medio libre </vt:lpstr>
      <vt:lpstr>Evolución según nacionalidad </vt:lpstr>
      <vt:lpstr>Macro zona norte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Arriado Ruiz, Cristian</dc:creator>
  <cp:lastModifiedBy>Arriagada Sanchez, Soledad</cp:lastModifiedBy>
  <cp:revision>8</cp:revision>
  <dcterms:created xsi:type="dcterms:W3CDTF">2023-03-21T13:57:45Z</dcterms:created>
  <dcterms:modified xsi:type="dcterms:W3CDTF">2023-03-23T15:51:23Z</dcterms:modified>
</cp:coreProperties>
</file>