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name.cl/web/index.php/2019/09/10/centro-de-proteccion-galvarino-conmemoro-dia-de-la-mujer-indigen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name.cl/web/index.php/2020/07/03/residencia-familiar-bilbao-celebro-ceremonia-del-we-tripant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9947" y="1673014"/>
            <a:ext cx="7766936" cy="1646302"/>
          </a:xfrm>
        </p:spPr>
        <p:txBody>
          <a:bodyPr/>
          <a:lstStyle/>
          <a:p>
            <a:pPr algn="just"/>
            <a:r>
              <a:rPr lang="es-CL" sz="4400" b="1" dirty="0" smtClean="0">
                <a:solidFill>
                  <a:schemeClr val="tx1"/>
                </a:solidFill>
              </a:rPr>
              <a:t>Experiencias Interculturales en Residencia Familiar Bilbao SENAME</a:t>
            </a:r>
            <a:endParaRPr lang="es-CL" sz="44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89947" y="4325153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es-CL" sz="2400" dirty="0" smtClean="0">
                <a:solidFill>
                  <a:schemeClr val="tx1"/>
                </a:solidFill>
              </a:rPr>
              <a:t>Carmen Huenchumil Jerez</a:t>
            </a:r>
          </a:p>
          <a:p>
            <a:pPr algn="l"/>
            <a:r>
              <a:rPr lang="es-CL" sz="2400" dirty="0" smtClean="0">
                <a:solidFill>
                  <a:schemeClr val="tx1"/>
                </a:solidFill>
              </a:rPr>
              <a:t>Directora Residencia Familiar Bilbao</a:t>
            </a:r>
          </a:p>
          <a:p>
            <a:pPr algn="l"/>
            <a:r>
              <a:rPr lang="es-CL" sz="2400" dirty="0" smtClean="0">
                <a:solidFill>
                  <a:schemeClr val="tx1"/>
                </a:solidFill>
              </a:rPr>
              <a:t>Trabajadora Social – Magíster © en Educación Inclusiva, Especialización en DDHH pueblos indígenas de Latinoamérica y el caribe.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10306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613954"/>
            <a:ext cx="8596668" cy="5786845"/>
          </a:xfrm>
        </p:spPr>
        <p:txBody>
          <a:bodyPr>
            <a:normAutofit/>
          </a:bodyPr>
          <a:lstStyle/>
          <a:p>
            <a:pPr algn="just"/>
            <a:endParaRPr lang="es-E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Política Nacional de Niñez y Adolescencia 2015-2025, plantea que el Enfoque Intercultural, alude al “reconocimiento de la diversidad cultural, otorgando legitimidad a las representaciones, concepciones y prácticas culturalmente distintas. En esta perspectiva se tienen presentes las desigualdades sociales, económicas y políticas generadas en la sociedad, las cuales pueden tener consecuencias de discriminación y exclusión, agudizadas por la falta de reconocimiento y valoración de las diferencias culturales” (Consejo Nacional de la Infancia, 2016, p.60). </a:t>
            </a:r>
            <a:endParaRPr lang="es-E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Se 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considera que la interculturalidad “es parte del enfoque de derecho, puesto que significa el respeto por el otro y su legitimidad por el solo hecho de ser humano” (SENAME y Fundación La Frontera, 2016, p.21), contribuyendo a la convivencia democrática entre las personas. De este modo se espera que las intervenciones que despliegue la red de protección de derechos identifiquen los marcos socioculturales de los niños, niñas, adolescentes y sus familias, sin caer en estereotipos y visiones sesgadas, y a la vez promotoras del ejercicio de sus derechos. Como también, orientarlos respecto de los diversos derechos que les asisten en distintos ámbitos</a:t>
            </a: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                      </a:t>
            </a:r>
            <a:r>
              <a:rPr lang="es-CL" sz="1600" dirty="0" smtClean="0"/>
              <a:t>                                        </a:t>
            </a:r>
            <a:r>
              <a:rPr lang="es-CL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(Texto: enfoques transversales SENAME)</a:t>
            </a:r>
            <a:endParaRPr lang="es-E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8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96390"/>
            <a:ext cx="8596668" cy="1201782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De acuerdo a las buenas prácticas </a:t>
            </a:r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es-E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intervención (según enfoques transversales</a:t>
            </a:r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s-E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aplicadas en la realidad de la Residencia Bilbao</a:t>
            </a:r>
            <a:endParaRPr lang="es-C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6705" y="2037807"/>
            <a:ext cx="8596668" cy="48463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1. Participación: </a:t>
            </a: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promoción 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una participación efectiva en la 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toma de decisiones. </a:t>
            </a: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(CIRCULOS DE LA CONFIANZA – ASAMBLEAS DE NIÑOS Y NIÑAS)</a:t>
            </a:r>
          </a:p>
          <a:p>
            <a:pPr algn="just"/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. Inclusión de valores y conocimientos culturales: integrar entre sus contenidos el fomento, entrega y uso de valores, conocimientos e idioma propios del grupo cultural. </a:t>
            </a: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(RUTINA PERSONALIZADA Y GENERAL - ACTIVIDADES MENSUALES)</a:t>
            </a:r>
          </a:p>
          <a:p>
            <a:pPr algn="just"/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. Metodologías y modelos de intervención pertinentes culturalmente: las metodologías y modelos de intervención deben adaptarse a los niños, niñas, adolescentes y sus familias, comunidad, territorio y pueblo. </a:t>
            </a: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s-E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PARTICIPACIÓN ACTIVA DE NIÑOS Y NIÑAS EN LA EJECUCIÓN DE LAS ACTIVIDADES, FERIAS INTERCULTURALES, EXPOSICIONES,  CEREMONIAS, ENTRE OTROS, INCORPORACIÓN DE PERTINENCIA CULTURAL EN PII)</a:t>
            </a:r>
          </a:p>
          <a:p>
            <a:pPr algn="just"/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. Fomento del reconocimiento y respeto intercultural: es relevante fortalecer al niño, niña o adolescente en relación con su propia cultura e identidad cultural, como también, promover el reconocimiento y respeto de las demás culturas, en concordancia con el marco establecido por la Declaración Universal de Derechos Humanos y la CDN. </a:t>
            </a:r>
            <a:r>
              <a:rPr lang="es-E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(SE TRABAJA DE MANERA TRANSVERSAL EN FUNCIONARIOS/AS DE LA RESIDENCIA, NIÑOS Y NIÑAS Y OTROS INTERVINIENTES COLABORADORES.)</a:t>
            </a:r>
            <a:endParaRPr lang="es-CL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7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6" y="238284"/>
            <a:ext cx="5667801" cy="37699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87" y="2800810"/>
            <a:ext cx="5733089" cy="382205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96389" y="3540033"/>
            <a:ext cx="4689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://www.sename.cl/web/index.php/2019/09/10/centro-de-proteccion-galvarino-conmemoro-dia-de-la-mujer-indigena</a:t>
            </a:r>
            <a:r>
              <a:rPr lang="es-CL" dirty="0" smtClean="0">
                <a:hlinkClick r:id="rId4"/>
              </a:rPr>
              <a:t>/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473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15" y="305663"/>
            <a:ext cx="5316117" cy="3544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33" y="2065362"/>
            <a:ext cx="6530884" cy="44429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36024" y="4284617"/>
            <a:ext cx="404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https://www.sename.cl/web/index.php/2020/07/03/residencia-familiar-bilbao-celebro-ceremonia-del-we-tripantu</a:t>
            </a:r>
            <a:r>
              <a:rPr lang="es-CL" dirty="0" smtClean="0">
                <a:hlinkClick r:id="rId4"/>
              </a:rPr>
              <a:t>/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190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5" y="345654"/>
            <a:ext cx="4436968" cy="4696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81" y="2439343"/>
            <a:ext cx="6295238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7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65" y="363556"/>
            <a:ext cx="5704762" cy="61047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57" y="237335"/>
            <a:ext cx="4654641" cy="60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7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6" y="287382"/>
            <a:ext cx="4583963" cy="59305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253" y="6462"/>
            <a:ext cx="5018233" cy="64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91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487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Cambria</vt:lpstr>
      <vt:lpstr>Trebuchet MS</vt:lpstr>
      <vt:lpstr>Wingdings 3</vt:lpstr>
      <vt:lpstr>Faceta</vt:lpstr>
      <vt:lpstr>Experiencias Interculturales en Residencia Familiar Bilbao SENAME</vt:lpstr>
      <vt:lpstr>Presentación de PowerPoint</vt:lpstr>
      <vt:lpstr>De acuerdo a las buenas prácticas de intervención (según enfoques transversales) aplicadas en la realidad de la Residencia Bilbao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Interculturales en Residencia Familiar Bilbao</dc:title>
  <dc:creator>13 - RF Bilbao - Directora (Carmen Huenchumil)</dc:creator>
  <cp:lastModifiedBy>Escuelita Holistica Santa Rosa</cp:lastModifiedBy>
  <cp:revision>18</cp:revision>
  <dcterms:created xsi:type="dcterms:W3CDTF">2021-03-01T20:30:16Z</dcterms:created>
  <dcterms:modified xsi:type="dcterms:W3CDTF">2021-04-01T12:22:22Z</dcterms:modified>
</cp:coreProperties>
</file>